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6.xml" ContentType="application/vnd.openxmlformats-officedocument.theme+xml"/>
  <Override PartName="/ppt/slideLayouts/slideLayout2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2"/>
    <p:sldMasterId id="2147484087" r:id="rId13"/>
    <p:sldMasterId id="2147484114" r:id="rId14"/>
    <p:sldMasterId id="2147484141" r:id="rId15"/>
    <p:sldMasterId id="2147484152" r:id="rId16"/>
    <p:sldMasterId id="2147484191" r:id="rId17"/>
    <p:sldMasterId id="2147484253" r:id="rId18"/>
  </p:sldMasterIdLst>
  <p:notesMasterIdLst>
    <p:notesMasterId r:id="rId30"/>
  </p:notesMasterIdLst>
  <p:handoutMasterIdLst>
    <p:handoutMasterId r:id="rId31"/>
  </p:handoutMasterIdLst>
  <p:sldIdLst>
    <p:sldId id="558" r:id="rId19"/>
    <p:sldId id="2147479710" r:id="rId20"/>
    <p:sldId id="2147479712" r:id="rId21"/>
    <p:sldId id="2145705502" r:id="rId22"/>
    <p:sldId id="1670" r:id="rId23"/>
    <p:sldId id="2147479713" r:id="rId24"/>
    <p:sldId id="2145705514" r:id="rId25"/>
    <p:sldId id="838" r:id="rId26"/>
    <p:sldId id="2147479714" r:id="rId27"/>
    <p:sldId id="3382" r:id="rId28"/>
    <p:sldId id="2145705506" r:id="rId29"/>
  </p:sldIdLst>
  <p:sldSz cx="12188825" cy="6858000"/>
  <p:notesSz cx="7010400" cy="9372600"/>
  <p:custDataLst>
    <p:custData r:id="rId6"/>
    <p:custData r:id="rId4"/>
    <p:custData r:id="rId1"/>
    <p:custData r:id="rId10"/>
    <p:custData r:id="rId9"/>
    <p:custData r:id="rId7"/>
    <p:custData r:id="rId5"/>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9" orient="horz" pos="3552" userDrawn="1">
          <p15:clr>
            <a:srgbClr val="A4A3A4"/>
          </p15:clr>
        </p15:guide>
        <p15:guide id="32" orient="horz" pos="948" userDrawn="1">
          <p15:clr>
            <a:srgbClr val="A4A3A4"/>
          </p15:clr>
        </p15:guide>
        <p15:guide id="33" pos="3959" userDrawn="1">
          <p15:clr>
            <a:srgbClr val="A4A3A4"/>
          </p15:clr>
        </p15:guide>
        <p15:guide id="34" pos="287" userDrawn="1">
          <p15:clr>
            <a:srgbClr val="A4A3A4"/>
          </p15:clr>
        </p15:guide>
        <p15:guide id="35" orient="horz" pos="1408" userDrawn="1">
          <p15:clr>
            <a:srgbClr val="A4A3A4"/>
          </p15:clr>
        </p15:guide>
        <p15:guide id="36" orient="horz" pos="3840" userDrawn="1">
          <p15:clr>
            <a:srgbClr val="A4A3A4"/>
          </p15:clr>
        </p15:guide>
        <p15:guide id="37" pos="1511" userDrawn="1">
          <p15:clr>
            <a:srgbClr val="A4A3A4"/>
          </p15:clr>
        </p15:guide>
        <p15:guide id="38" pos="4151" userDrawn="1">
          <p15:clr>
            <a:srgbClr val="A4A3A4"/>
          </p15:clr>
        </p15:guide>
        <p15:guide id="39" pos="7384" userDrawn="1">
          <p15:clr>
            <a:srgbClr val="A4A3A4"/>
          </p15:clr>
        </p15:guide>
        <p15:guide id="40" orient="horz" pos="2520" userDrawn="1">
          <p15:clr>
            <a:srgbClr val="A4A3A4"/>
          </p15:clr>
        </p15:guide>
        <p15:guide id="41" orient="horz" pos="262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3D855-D297-54CE-B50D-2090A409DC77}" name="Crasilli, Isabella" initials="IC" userId="S::Isabella.Crasilli@franklintempleton.com::00491797-45d1-4be7-b20e-787e612294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Persaud, Rameshwar" initials="PR" lastIdx="1" clrIdx="1">
    <p:extLst>
      <p:ext uri="{19B8F6BF-5375-455C-9EA6-DF929625EA0E}">
        <p15:presenceInfo xmlns:p15="http://schemas.microsoft.com/office/powerpoint/2012/main" userId="S::ramesh.persaud@franklintempleton.com::05eb2077-9647-4e86-b827-dfcf4019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AFF"/>
    <a:srgbClr val="3769FF"/>
    <a:srgbClr val="5291FF"/>
    <a:srgbClr val="E7DFFE"/>
    <a:srgbClr val="A525D0"/>
    <a:srgbClr val="F0B4F9"/>
    <a:srgbClr val="FAE4FD"/>
    <a:srgbClr val="FFE0D2"/>
    <a:srgbClr val="E1F7F7"/>
    <a:srgbClr val="BE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58F49-FF29-4692-BC0D-2F1871E801AF}" v="55" dt="2025-02-20T00:06:57.30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6201" autoAdjust="0"/>
  </p:normalViewPr>
  <p:slideViewPr>
    <p:cSldViewPr snapToGrid="0">
      <p:cViewPr varScale="1">
        <p:scale>
          <a:sx n="111" d="100"/>
          <a:sy n="111" d="100"/>
        </p:scale>
        <p:origin x="636" y="96"/>
      </p:cViewPr>
      <p:guideLst>
        <p:guide orient="horz" pos="3552"/>
        <p:guide orient="horz" pos="948"/>
        <p:guide pos="3959"/>
        <p:guide pos="287"/>
        <p:guide orient="horz" pos="1408"/>
        <p:guide orient="horz" pos="3840"/>
        <p:guide pos="1511"/>
        <p:guide pos="4151"/>
        <p:guide pos="7384"/>
        <p:guide orient="horz" pos="2520"/>
        <p:guide orient="horz" pos="26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p:scale>
          <a:sx n="1" d="2"/>
          <a:sy n="1" d="2"/>
        </p:scale>
        <p:origin x="0" y="0"/>
      </p:cViewPr>
      <p:guideLst>
        <p:guide orient="horz" pos="2952"/>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2.xml"/><Relationship Id="rId18" Type="http://schemas.openxmlformats.org/officeDocument/2006/relationships/slideMaster" Target="slideMasters/slideMaster7.xml"/><Relationship Id="rId26" Type="http://schemas.openxmlformats.org/officeDocument/2006/relationships/slide" Target="slides/slide8.xml"/><Relationship Id="rId39" Type="http://schemas.microsoft.com/office/2015/10/relationships/revisionInfo" Target="revisionInfo.xml"/><Relationship Id="rId21" Type="http://schemas.openxmlformats.org/officeDocument/2006/relationships/slide" Target="slides/slide3.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Master" Target="slideMasters/slideMaster6.xml"/><Relationship Id="rId25" Type="http://schemas.openxmlformats.org/officeDocument/2006/relationships/slide" Target="slides/slide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5.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Master" Target="slideMasters/slideMaster4.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3.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erle, Ted" userId="7fbfafc7-d30e-4b26-a97f-6a70a4e7bdb6" providerId="ADAL" clId="{22058F49-FF29-4692-BC0D-2F1871E801AF}"/>
    <pc:docChg chg="custSel modSld">
      <pc:chgData name="Eberle, Ted" userId="7fbfafc7-d30e-4b26-a97f-6a70a4e7bdb6" providerId="ADAL" clId="{22058F49-FF29-4692-BC0D-2F1871E801AF}" dt="2025-02-20T00:06:22.483" v="82" actId="20577"/>
      <pc:docMkLst>
        <pc:docMk/>
      </pc:docMkLst>
      <pc:sldChg chg="delSp modSp mod">
        <pc:chgData name="Eberle, Ted" userId="7fbfafc7-d30e-4b26-a97f-6a70a4e7bdb6" providerId="ADAL" clId="{22058F49-FF29-4692-BC0D-2F1871E801AF}" dt="2025-02-20T00:06:22.483" v="82" actId="20577"/>
        <pc:sldMkLst>
          <pc:docMk/>
          <pc:sldMk cId="525173526" sldId="2147479714"/>
        </pc:sldMkLst>
        <pc:spChg chg="mod">
          <ac:chgData name="Eberle, Ted" userId="7fbfafc7-d30e-4b26-a97f-6a70a4e7bdb6" providerId="ADAL" clId="{22058F49-FF29-4692-BC0D-2F1871E801AF}" dt="2025-02-20T00:06:22.483" v="82" actId="20577"/>
          <ac:spMkLst>
            <pc:docMk/>
            <pc:sldMk cId="525173526" sldId="2147479714"/>
            <ac:spMk id="8" creationId="{A1196CD6-17A9-1C03-845B-89F73BD5A34C}"/>
          </ac:spMkLst>
        </pc:spChg>
        <pc:spChg chg="del">
          <ac:chgData name="Eberle, Ted" userId="7fbfafc7-d30e-4b26-a97f-6a70a4e7bdb6" providerId="ADAL" clId="{22058F49-FF29-4692-BC0D-2F1871E801AF}" dt="2025-02-19T23:58:58.889" v="21" actId="478"/>
          <ac:spMkLst>
            <pc:docMk/>
            <pc:sldMk cId="525173526" sldId="2147479714"/>
            <ac:spMk id="15" creationId="{68A4A491-3729-C36D-7241-692EE14BC53F}"/>
          </ac:spMkLst>
        </pc:spChg>
        <pc:spChg chg="mod">
          <ac:chgData name="Eberle, Ted" userId="7fbfafc7-d30e-4b26-a97f-6a70a4e7bdb6" providerId="ADAL" clId="{22058F49-FF29-4692-BC0D-2F1871E801AF}" dt="2025-02-20T00:04:19.147" v="80" actId="20577"/>
          <ac:spMkLst>
            <pc:docMk/>
            <pc:sldMk cId="525173526" sldId="2147479714"/>
            <ac:spMk id="28" creationId="{5E92409F-9828-7276-AD5A-D915597DD02A}"/>
          </ac:spMkLst>
        </pc:spChg>
        <pc:graphicFrameChg chg="mod modGraphic">
          <ac:chgData name="Eberle, Ted" userId="7fbfafc7-d30e-4b26-a97f-6a70a4e7bdb6" providerId="ADAL" clId="{22058F49-FF29-4692-BC0D-2F1871E801AF}" dt="2025-02-20T00:03:53.693" v="76" actId="20577"/>
          <ac:graphicFrameMkLst>
            <pc:docMk/>
            <pc:sldMk cId="525173526" sldId="2147479714"/>
            <ac:graphicFrameMk id="20" creationId="{7406F7E3-64D1-19A2-DF45-B988A6E7E8F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franklintempleton-my.sharepoint.com/personal/chris_franta_franklintempleton_com/Documents/Team%20Reports/PIT,%20MPI,%20Reference/JB%20PITS/Documents/3.%20MACRO/4.%20Macro%20spreadsheets/Macro%20data.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416500215138055E-2"/>
          <c:y val="8.4099400387574005E-2"/>
          <c:w val="0.94481395795392853"/>
          <c:h val="0.74409345525989468"/>
        </c:manualLayout>
      </c:layout>
      <c:stockChart>
        <c:ser>
          <c:idx val="0"/>
          <c:order val="0"/>
          <c:tx>
            <c:strRef>
              <c:f>'FI YIELDS_NEW'!$C$1</c:f>
              <c:strCache>
                <c:ptCount val="1"/>
                <c:pt idx="0">
                  <c:v>Yield</c:v>
                </c:pt>
              </c:strCache>
            </c:strRef>
          </c:tx>
          <c:spPr>
            <a:ln w="25400" cap="rnd">
              <a:noFill/>
              <a:round/>
            </a:ln>
            <a:effectLst/>
          </c:spPr>
          <c:marker>
            <c:symbol val="diamond"/>
            <c:size val="8"/>
            <c:spPr>
              <a:solidFill>
                <a:srgbClr val="FFC000"/>
              </a:solidFill>
              <a:ln w="9525">
                <a:solidFill>
                  <a:srgbClr val="FFC000"/>
                </a:solidFill>
              </a:ln>
              <a:effectLst/>
            </c:spPr>
          </c:marker>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 YIELDS_NEW'!$B$2:$B$10</c:f>
              <c:strCache>
                <c:ptCount val="6"/>
                <c:pt idx="0">
                  <c:v>10-Yr. Treasury</c:v>
                </c:pt>
                <c:pt idx="1">
                  <c:v>Intl. Govt.</c:v>
                </c:pt>
                <c:pt idx="2">
                  <c:v>IG Corp.</c:v>
                </c:pt>
                <c:pt idx="3">
                  <c:v>High Yield</c:v>
                </c:pt>
                <c:pt idx="4">
                  <c:v>EMD</c:v>
                </c:pt>
                <c:pt idx="5">
                  <c:v>Bank Loans</c:v>
                </c:pt>
              </c:strCache>
              <c:extLst/>
            </c:strRef>
          </c:cat>
          <c:val>
            <c:numRef>
              <c:f>'FI YIELDS_NEW'!$C$2:$C$10</c:f>
              <c:numCache>
                <c:formatCode>_(* #,##0.00_);_(* \(#,##0.00\);_(* "-"??_);_(@_)</c:formatCode>
                <c:ptCount val="6"/>
                <c:pt idx="0">
                  <c:v>4.54</c:v>
                </c:pt>
                <c:pt idx="1">
                  <c:v>3.0651130000000002</c:v>
                </c:pt>
                <c:pt idx="2">
                  <c:v>5.3</c:v>
                </c:pt>
                <c:pt idx="3">
                  <c:v>7.2</c:v>
                </c:pt>
                <c:pt idx="4">
                  <c:v>6.81</c:v>
                </c:pt>
                <c:pt idx="5">
                  <c:v>7.79</c:v>
                </c:pt>
              </c:numCache>
              <c:extLst/>
            </c:numRef>
          </c:val>
          <c:smooth val="0"/>
          <c:extLst>
            <c:ext xmlns:c16="http://schemas.microsoft.com/office/drawing/2014/chart" uri="{C3380CC4-5D6E-409C-BE32-E72D297353CC}">
              <c16:uniqueId val="{00000000-82A3-400B-B8A3-95459AF4859D}"/>
            </c:ext>
          </c:extLst>
        </c:ser>
        <c:ser>
          <c:idx val="1"/>
          <c:order val="1"/>
          <c:tx>
            <c:strRef>
              <c:f>'FI YIELDS_NEW'!$D$1</c:f>
              <c:strCache>
                <c:ptCount val="1"/>
                <c:pt idx="0">
                  <c:v>Max</c:v>
                </c:pt>
              </c:strCache>
            </c:strRef>
          </c:tx>
          <c:spPr>
            <a:ln w="25400" cap="rnd">
              <a:noFill/>
              <a:round/>
            </a:ln>
            <a:effectLst/>
          </c:spPr>
          <c:marker>
            <c:symbol val="none"/>
          </c:marker>
          <c:dLbls>
            <c:delete val="1"/>
          </c:dLbls>
          <c:cat>
            <c:strRef>
              <c:f>'FI YIELDS_NEW'!$B$2:$B$10</c:f>
              <c:strCache>
                <c:ptCount val="6"/>
                <c:pt idx="0">
                  <c:v>10-Yr. Treasury</c:v>
                </c:pt>
                <c:pt idx="1">
                  <c:v>Intl. Govt.</c:v>
                </c:pt>
                <c:pt idx="2">
                  <c:v>IG Corp.</c:v>
                </c:pt>
                <c:pt idx="3">
                  <c:v>High Yield</c:v>
                </c:pt>
                <c:pt idx="4">
                  <c:v>EMD</c:v>
                </c:pt>
                <c:pt idx="5">
                  <c:v>Bank Loans</c:v>
                </c:pt>
              </c:strCache>
              <c:extLst/>
            </c:strRef>
          </c:cat>
          <c:val>
            <c:numRef>
              <c:f>'FI YIELDS_NEW'!$D$2:$D$10</c:f>
              <c:numCache>
                <c:formatCode>0.00</c:formatCode>
                <c:ptCount val="6"/>
                <c:pt idx="0">
                  <c:v>4.9072329999999997</c:v>
                </c:pt>
                <c:pt idx="1">
                  <c:v>3.5598369999999999</c:v>
                </c:pt>
                <c:pt idx="2">
                  <c:v>6.35</c:v>
                </c:pt>
                <c:pt idx="3">
                  <c:v>9.68</c:v>
                </c:pt>
                <c:pt idx="4">
                  <c:v>8.8005340000000007</c:v>
                </c:pt>
                <c:pt idx="5">
                  <c:v>9.99</c:v>
                </c:pt>
              </c:numCache>
              <c:extLst/>
            </c:numRef>
          </c:val>
          <c:smooth val="0"/>
          <c:extLst>
            <c:ext xmlns:c16="http://schemas.microsoft.com/office/drawing/2014/chart" uri="{C3380CC4-5D6E-409C-BE32-E72D297353CC}">
              <c16:uniqueId val="{00000001-82A3-400B-B8A3-95459AF4859D}"/>
            </c:ext>
          </c:extLst>
        </c:ser>
        <c:ser>
          <c:idx val="2"/>
          <c:order val="2"/>
          <c:tx>
            <c:strRef>
              <c:f>'FI YIELDS_NEW'!$E$1</c:f>
              <c:strCache>
                <c:ptCount val="1"/>
                <c:pt idx="0">
                  <c:v>Min</c:v>
                </c:pt>
              </c:strCache>
            </c:strRef>
          </c:tx>
          <c:spPr>
            <a:ln w="25400" cap="rnd">
              <a:noFill/>
              <a:round/>
            </a:ln>
            <a:effectLst/>
          </c:spPr>
          <c:marker>
            <c:symbol val="none"/>
          </c:marker>
          <c:dLbls>
            <c:delete val="1"/>
          </c:dLbls>
          <c:cat>
            <c:strRef>
              <c:f>'FI YIELDS_NEW'!$B$2:$B$10</c:f>
              <c:strCache>
                <c:ptCount val="6"/>
                <c:pt idx="0">
                  <c:v>10-Yr. Treasury</c:v>
                </c:pt>
                <c:pt idx="1">
                  <c:v>Intl. Govt.</c:v>
                </c:pt>
                <c:pt idx="2">
                  <c:v>IG Corp.</c:v>
                </c:pt>
                <c:pt idx="3">
                  <c:v>High Yield</c:v>
                </c:pt>
                <c:pt idx="4">
                  <c:v>EMD</c:v>
                </c:pt>
                <c:pt idx="5">
                  <c:v>Bank Loans</c:v>
                </c:pt>
              </c:strCache>
              <c:extLst/>
            </c:strRef>
          </c:cat>
          <c:val>
            <c:numRef>
              <c:f>'FI YIELDS_NEW'!$E$2:$E$10</c:f>
              <c:numCache>
                <c:formatCode>0.00</c:formatCode>
                <c:ptCount val="6"/>
                <c:pt idx="0">
                  <c:v>0.53636200000000001</c:v>
                </c:pt>
                <c:pt idx="1">
                  <c:v>0.53648700000000005</c:v>
                </c:pt>
                <c:pt idx="2">
                  <c:v>1.74</c:v>
                </c:pt>
                <c:pt idx="3">
                  <c:v>3.75</c:v>
                </c:pt>
                <c:pt idx="4">
                  <c:v>3.7314400000000001</c:v>
                </c:pt>
                <c:pt idx="5">
                  <c:v>3.64</c:v>
                </c:pt>
              </c:numCache>
              <c:extLst/>
            </c:numRef>
          </c:val>
          <c:smooth val="0"/>
          <c:extLst>
            <c:ext xmlns:c16="http://schemas.microsoft.com/office/drawing/2014/chart" uri="{C3380CC4-5D6E-409C-BE32-E72D297353CC}">
              <c16:uniqueId val="{00000002-82A3-400B-B8A3-95459AF4859D}"/>
            </c:ext>
          </c:extLst>
        </c:ser>
        <c:ser>
          <c:idx val="3"/>
          <c:order val="3"/>
          <c:tx>
            <c:strRef>
              <c:f>'FI YIELDS_NEW'!$F$1</c:f>
              <c:strCache>
                <c:ptCount val="1"/>
                <c:pt idx="0">
                  <c:v>10 yr avg.</c:v>
                </c:pt>
              </c:strCache>
            </c:strRef>
          </c:tx>
          <c:spPr>
            <a:ln w="25400" cap="rnd">
              <a:noFill/>
              <a:round/>
            </a:ln>
            <a:effectLst/>
          </c:spPr>
          <c:marker>
            <c:symbol val="dash"/>
            <c:size val="13"/>
            <c:spPr>
              <a:solidFill>
                <a:srgbClr val="FF0000"/>
              </a:solidFill>
              <a:ln w="9525">
                <a:solidFill>
                  <a:srgbClr val="FF0000"/>
                </a:solidFill>
                <a:bevel/>
              </a:ln>
              <a:effectLst/>
            </c:spPr>
          </c:marker>
          <c:dLbls>
            <c:delete val="1"/>
          </c:dLbls>
          <c:cat>
            <c:strRef>
              <c:f>'FI YIELDS_NEW'!$B$2:$B$10</c:f>
              <c:strCache>
                <c:ptCount val="6"/>
                <c:pt idx="0">
                  <c:v>10-Yr. Treasury</c:v>
                </c:pt>
                <c:pt idx="1">
                  <c:v>Intl. Govt.</c:v>
                </c:pt>
                <c:pt idx="2">
                  <c:v>IG Corp.</c:v>
                </c:pt>
                <c:pt idx="3">
                  <c:v>High Yield</c:v>
                </c:pt>
                <c:pt idx="4">
                  <c:v>EMD</c:v>
                </c:pt>
                <c:pt idx="5">
                  <c:v>Bank Loans</c:v>
                </c:pt>
              </c:strCache>
              <c:extLst/>
            </c:strRef>
          </c:cat>
          <c:val>
            <c:numRef>
              <c:f>'FI YIELDS_NEW'!$F$2:$F$10</c:f>
              <c:numCache>
                <c:formatCode>0.00</c:formatCode>
                <c:ptCount val="6"/>
                <c:pt idx="0">
                  <c:v>2.48</c:v>
                </c:pt>
                <c:pt idx="1">
                  <c:v>1.55</c:v>
                </c:pt>
                <c:pt idx="2">
                  <c:v>3.65</c:v>
                </c:pt>
                <c:pt idx="3">
                  <c:v>6.65</c:v>
                </c:pt>
                <c:pt idx="4">
                  <c:v>5.89</c:v>
                </c:pt>
                <c:pt idx="5">
                  <c:v>6.19</c:v>
                </c:pt>
              </c:numCache>
              <c:extLst/>
            </c:numRef>
          </c:val>
          <c:smooth val="0"/>
          <c:extLst>
            <c:ext xmlns:c16="http://schemas.microsoft.com/office/drawing/2014/chart" uri="{C3380CC4-5D6E-409C-BE32-E72D297353CC}">
              <c16:uniqueId val="{00000003-82A3-400B-B8A3-95459AF4859D}"/>
            </c:ext>
          </c:extLst>
        </c:ser>
        <c:dLbls>
          <c:showLegendKey val="0"/>
          <c:showVal val="1"/>
          <c:showCatName val="0"/>
          <c:showSerName val="0"/>
          <c:showPercent val="0"/>
          <c:showBubbleSize val="0"/>
        </c:dLbls>
        <c:hiLowLines>
          <c:spPr>
            <a:ln w="190500" cap="flat" cmpd="sng" algn="ctr">
              <a:solidFill>
                <a:srgbClr val="00BEB3"/>
              </a:solidFill>
              <a:round/>
            </a:ln>
            <a:effectLst/>
          </c:spPr>
        </c:hiLowLines>
        <c:axId val="788158176"/>
        <c:axId val="788149552"/>
      </c:stockChart>
      <c:catAx>
        <c:axId val="78815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8149552"/>
        <c:crosses val="autoZero"/>
        <c:auto val="1"/>
        <c:lblAlgn val="ctr"/>
        <c:lblOffset val="100"/>
        <c:noMultiLvlLbl val="0"/>
      </c:catAx>
      <c:valAx>
        <c:axId val="788149552"/>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8158176"/>
        <c:crosses val="autoZero"/>
        <c:crossBetween val="between"/>
        <c:majorUnit val="4"/>
        <c:minorUnit val="1"/>
      </c:valAx>
      <c:spPr>
        <a:noFill/>
        <a:ln>
          <a:noFill/>
        </a:ln>
        <a:effectLst/>
      </c:spPr>
    </c:plotArea>
    <c:legend>
      <c:legendPos val="b"/>
      <c:legendEntry>
        <c:idx val="1"/>
        <c:delete val="1"/>
      </c:legendEntry>
      <c:legendEntry>
        <c:idx val="2"/>
        <c:delete val="1"/>
      </c:legendEntry>
      <c:layout>
        <c:manualLayout>
          <c:xMode val="edge"/>
          <c:yMode val="edge"/>
          <c:x val="9.6841540678969287E-2"/>
          <c:y val="0.12109339352719194"/>
          <c:w val="0.14259080705132543"/>
          <c:h val="7.5045829821726695E-2"/>
        </c:manualLayout>
      </c:layout>
      <c:overlay val="0"/>
      <c:spPr>
        <a:noFill/>
        <a:ln>
          <a:solidFill>
            <a:schemeClr val="tx1"/>
          </a:solidFill>
        </a:ln>
        <a:effectLst/>
      </c:spPr>
      <c:txPr>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FFFFF"/>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Cumulative Total</a:t>
            </a:r>
            <a:r>
              <a:rPr lang="en-US" sz="1200" baseline="0"/>
              <a:t> Returns</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Sheet1!$AM$1</c:f>
              <c:strCache>
                <c:ptCount val="1"/>
                <c:pt idx="0">
                  <c:v>Intermediate US Government</c:v>
                </c:pt>
              </c:strCache>
            </c:strRef>
          </c:tx>
          <c:spPr>
            <a:ln w="28575" cap="rnd">
              <a:solidFill>
                <a:schemeClr val="accent1"/>
              </a:solidFill>
              <a:round/>
            </a:ln>
            <a:effectLst/>
          </c:spPr>
          <c:marker>
            <c:symbol val="none"/>
          </c:marker>
          <c:cat>
            <c:numRef>
              <c:f>Sheet1!$AL$9:$AL$131</c:f>
              <c:numCache>
                <c:formatCode>m/d/yyyy</c:formatCode>
                <c:ptCount val="123"/>
                <c:pt idx="1">
                  <c:v>42004</c:v>
                </c:pt>
                <c:pt idx="2">
                  <c:v>42034</c:v>
                </c:pt>
                <c:pt idx="3">
                  <c:v>42062</c:v>
                </c:pt>
                <c:pt idx="4">
                  <c:v>42094</c:v>
                </c:pt>
                <c:pt idx="5">
                  <c:v>42124</c:v>
                </c:pt>
                <c:pt idx="6">
                  <c:v>42153</c:v>
                </c:pt>
                <c:pt idx="7">
                  <c:v>42185</c:v>
                </c:pt>
                <c:pt idx="8">
                  <c:v>42216</c:v>
                </c:pt>
                <c:pt idx="9">
                  <c:v>42247</c:v>
                </c:pt>
                <c:pt idx="10">
                  <c:v>42277</c:v>
                </c:pt>
                <c:pt idx="11">
                  <c:v>42307</c:v>
                </c:pt>
                <c:pt idx="12">
                  <c:v>42338</c:v>
                </c:pt>
                <c:pt idx="13">
                  <c:v>42369</c:v>
                </c:pt>
                <c:pt idx="14">
                  <c:v>42398</c:v>
                </c:pt>
                <c:pt idx="15">
                  <c:v>42429</c:v>
                </c:pt>
                <c:pt idx="16">
                  <c:v>42460</c:v>
                </c:pt>
                <c:pt idx="17">
                  <c:v>42489</c:v>
                </c:pt>
                <c:pt idx="18">
                  <c:v>42521</c:v>
                </c:pt>
                <c:pt idx="19">
                  <c:v>42551</c:v>
                </c:pt>
                <c:pt idx="20">
                  <c:v>42580</c:v>
                </c:pt>
                <c:pt idx="21">
                  <c:v>42613</c:v>
                </c:pt>
                <c:pt idx="22">
                  <c:v>42643</c:v>
                </c:pt>
                <c:pt idx="23">
                  <c:v>42674</c:v>
                </c:pt>
                <c:pt idx="24">
                  <c:v>42704</c:v>
                </c:pt>
                <c:pt idx="25">
                  <c:v>42734</c:v>
                </c:pt>
                <c:pt idx="26">
                  <c:v>42766</c:v>
                </c:pt>
                <c:pt idx="27">
                  <c:v>42794</c:v>
                </c:pt>
                <c:pt idx="28">
                  <c:v>42825</c:v>
                </c:pt>
                <c:pt idx="29">
                  <c:v>42853</c:v>
                </c:pt>
                <c:pt idx="30">
                  <c:v>42886</c:v>
                </c:pt>
                <c:pt idx="31">
                  <c:v>42916</c:v>
                </c:pt>
                <c:pt idx="32">
                  <c:v>42947</c:v>
                </c:pt>
                <c:pt idx="33">
                  <c:v>42978</c:v>
                </c:pt>
                <c:pt idx="34">
                  <c:v>43007</c:v>
                </c:pt>
                <c:pt idx="35">
                  <c:v>43039</c:v>
                </c:pt>
                <c:pt idx="36">
                  <c:v>43069</c:v>
                </c:pt>
                <c:pt idx="37">
                  <c:v>43098</c:v>
                </c:pt>
                <c:pt idx="38">
                  <c:v>43131</c:v>
                </c:pt>
                <c:pt idx="39">
                  <c:v>43159</c:v>
                </c:pt>
                <c:pt idx="40">
                  <c:v>43189</c:v>
                </c:pt>
                <c:pt idx="41">
                  <c:v>43220</c:v>
                </c:pt>
                <c:pt idx="42">
                  <c:v>43251</c:v>
                </c:pt>
                <c:pt idx="43">
                  <c:v>43280</c:v>
                </c:pt>
                <c:pt idx="44">
                  <c:v>43312</c:v>
                </c:pt>
                <c:pt idx="45">
                  <c:v>43343</c:v>
                </c:pt>
                <c:pt idx="46">
                  <c:v>43371</c:v>
                </c:pt>
                <c:pt idx="47">
                  <c:v>43404</c:v>
                </c:pt>
                <c:pt idx="48">
                  <c:v>43434</c:v>
                </c:pt>
                <c:pt idx="49">
                  <c:v>43465</c:v>
                </c:pt>
                <c:pt idx="50">
                  <c:v>43496</c:v>
                </c:pt>
                <c:pt idx="51">
                  <c:v>43524</c:v>
                </c:pt>
                <c:pt idx="52">
                  <c:v>43553</c:v>
                </c:pt>
                <c:pt idx="53">
                  <c:v>43585</c:v>
                </c:pt>
                <c:pt idx="54">
                  <c:v>43616</c:v>
                </c:pt>
                <c:pt idx="55">
                  <c:v>43644</c:v>
                </c:pt>
                <c:pt idx="56">
                  <c:v>43677</c:v>
                </c:pt>
                <c:pt idx="57">
                  <c:v>43707</c:v>
                </c:pt>
                <c:pt idx="58">
                  <c:v>43738</c:v>
                </c:pt>
                <c:pt idx="59">
                  <c:v>43769</c:v>
                </c:pt>
                <c:pt idx="60">
                  <c:v>43798</c:v>
                </c:pt>
                <c:pt idx="61">
                  <c:v>43830</c:v>
                </c:pt>
                <c:pt idx="62">
                  <c:v>43861</c:v>
                </c:pt>
                <c:pt idx="63">
                  <c:v>43889</c:v>
                </c:pt>
                <c:pt idx="64">
                  <c:v>43921</c:v>
                </c:pt>
                <c:pt idx="65">
                  <c:v>43951</c:v>
                </c:pt>
                <c:pt idx="66">
                  <c:v>43980</c:v>
                </c:pt>
                <c:pt idx="67">
                  <c:v>44012</c:v>
                </c:pt>
                <c:pt idx="68">
                  <c:v>44043</c:v>
                </c:pt>
                <c:pt idx="69">
                  <c:v>44074</c:v>
                </c:pt>
                <c:pt idx="70">
                  <c:v>44104</c:v>
                </c:pt>
                <c:pt idx="71">
                  <c:v>44134</c:v>
                </c:pt>
                <c:pt idx="72">
                  <c:v>44165</c:v>
                </c:pt>
                <c:pt idx="73">
                  <c:v>44196</c:v>
                </c:pt>
                <c:pt idx="74">
                  <c:v>44225</c:v>
                </c:pt>
                <c:pt idx="75">
                  <c:v>44253</c:v>
                </c:pt>
                <c:pt idx="76">
                  <c:v>44286</c:v>
                </c:pt>
                <c:pt idx="77">
                  <c:v>44316</c:v>
                </c:pt>
                <c:pt idx="78">
                  <c:v>44347</c:v>
                </c:pt>
                <c:pt idx="79">
                  <c:v>44377</c:v>
                </c:pt>
                <c:pt idx="80">
                  <c:v>44407</c:v>
                </c:pt>
                <c:pt idx="81">
                  <c:v>44439</c:v>
                </c:pt>
                <c:pt idx="82">
                  <c:v>44469</c:v>
                </c:pt>
                <c:pt idx="83">
                  <c:v>44498</c:v>
                </c:pt>
                <c:pt idx="84">
                  <c:v>44530</c:v>
                </c:pt>
                <c:pt idx="85">
                  <c:v>44561</c:v>
                </c:pt>
                <c:pt idx="86">
                  <c:v>44592</c:v>
                </c:pt>
                <c:pt idx="87">
                  <c:v>44620</c:v>
                </c:pt>
                <c:pt idx="88">
                  <c:v>44651</c:v>
                </c:pt>
                <c:pt idx="89">
                  <c:v>44680</c:v>
                </c:pt>
                <c:pt idx="90">
                  <c:v>44712</c:v>
                </c:pt>
                <c:pt idx="91">
                  <c:v>44742</c:v>
                </c:pt>
                <c:pt idx="92">
                  <c:v>44771</c:v>
                </c:pt>
                <c:pt idx="93">
                  <c:v>44804</c:v>
                </c:pt>
                <c:pt idx="94">
                  <c:v>44834</c:v>
                </c:pt>
                <c:pt idx="95">
                  <c:v>44865</c:v>
                </c:pt>
                <c:pt idx="96">
                  <c:v>44895</c:v>
                </c:pt>
                <c:pt idx="97">
                  <c:v>44925</c:v>
                </c:pt>
                <c:pt idx="98">
                  <c:v>44957</c:v>
                </c:pt>
                <c:pt idx="99">
                  <c:v>44985</c:v>
                </c:pt>
                <c:pt idx="100">
                  <c:v>45016</c:v>
                </c:pt>
                <c:pt idx="101">
                  <c:v>45044</c:v>
                </c:pt>
                <c:pt idx="102">
                  <c:v>45077</c:v>
                </c:pt>
                <c:pt idx="103">
                  <c:v>45107</c:v>
                </c:pt>
                <c:pt idx="104">
                  <c:v>45138</c:v>
                </c:pt>
                <c:pt idx="105">
                  <c:v>45169</c:v>
                </c:pt>
                <c:pt idx="106">
                  <c:v>45198</c:v>
                </c:pt>
                <c:pt idx="107">
                  <c:v>45230</c:v>
                </c:pt>
                <c:pt idx="108">
                  <c:v>45260</c:v>
                </c:pt>
                <c:pt idx="109">
                  <c:v>45289</c:v>
                </c:pt>
                <c:pt idx="110">
                  <c:v>45322</c:v>
                </c:pt>
                <c:pt idx="111">
                  <c:v>45351</c:v>
                </c:pt>
                <c:pt idx="112">
                  <c:v>45380</c:v>
                </c:pt>
                <c:pt idx="113">
                  <c:v>45412</c:v>
                </c:pt>
                <c:pt idx="114">
                  <c:v>45443</c:v>
                </c:pt>
                <c:pt idx="115">
                  <c:v>45471</c:v>
                </c:pt>
                <c:pt idx="116">
                  <c:v>45504</c:v>
                </c:pt>
                <c:pt idx="117">
                  <c:v>45534</c:v>
                </c:pt>
                <c:pt idx="118">
                  <c:v>45565</c:v>
                </c:pt>
                <c:pt idx="119">
                  <c:v>45596</c:v>
                </c:pt>
                <c:pt idx="120">
                  <c:v>45625</c:v>
                </c:pt>
                <c:pt idx="121">
                  <c:v>45657</c:v>
                </c:pt>
                <c:pt idx="122">
                  <c:v>45688</c:v>
                </c:pt>
              </c:numCache>
            </c:numRef>
          </c:cat>
          <c:val>
            <c:numRef>
              <c:f>Sheet1!$AM$9:$AM$131</c:f>
              <c:numCache>
                <c:formatCode>0.00</c:formatCode>
                <c:ptCount val="123"/>
                <c:pt idx="0" formatCode="General">
                  <c:v>100</c:v>
                </c:pt>
                <c:pt idx="1">
                  <c:v>99.739760000000004</c:v>
                </c:pt>
                <c:pt idx="2">
                  <c:v>101.32860340542641</c:v>
                </c:pt>
                <c:pt idx="3">
                  <c:v>100.45780058705068</c:v>
                </c:pt>
                <c:pt idx="4">
                  <c:v>100.98840663481542</c:v>
                </c:pt>
                <c:pt idx="5">
                  <c:v>100.89696870179606</c:v>
                </c:pt>
                <c:pt idx="6">
                  <c:v>100.94782783680958</c:v>
                </c:pt>
                <c:pt idx="7">
                  <c:v>100.55471579616919</c:v>
                </c:pt>
                <c:pt idx="8">
                  <c:v>100.95962449800142</c:v>
                </c:pt>
                <c:pt idx="9">
                  <c:v>101.01550060217983</c:v>
                </c:pt>
                <c:pt idx="10">
                  <c:v>101.76820649321189</c:v>
                </c:pt>
                <c:pt idx="11">
                  <c:v>101.44467620563138</c:v>
                </c:pt>
                <c:pt idx="12">
                  <c:v>101.11019789147998</c:v>
                </c:pt>
                <c:pt idx="13">
                  <c:v>100.91765576383919</c:v>
                </c:pt>
                <c:pt idx="14">
                  <c:v>102.51968520038095</c:v>
                </c:pt>
                <c:pt idx="15">
                  <c:v>103.02634261062548</c:v>
                </c:pt>
                <c:pt idx="16">
                  <c:v>103.22131687322582</c:v>
                </c:pt>
                <c:pt idx="17">
                  <c:v>103.19193802201737</c:v>
                </c:pt>
                <c:pt idx="18">
                  <c:v>103.0447698076879</c:v>
                </c:pt>
                <c:pt idx="19">
                  <c:v>104.50491831765363</c:v>
                </c:pt>
                <c:pt idx="20">
                  <c:v>104.54347227211939</c:v>
                </c:pt>
                <c:pt idx="21">
                  <c:v>104.07390690293137</c:v>
                </c:pt>
                <c:pt idx="22">
                  <c:v>104.25160893601185</c:v>
                </c:pt>
                <c:pt idx="23">
                  <c:v>103.75277228486566</c:v>
                </c:pt>
                <c:pt idx="24">
                  <c:v>102.00945076563336</c:v>
                </c:pt>
                <c:pt idx="25">
                  <c:v>101.98156648226659</c:v>
                </c:pt>
                <c:pt idx="26">
                  <c:v>102.18495137974917</c:v>
                </c:pt>
                <c:pt idx="27">
                  <c:v>102.48047434653746</c:v>
                </c:pt>
                <c:pt idx="28">
                  <c:v>102.53139484463077</c:v>
                </c:pt>
                <c:pt idx="29">
                  <c:v>103.06866140424454</c:v>
                </c:pt>
                <c:pt idx="30">
                  <c:v>103.47375113347502</c:v>
                </c:pt>
                <c:pt idx="31">
                  <c:v>103.20370430302935</c:v>
                </c:pt>
                <c:pt idx="32">
                  <c:v>103.53280440345902</c:v>
                </c:pt>
                <c:pt idx="33">
                  <c:v>104.16304378501638</c:v>
                </c:pt>
                <c:pt idx="34">
                  <c:v>103.55876792725856</c:v>
                </c:pt>
                <c:pt idx="35">
                  <c:v>103.42827352379342</c:v>
                </c:pt>
                <c:pt idx="36">
                  <c:v>103.11310895727719</c:v>
                </c:pt>
                <c:pt idx="37">
                  <c:v>103.13959665270613</c:v>
                </c:pt>
                <c:pt idx="38">
                  <c:v>102.15775823097474</c:v>
                </c:pt>
                <c:pt idx="39">
                  <c:v>101.85750942849081</c:v>
                </c:pt>
                <c:pt idx="40">
                  <c:v>102.38756470323064</c:v>
                </c:pt>
                <c:pt idx="41">
                  <c:v>101.80679171996451</c:v>
                </c:pt>
                <c:pt idx="42">
                  <c:v>102.46380185032929</c:v>
                </c:pt>
                <c:pt idx="43">
                  <c:v>102.45249087124303</c:v>
                </c:pt>
                <c:pt idx="44">
                  <c:v>102.25251385431145</c:v>
                </c:pt>
                <c:pt idx="45">
                  <c:v>102.85939990696414</c:v>
                </c:pt>
                <c:pt idx="46">
                  <c:v>102.33865876602516</c:v>
                </c:pt>
                <c:pt idx="47">
                  <c:v>102.37836002530685</c:v>
                </c:pt>
                <c:pt idx="48">
                  <c:v>103.07939994071455</c:v>
                </c:pt>
                <c:pt idx="49">
                  <c:v>104.61013933777417</c:v>
                </c:pt>
                <c:pt idx="50">
                  <c:v>105.0571039418185</c:v>
                </c:pt>
                <c:pt idx="51">
                  <c:v>104.98413968198882</c:v>
                </c:pt>
                <c:pt idx="52">
                  <c:v>106.26422809459366</c:v>
                </c:pt>
                <c:pt idx="53">
                  <c:v>106.31309369988296</c:v>
                </c:pt>
                <c:pt idx="54">
                  <c:v>107.86679046079584</c:v>
                </c:pt>
                <c:pt idx="55">
                  <c:v>108.75562360087186</c:v>
                </c:pt>
                <c:pt idx="56">
                  <c:v>108.56597880710537</c:v>
                </c:pt>
                <c:pt idx="57">
                  <c:v>110.51863021703315</c:v>
                </c:pt>
                <c:pt idx="58">
                  <c:v>110.03405686210137</c:v>
                </c:pt>
                <c:pt idx="59">
                  <c:v>110.35101106323322</c:v>
                </c:pt>
                <c:pt idx="60">
                  <c:v>110.08246084270972</c:v>
                </c:pt>
                <c:pt idx="61">
                  <c:v>110.05003054974546</c:v>
                </c:pt>
                <c:pt idx="62">
                  <c:v>111.60180531201611</c:v>
                </c:pt>
                <c:pt idx="63">
                  <c:v>113.43398777407621</c:v>
                </c:pt>
                <c:pt idx="64">
                  <c:v>115.74907337395611</c:v>
                </c:pt>
                <c:pt idx="65">
                  <c:v>116.06878157454086</c:v>
                </c:pt>
                <c:pt idx="66">
                  <c:v>116.28057808371899</c:v>
                </c:pt>
                <c:pt idx="67">
                  <c:v>116.38126078505856</c:v>
                </c:pt>
                <c:pt idx="68">
                  <c:v>116.75302093782209</c:v>
                </c:pt>
                <c:pt idx="69">
                  <c:v>116.52577402539892</c:v>
                </c:pt>
                <c:pt idx="70">
                  <c:v>116.61218487838519</c:v>
                </c:pt>
                <c:pt idx="71">
                  <c:v>116.18115592390662</c:v>
                </c:pt>
                <c:pt idx="72">
                  <c:v>116.32263901196762</c:v>
                </c:pt>
                <c:pt idx="73">
                  <c:v>116.35965520215402</c:v>
                </c:pt>
                <c:pt idx="74">
                  <c:v>116.08619023128756</c:v>
                </c:pt>
                <c:pt idx="75">
                  <c:v>115.13065577794627</c:v>
                </c:pt>
                <c:pt idx="76">
                  <c:v>114.35557893365076</c:v>
                </c:pt>
                <c:pt idx="77">
                  <c:v>114.78136477847337</c:v>
                </c:pt>
                <c:pt idx="78">
                  <c:v>115.1445192428687</c:v>
                </c:pt>
                <c:pt idx="79">
                  <c:v>115.05969112409728</c:v>
                </c:pt>
                <c:pt idx="80">
                  <c:v>115.94298941509714</c:v>
                </c:pt>
                <c:pt idx="81">
                  <c:v>115.75598032974996</c:v>
                </c:pt>
                <c:pt idx="82">
                  <c:v>115.05676211836712</c:v>
                </c:pt>
                <c:pt idx="83">
                  <c:v>114.40138039225897</c:v>
                </c:pt>
                <c:pt idx="84">
                  <c:v>114.68916164069093</c:v>
                </c:pt>
                <c:pt idx="85">
                  <c:v>114.38805212815299</c:v>
                </c:pt>
                <c:pt idx="86">
                  <c:v>112.92833818778197</c:v>
                </c:pt>
                <c:pt idx="87">
                  <c:v>112.41841818167872</c:v>
                </c:pt>
                <c:pt idx="88">
                  <c:v>109.59726785975185</c:v>
                </c:pt>
                <c:pt idx="89">
                  <c:v>107.85486857586395</c:v>
                </c:pt>
                <c:pt idx="90">
                  <c:v>108.5842543813872</c:v>
                </c:pt>
                <c:pt idx="91">
                  <c:v>107.78507426914018</c:v>
                </c:pt>
                <c:pt idx="92">
                  <c:v>109.21425692851631</c:v>
                </c:pt>
                <c:pt idx="93">
                  <c:v>107.03618935759293</c:v>
                </c:pt>
                <c:pt idx="94">
                  <c:v>104.49428644019555</c:v>
                </c:pt>
                <c:pt idx="95">
                  <c:v>104.01914778492339</c:v>
                </c:pt>
                <c:pt idx="96">
                  <c:v>105.79837970491234</c:v>
                </c:pt>
                <c:pt idx="97">
                  <c:v>105.5491779694202</c:v>
                </c:pt>
                <c:pt idx="98">
                  <c:v>107.23001274186271</c:v>
                </c:pt>
                <c:pt idx="99">
                  <c:v>105.37161475253413</c:v>
                </c:pt>
                <c:pt idx="100">
                  <c:v>107.93220083797654</c:v>
                </c:pt>
                <c:pt idx="101">
                  <c:v>108.51005257211092</c:v>
                </c:pt>
                <c:pt idx="102">
                  <c:v>107.70894238578049</c:v>
                </c:pt>
                <c:pt idx="103">
                  <c:v>106.71909074271862</c:v>
                </c:pt>
                <c:pt idx="104">
                  <c:v>106.83516482895585</c:v>
                </c:pt>
                <c:pt idx="105">
                  <c:v>106.89386220521618</c:v>
                </c:pt>
                <c:pt idx="106">
                  <c:v>105.88599632239635</c:v>
                </c:pt>
                <c:pt idx="107">
                  <c:v>105.53328265662671</c:v>
                </c:pt>
                <c:pt idx="108">
                  <c:v>107.84176095010365</c:v>
                </c:pt>
                <c:pt idx="109">
                  <c:v>110.09207232907966</c:v>
                </c:pt>
                <c:pt idx="110">
                  <c:v>110.33328185771121</c:v>
                </c:pt>
                <c:pt idx="111">
                  <c:v>109.17073868342516</c:v>
                </c:pt>
                <c:pt idx="112">
                  <c:v>109.70819933045229</c:v>
                </c:pt>
                <c:pt idx="113">
                  <c:v>108.22155558922725</c:v>
                </c:pt>
                <c:pt idx="114">
                  <c:v>109.42416654349698</c:v>
                </c:pt>
                <c:pt idx="115">
                  <c:v>110.34994970453823</c:v>
                </c:pt>
                <c:pt idx="116">
                  <c:v>112.36903487277664</c:v>
                </c:pt>
                <c:pt idx="117">
                  <c:v>113.58467905012149</c:v>
                </c:pt>
                <c:pt idx="118">
                  <c:v>114.7073034481345</c:v>
                </c:pt>
                <c:pt idx="119">
                  <c:v>112.83943839561093</c:v>
                </c:pt>
                <c:pt idx="120">
                  <c:v>113.41985738525273</c:v>
                </c:pt>
                <c:pt idx="121">
                  <c:v>112.78220414184139</c:v>
                </c:pt>
                <c:pt idx="122">
                  <c:v>113.39372504220704</c:v>
                </c:pt>
              </c:numCache>
            </c:numRef>
          </c:val>
          <c:smooth val="0"/>
          <c:extLst>
            <c:ext xmlns:c16="http://schemas.microsoft.com/office/drawing/2014/chart" uri="{C3380CC4-5D6E-409C-BE32-E72D297353CC}">
              <c16:uniqueId val="{00000000-B2DE-4E68-B14E-0DDAB1178362}"/>
            </c:ext>
          </c:extLst>
        </c:ser>
        <c:ser>
          <c:idx val="1"/>
          <c:order val="1"/>
          <c:tx>
            <c:strRef>
              <c:f>Sheet1!$AN$1</c:f>
              <c:strCache>
                <c:ptCount val="1"/>
                <c:pt idx="0">
                  <c:v>Intermediate US Govt / Credit</c:v>
                </c:pt>
              </c:strCache>
            </c:strRef>
          </c:tx>
          <c:spPr>
            <a:ln w="28575" cap="rnd">
              <a:solidFill>
                <a:schemeClr val="accent2"/>
              </a:solidFill>
              <a:round/>
            </a:ln>
            <a:effectLst/>
          </c:spPr>
          <c:marker>
            <c:symbol val="none"/>
          </c:marker>
          <c:val>
            <c:numRef>
              <c:f>Sheet1!$AN$9:$AN$131</c:f>
              <c:numCache>
                <c:formatCode>0.00</c:formatCode>
                <c:ptCount val="123"/>
                <c:pt idx="0" formatCode="General">
                  <c:v>100</c:v>
                </c:pt>
                <c:pt idx="1">
                  <c:v>99.683445000000006</c:v>
                </c:pt>
                <c:pt idx="2">
                  <c:v>101.33972730572189</c:v>
                </c:pt>
                <c:pt idx="3">
                  <c:v>100.6340369672585</c:v>
                </c:pt>
                <c:pt idx="4">
                  <c:v>101.1260106091418</c:v>
                </c:pt>
                <c:pt idx="5">
                  <c:v>101.08990963461444</c:v>
                </c:pt>
                <c:pt idx="6">
                  <c:v>101.09981139126316</c:v>
                </c:pt>
                <c:pt idx="7">
                  <c:v>100.496091845544</c:v>
                </c:pt>
                <c:pt idx="8">
                  <c:v>100.85612512434616</c:v>
                </c:pt>
                <c:pt idx="9">
                  <c:v>100.77110240230509</c:v>
                </c:pt>
                <c:pt idx="10">
                  <c:v>101.45019886139423</c:v>
                </c:pt>
                <c:pt idx="11">
                  <c:v>101.34559356134825</c:v>
                </c:pt>
                <c:pt idx="12">
                  <c:v>101.08690690687105</c:v>
                </c:pt>
                <c:pt idx="13">
                  <c:v>100.7493979420904</c:v>
                </c:pt>
                <c:pt idx="14">
                  <c:v>101.9821383579844</c:v>
                </c:pt>
                <c:pt idx="15">
                  <c:v>102.47867001304314</c:v>
                </c:pt>
                <c:pt idx="16">
                  <c:v>103.21353533262636</c:v>
                </c:pt>
                <c:pt idx="17">
                  <c:v>103.48756830106984</c:v>
                </c:pt>
                <c:pt idx="18">
                  <c:v>103.36882976982825</c:v>
                </c:pt>
                <c:pt idx="19">
                  <c:v>104.84966991765656</c:v>
                </c:pt>
                <c:pt idx="20">
                  <c:v>105.14663668626103</c:v>
                </c:pt>
                <c:pt idx="21">
                  <c:v>104.87677784320574</c:v>
                </c:pt>
                <c:pt idx="22">
                  <c:v>105.01684812138978</c:v>
                </c:pt>
                <c:pt idx="23">
                  <c:v>104.58310123426793</c:v>
                </c:pt>
                <c:pt idx="24">
                  <c:v>102.7737884829708</c:v>
                </c:pt>
                <c:pt idx="25">
                  <c:v>102.8462296155209</c:v>
                </c:pt>
                <c:pt idx="26">
                  <c:v>103.12414789642402</c:v>
                </c:pt>
                <c:pt idx="27">
                  <c:v>103.60313687609037</c:v>
                </c:pt>
                <c:pt idx="28">
                  <c:v>103.64991472842129</c:v>
                </c:pt>
                <c:pt idx="29">
                  <c:v>104.29476230791271</c:v>
                </c:pt>
                <c:pt idx="30">
                  <c:v>104.81521298783403</c:v>
                </c:pt>
                <c:pt idx="31">
                  <c:v>104.62671854955737</c:v>
                </c:pt>
                <c:pt idx="32">
                  <c:v>105.11083997775958</c:v>
                </c:pt>
                <c:pt idx="33">
                  <c:v>105.73304254389951</c:v>
                </c:pt>
                <c:pt idx="34">
                  <c:v>105.25600360386292</c:v>
                </c:pt>
                <c:pt idx="35">
                  <c:v>105.24735471804679</c:v>
                </c:pt>
                <c:pt idx="36">
                  <c:v>104.92408641555676</c:v>
                </c:pt>
                <c:pt idx="37">
                  <c:v>105.0444165055807</c:v>
                </c:pt>
                <c:pt idx="38">
                  <c:v>104.11995421012837</c:v>
                </c:pt>
                <c:pt idx="39">
                  <c:v>103.64129916263127</c:v>
                </c:pt>
                <c:pt idx="40">
                  <c:v>104.01401918474488</c:v>
                </c:pt>
                <c:pt idx="41">
                  <c:v>103.470672831608</c:v>
                </c:pt>
                <c:pt idx="42">
                  <c:v>104.08893183061814</c:v>
                </c:pt>
                <c:pt idx="43">
                  <c:v>104.02049543971815</c:v>
                </c:pt>
                <c:pt idx="44">
                  <c:v>104.04777377444226</c:v>
                </c:pt>
                <c:pt idx="45">
                  <c:v>104.66337658988971</c:v>
                </c:pt>
                <c:pt idx="46">
                  <c:v>104.24267586788405</c:v>
                </c:pt>
                <c:pt idx="47">
                  <c:v>104.09947666161757</c:v>
                </c:pt>
                <c:pt idx="48">
                  <c:v>104.56938274026288</c:v>
                </c:pt>
                <c:pt idx="49">
                  <c:v>105.96676640708522</c:v>
                </c:pt>
                <c:pt idx="50">
                  <c:v>106.88635978164554</c:v>
                </c:pt>
                <c:pt idx="51">
                  <c:v>106.97808538015575</c:v>
                </c:pt>
                <c:pt idx="52">
                  <c:v>108.42584441456502</c:v>
                </c:pt>
                <c:pt idx="53">
                  <c:v>108.63435165040802</c:v>
                </c:pt>
                <c:pt idx="54">
                  <c:v>110.05211032886606</c:v>
                </c:pt>
                <c:pt idx="55">
                  <c:v>111.23111619515684</c:v>
                </c:pt>
                <c:pt idx="56">
                  <c:v>111.19317637373383</c:v>
                </c:pt>
                <c:pt idx="57">
                  <c:v>113.16468809936009</c:v>
                </c:pt>
                <c:pt idx="58">
                  <c:v>112.75440273277458</c:v>
                </c:pt>
                <c:pt idx="59">
                  <c:v>113.20146491925782</c:v>
                </c:pt>
                <c:pt idx="60">
                  <c:v>113.03246532026522</c:v>
                </c:pt>
                <c:pt idx="61">
                  <c:v>113.17450304651132</c:v>
                </c:pt>
                <c:pt idx="62">
                  <c:v>114.78093589510442</c:v>
                </c:pt>
                <c:pt idx="63">
                  <c:v>116.40108717021356</c:v>
                </c:pt>
                <c:pt idx="64">
                  <c:v>115.89074406367882</c:v>
                </c:pt>
                <c:pt idx="65">
                  <c:v>117.52227945457099</c:v>
                </c:pt>
                <c:pt idx="66">
                  <c:v>118.41596587645533</c:v>
                </c:pt>
                <c:pt idx="67">
                  <c:v>119.14625963704894</c:v>
                </c:pt>
                <c:pt idx="68">
                  <c:v>120.03580322857397</c:v>
                </c:pt>
                <c:pt idx="69">
                  <c:v>119.89366283218085</c:v>
                </c:pt>
                <c:pt idx="70">
                  <c:v>119.87882119565886</c:v>
                </c:pt>
                <c:pt idx="71">
                  <c:v>119.61598807897559</c:v>
                </c:pt>
                <c:pt idx="72">
                  <c:v>120.20891974724354</c:v>
                </c:pt>
                <c:pt idx="73">
                  <c:v>120.4561991118772</c:v>
                </c:pt>
                <c:pt idx="74">
                  <c:v>120.12203795623496</c:v>
                </c:pt>
                <c:pt idx="75">
                  <c:v>119.14036102178409</c:v>
                </c:pt>
                <c:pt idx="76">
                  <c:v>118.21541482899146</c:v>
                </c:pt>
                <c:pt idx="77">
                  <c:v>118.801027986663</c:v>
                </c:pt>
                <c:pt idx="78">
                  <c:v>119.27797966173135</c:v>
                </c:pt>
                <c:pt idx="79">
                  <c:v>119.37506835883661</c:v>
                </c:pt>
                <c:pt idx="80">
                  <c:v>120.28882004458659</c:v>
                </c:pt>
                <c:pt idx="81">
                  <c:v>120.09362737630023</c:v>
                </c:pt>
                <c:pt idx="82">
                  <c:v>119.40309742544042</c:v>
                </c:pt>
                <c:pt idx="83">
                  <c:v>118.73651172359828</c:v>
                </c:pt>
                <c:pt idx="84">
                  <c:v>118.87405253668355</c:v>
                </c:pt>
                <c:pt idx="85">
                  <c:v>118.7212660944392</c:v>
                </c:pt>
                <c:pt idx="86">
                  <c:v>116.9795420159475</c:v>
                </c:pt>
                <c:pt idx="87">
                  <c:v>116.21196086448772</c:v>
                </c:pt>
                <c:pt idx="88">
                  <c:v>113.36802059609236</c:v>
                </c:pt>
                <c:pt idx="89">
                  <c:v>111.10169863523919</c:v>
                </c:pt>
                <c:pt idx="90">
                  <c:v>111.92867524089469</c:v>
                </c:pt>
                <c:pt idx="91">
                  <c:v>110.6841212730164</c:v>
                </c:pt>
                <c:pt idx="92">
                  <c:v>112.49125095947004</c:v>
                </c:pt>
                <c:pt idx="93">
                  <c:v>110.24166667155768</c:v>
                </c:pt>
                <c:pt idx="94">
                  <c:v>107.29439760492691</c:v>
                </c:pt>
                <c:pt idx="95">
                  <c:v>106.82224002471463</c:v>
                </c:pt>
                <c:pt idx="96">
                  <c:v>109.14190739952171</c:v>
                </c:pt>
                <c:pt idx="97">
                  <c:v>108.94478947482466</c:v>
                </c:pt>
                <c:pt idx="98">
                  <c:v>110.97762952175962</c:v>
                </c:pt>
                <c:pt idx="99">
                  <c:v>108.9842449011846</c:v>
                </c:pt>
                <c:pt idx="100">
                  <c:v>111.48548999347413</c:v>
                </c:pt>
                <c:pt idx="101">
                  <c:v>112.1659862758453</c:v>
                </c:pt>
                <c:pt idx="102">
                  <c:v>111.33559455960851</c:v>
                </c:pt>
                <c:pt idx="103">
                  <c:v>110.57877526860632</c:v>
                </c:pt>
                <c:pt idx="104">
                  <c:v>110.86838882154906</c:v>
                </c:pt>
                <c:pt idx="105">
                  <c:v>110.85236723068046</c:v>
                </c:pt>
                <c:pt idx="106">
                  <c:v>109.65816243817004</c:v>
                </c:pt>
                <c:pt idx="107">
                  <c:v>109.15027956225603</c:v>
                </c:pt>
                <c:pt idx="108">
                  <c:v>112.05937682621077</c:v>
                </c:pt>
                <c:pt idx="109">
                  <c:v>114.65744098070718</c:v>
                </c:pt>
                <c:pt idx="110">
                  <c:v>114.89699018585053</c:v>
                </c:pt>
                <c:pt idx="111">
                  <c:v>113.75530245523001</c:v>
                </c:pt>
                <c:pt idx="112">
                  <c:v>114.48531004544108</c:v>
                </c:pt>
                <c:pt idx="113">
                  <c:v>112.94062043421228</c:v>
                </c:pt>
                <c:pt idx="114">
                  <c:v>114.3030016797923</c:v>
                </c:pt>
                <c:pt idx="115">
                  <c:v>115.21459440787903</c:v>
                </c:pt>
                <c:pt idx="116">
                  <c:v>117.38012644711554</c:v>
                </c:pt>
                <c:pt idx="117">
                  <c:v>118.73116583351552</c:v>
                </c:pt>
                <c:pt idx="118">
                  <c:v>120.01897511254714</c:v>
                </c:pt>
                <c:pt idx="119">
                  <c:v>118.09872911985444</c:v>
                </c:pt>
                <c:pt idx="120">
                  <c:v>118.83476645823374</c:v>
                </c:pt>
                <c:pt idx="121">
                  <c:v>118.09714004926485</c:v>
                </c:pt>
                <c:pt idx="122">
                  <c:v>118.77077558387707</c:v>
                </c:pt>
              </c:numCache>
            </c:numRef>
          </c:val>
          <c:smooth val="0"/>
          <c:extLst>
            <c:ext xmlns:c16="http://schemas.microsoft.com/office/drawing/2014/chart" uri="{C3380CC4-5D6E-409C-BE32-E72D297353CC}">
              <c16:uniqueId val="{00000001-B2DE-4E68-B14E-0DDAB1178362}"/>
            </c:ext>
          </c:extLst>
        </c:ser>
        <c:ser>
          <c:idx val="2"/>
          <c:order val="2"/>
          <c:tx>
            <c:strRef>
              <c:f>Sheet1!$AO$1</c:f>
              <c:strCache>
                <c:ptCount val="1"/>
                <c:pt idx="0">
                  <c:v>Intermediate Credit</c:v>
                </c:pt>
              </c:strCache>
            </c:strRef>
          </c:tx>
          <c:spPr>
            <a:ln w="28575" cap="rnd">
              <a:solidFill>
                <a:schemeClr val="accent3"/>
              </a:solidFill>
              <a:round/>
            </a:ln>
            <a:effectLst/>
          </c:spPr>
          <c:marker>
            <c:symbol val="none"/>
          </c:marker>
          <c:val>
            <c:numRef>
              <c:f>Sheet1!$AO$9:$AO$131</c:f>
              <c:numCache>
                <c:formatCode>0.00</c:formatCode>
                <c:ptCount val="123"/>
                <c:pt idx="0" formatCode="General">
                  <c:v>100</c:v>
                </c:pt>
                <c:pt idx="1">
                  <c:v>99.590690999999993</c:v>
                </c:pt>
                <c:pt idx="2">
                  <c:v>101.35870163146406</c:v>
                </c:pt>
                <c:pt idx="3">
                  <c:v>100.92796059790187</c:v>
                </c:pt>
                <c:pt idx="4">
                  <c:v>101.35613031298517</c:v>
                </c:pt>
                <c:pt idx="5">
                  <c:v>101.41112513573169</c:v>
                </c:pt>
                <c:pt idx="6">
                  <c:v>101.35332789318308</c:v>
                </c:pt>
                <c:pt idx="7">
                  <c:v>100.40627023494983</c:v>
                </c:pt>
                <c:pt idx="8">
                  <c:v>100.69405970701077</c:v>
                </c:pt>
                <c:pt idx="9">
                  <c:v>100.38358669189434</c:v>
                </c:pt>
                <c:pt idx="10">
                  <c:v>100.94549084525327</c:v>
                </c:pt>
                <c:pt idx="11">
                  <c:v>101.1939843222474</c:v>
                </c:pt>
                <c:pt idx="12">
                  <c:v>101.05650824678625</c:v>
                </c:pt>
                <c:pt idx="13">
                  <c:v>100.4877531232876</c:v>
                </c:pt>
                <c:pt idx="14">
                  <c:v>101.12772445221623</c:v>
                </c:pt>
                <c:pt idx="15">
                  <c:v>101.60814384255342</c:v>
                </c:pt>
                <c:pt idx="16">
                  <c:v>103.20037800333513</c:v>
                </c:pt>
                <c:pt idx="17">
                  <c:v>103.95365717045328</c:v>
                </c:pt>
                <c:pt idx="18">
                  <c:v>103.87939059869757</c:v>
                </c:pt>
                <c:pt idx="19">
                  <c:v>105.39230147010997</c:v>
                </c:pt>
                <c:pt idx="20">
                  <c:v>106.08639514305484</c:v>
                </c:pt>
                <c:pt idx="21">
                  <c:v>106.12076076989747</c:v>
                </c:pt>
                <c:pt idx="22">
                  <c:v>106.20398173170084</c:v>
                </c:pt>
                <c:pt idx="23">
                  <c:v>105.86858106107358</c:v>
                </c:pt>
                <c:pt idx="24">
                  <c:v>103.95916709363038</c:v>
                </c:pt>
                <c:pt idx="25">
                  <c:v>104.18334672073442</c:v>
                </c:pt>
                <c:pt idx="26">
                  <c:v>104.57496150272299</c:v>
                </c:pt>
                <c:pt idx="27">
                  <c:v>105.33307245738889</c:v>
                </c:pt>
                <c:pt idx="28">
                  <c:v>105.37357197041804</c:v>
                </c:pt>
                <c:pt idx="29">
                  <c:v>106.18526248783472</c:v>
                </c:pt>
                <c:pt idx="30">
                  <c:v>106.88680940374459</c:v>
                </c:pt>
                <c:pt idx="31">
                  <c:v>106.82571397235751</c:v>
                </c:pt>
                <c:pt idx="32">
                  <c:v>107.55346842182276</c:v>
                </c:pt>
                <c:pt idx="33">
                  <c:v>108.16258135720949</c:v>
                </c:pt>
                <c:pt idx="34">
                  <c:v>107.88701663031154</c:v>
                </c:pt>
                <c:pt idx="35">
                  <c:v>108.07148293021621</c:v>
                </c:pt>
                <c:pt idx="36">
                  <c:v>107.73556650125387</c:v>
                </c:pt>
                <c:pt idx="37">
                  <c:v>108.00401983115036</c:v>
                </c:pt>
                <c:pt idx="38">
                  <c:v>107.17123539551871</c:v>
                </c:pt>
                <c:pt idx="39">
                  <c:v>106.40908286815406</c:v>
                </c:pt>
                <c:pt idx="40">
                  <c:v>106.53017853263967</c:v>
                </c:pt>
                <c:pt idx="41">
                  <c:v>106.04734967387262</c:v>
                </c:pt>
                <c:pt idx="42">
                  <c:v>106.60239726017167</c:v>
                </c:pt>
                <c:pt idx="43">
                  <c:v>106.4414745453636</c:v>
                </c:pt>
                <c:pt idx="44">
                  <c:v>106.8405917559779</c:v>
                </c:pt>
                <c:pt idx="45">
                  <c:v>107.46957407211043</c:v>
                </c:pt>
                <c:pt idx="46">
                  <c:v>107.21494748495712</c:v>
                </c:pt>
                <c:pt idx="47">
                  <c:v>106.76742800555701</c:v>
                </c:pt>
                <c:pt idx="48">
                  <c:v>106.84874848477172</c:v>
                </c:pt>
                <c:pt idx="49">
                  <c:v>108.01907992272517</c:v>
                </c:pt>
                <c:pt idx="50">
                  <c:v>109.74412410546591</c:v>
                </c:pt>
                <c:pt idx="51">
                  <c:v>110.11964764677124</c:v>
                </c:pt>
                <c:pt idx="52">
                  <c:v>111.85340331401983</c:v>
                </c:pt>
                <c:pt idx="53">
                  <c:v>112.34047119581878</c:v>
                </c:pt>
                <c:pt idx="54">
                  <c:v>113.51466840501874</c:v>
                </c:pt>
                <c:pt idx="55">
                  <c:v>115.20041344758071</c:v>
                </c:pt>
                <c:pt idx="56">
                  <c:v>115.43300423433551</c:v>
                </c:pt>
                <c:pt idx="57">
                  <c:v>117.429981355629</c:v>
                </c:pt>
                <c:pt idx="58">
                  <c:v>117.15512474126801</c:v>
                </c:pt>
                <c:pt idx="59">
                  <c:v>117.83477676642951</c:v>
                </c:pt>
                <c:pt idx="60">
                  <c:v>117.84744164823637</c:v>
                </c:pt>
                <c:pt idx="61">
                  <c:v>118.3056101103508</c:v>
                </c:pt>
                <c:pt idx="62">
                  <c:v>120.00382680762374</c:v>
                </c:pt>
                <c:pt idx="63">
                  <c:v>121.22473374118184</c:v>
                </c:pt>
                <c:pt idx="64">
                  <c:v>115.51964441162829</c:v>
                </c:pt>
                <c:pt idx="65">
                  <c:v>119.49611590579823</c:v>
                </c:pt>
                <c:pt idx="66">
                  <c:v>121.49838565414882</c:v>
                </c:pt>
                <c:pt idx="67">
                  <c:v>123.22941203404689</c:v>
                </c:pt>
                <c:pt idx="68">
                  <c:v>124.9380457497226</c:v>
                </c:pt>
                <c:pt idx="69">
                  <c:v>124.93185881769708</c:v>
                </c:pt>
                <c:pt idx="70">
                  <c:v>124.75501652222205</c:v>
                </c:pt>
                <c:pt idx="71">
                  <c:v>124.76557453927032</c:v>
                </c:pt>
                <c:pt idx="72">
                  <c:v>126.0936254779289</c:v>
                </c:pt>
                <c:pt idx="73">
                  <c:v>126.68528955301394</c:v>
                </c:pt>
                <c:pt idx="74">
                  <c:v>126.25113526515707</c:v>
                </c:pt>
                <c:pt idx="75">
                  <c:v>125.23090741614745</c:v>
                </c:pt>
                <c:pt idx="76">
                  <c:v>124.05680253904922</c:v>
                </c:pt>
                <c:pt idx="77">
                  <c:v>124.91266545749401</c:v>
                </c:pt>
                <c:pt idx="78">
                  <c:v>125.58293183081908</c:v>
                </c:pt>
                <c:pt idx="79">
                  <c:v>125.99712568909554</c:v>
                </c:pt>
                <c:pt idx="80">
                  <c:v>126.95700959173278</c:v>
                </c:pt>
                <c:pt idx="81">
                  <c:v>126.74896387054471</c:v>
                </c:pt>
                <c:pt idx="82">
                  <c:v>126.08101711078116</c:v>
                </c:pt>
                <c:pt idx="83">
                  <c:v>125.40112396520111</c:v>
                </c:pt>
                <c:pt idx="84">
                  <c:v>125.25971789578422</c:v>
                </c:pt>
                <c:pt idx="85">
                  <c:v>125.3853771921801</c:v>
                </c:pt>
                <c:pt idx="86">
                  <c:v>123.13032118337874</c:v>
                </c:pt>
                <c:pt idx="87">
                  <c:v>121.88004851426345</c:v>
                </c:pt>
                <c:pt idx="88">
                  <c:v>119.03191044496418</c:v>
                </c:pt>
                <c:pt idx="89">
                  <c:v>115.79431151936922</c:v>
                </c:pt>
                <c:pt idx="90">
                  <c:v>116.79718752434862</c:v>
                </c:pt>
                <c:pt idx="91">
                  <c:v>114.70570262329386</c:v>
                </c:pt>
                <c:pt idx="92">
                  <c:v>117.22792043599642</c:v>
                </c:pt>
                <c:pt idx="93">
                  <c:v>114.87185024548968</c:v>
                </c:pt>
                <c:pt idx="94">
                  <c:v>111.17709826957172</c:v>
                </c:pt>
                <c:pt idx="95">
                  <c:v>110.71792907132151</c:v>
                </c:pt>
                <c:pt idx="96">
                  <c:v>114.06950914633538</c:v>
                </c:pt>
                <c:pt idx="97">
                  <c:v>113.97692006645639</c:v>
                </c:pt>
                <c:pt idx="98">
                  <c:v>116.67253349402651</c:v>
                </c:pt>
                <c:pt idx="99">
                  <c:v>114.44433428333627</c:v>
                </c:pt>
                <c:pt idx="100">
                  <c:v>116.79567781999478</c:v>
                </c:pt>
                <c:pt idx="101">
                  <c:v>117.66612213604063</c:v>
                </c:pt>
                <c:pt idx="102">
                  <c:v>116.79071560387902</c:v>
                </c:pt>
                <c:pt idx="103">
                  <c:v>116.49291679769648</c:v>
                </c:pt>
                <c:pt idx="104">
                  <c:v>117.11222692633889</c:v>
                </c:pt>
                <c:pt idx="105">
                  <c:v>116.9527399823438</c:v>
                </c:pt>
                <c:pt idx="106">
                  <c:v>115.41775866062353</c:v>
                </c:pt>
                <c:pt idx="107">
                  <c:v>114.61778201686055</c:v>
                </c:pt>
                <c:pt idx="108">
                  <c:v>118.64696612401129</c:v>
                </c:pt>
                <c:pt idx="109">
                  <c:v>121.88130614994505</c:v>
                </c:pt>
                <c:pt idx="110">
                  <c:v>122.11405434860818</c:v>
                </c:pt>
                <c:pt idx="111">
                  <c:v>121.02962537352754</c:v>
                </c:pt>
                <c:pt idx="112">
                  <c:v>122.12177734815819</c:v>
                </c:pt>
                <c:pt idx="113">
                  <c:v>120.48659239503959</c:v>
                </c:pt>
                <c:pt idx="114">
                  <c:v>122.14471924065275</c:v>
                </c:pt>
                <c:pt idx="115">
                  <c:v>123.01175620149937</c:v>
                </c:pt>
                <c:pt idx="116">
                  <c:v>125.43637081128608</c:v>
                </c:pt>
                <c:pt idx="117">
                  <c:v>127.04143454236795</c:v>
                </c:pt>
                <c:pt idx="118">
                  <c:v>128.64722303001133</c:v>
                </c:pt>
                <c:pt idx="119">
                  <c:v>126.65693213429186</c:v>
                </c:pt>
                <c:pt idx="120">
                  <c:v>127.70390240013103</c:v>
                </c:pt>
                <c:pt idx="121">
                  <c:v>126.77102283902002</c:v>
                </c:pt>
                <c:pt idx="122">
                  <c:v>127.56207275382529</c:v>
                </c:pt>
              </c:numCache>
            </c:numRef>
          </c:val>
          <c:smooth val="0"/>
          <c:extLst>
            <c:ext xmlns:c16="http://schemas.microsoft.com/office/drawing/2014/chart" uri="{C3380CC4-5D6E-409C-BE32-E72D297353CC}">
              <c16:uniqueId val="{00000002-B2DE-4E68-B14E-0DDAB1178362}"/>
            </c:ext>
          </c:extLst>
        </c:ser>
        <c:ser>
          <c:idx val="3"/>
          <c:order val="3"/>
          <c:tx>
            <c:strRef>
              <c:f>Sheet1!$AP$1</c:f>
              <c:strCache>
                <c:ptCount val="1"/>
                <c:pt idx="0">
                  <c:v>75% 1-5yr BBB 25% 5-10yr A-or Better</c:v>
                </c:pt>
              </c:strCache>
            </c:strRef>
          </c:tx>
          <c:spPr>
            <a:ln w="28575" cap="rnd">
              <a:solidFill>
                <a:schemeClr val="accent4"/>
              </a:solidFill>
              <a:round/>
            </a:ln>
            <a:effectLst/>
          </c:spPr>
          <c:marker>
            <c:symbol val="none"/>
          </c:marker>
          <c:val>
            <c:numRef>
              <c:f>Sheet1!$AP$9:$AP$131</c:f>
              <c:numCache>
                <c:formatCode>0.00</c:formatCode>
                <c:ptCount val="123"/>
                <c:pt idx="0" formatCode="General">
                  <c:v>100</c:v>
                </c:pt>
                <c:pt idx="1">
                  <c:v>99.674113249999991</c:v>
                </c:pt>
                <c:pt idx="2">
                  <c:v>101.25788706596813</c:v>
                </c:pt>
                <c:pt idx="3">
                  <c:v>100.87841351468914</c:v>
                </c:pt>
                <c:pt idx="4">
                  <c:v>101.26834313378004</c:v>
                </c:pt>
                <c:pt idx="5">
                  <c:v>101.30177206701936</c:v>
                </c:pt>
                <c:pt idx="6">
                  <c:v>101.28660313967004</c:v>
                </c:pt>
                <c:pt idx="7">
                  <c:v>100.53879199429748</c:v>
                </c:pt>
                <c:pt idx="8">
                  <c:v>100.85182907435697</c:v>
                </c:pt>
                <c:pt idx="9">
                  <c:v>100.67893752312693</c:v>
                </c:pt>
                <c:pt idx="10">
                  <c:v>101.40876795063912</c:v>
                </c:pt>
                <c:pt idx="11">
                  <c:v>101.58870817553456</c:v>
                </c:pt>
                <c:pt idx="12">
                  <c:v>101.56174856415895</c:v>
                </c:pt>
                <c:pt idx="13">
                  <c:v>101.17450123401495</c:v>
                </c:pt>
                <c:pt idx="14">
                  <c:v>101.84210978024022</c:v>
                </c:pt>
                <c:pt idx="15">
                  <c:v>102.11716113125557</c:v>
                </c:pt>
                <c:pt idx="16">
                  <c:v>103.48927189731953</c:v>
                </c:pt>
                <c:pt idx="17">
                  <c:v>104.06695987942392</c:v>
                </c:pt>
                <c:pt idx="18">
                  <c:v>103.98184351293854</c:v>
                </c:pt>
                <c:pt idx="19">
                  <c:v>105.22371816660922</c:v>
                </c:pt>
                <c:pt idx="20">
                  <c:v>105.76512760510694</c:v>
                </c:pt>
                <c:pt idx="21">
                  <c:v>105.7405935328692</c:v>
                </c:pt>
                <c:pt idx="22">
                  <c:v>105.78526708317646</c:v>
                </c:pt>
                <c:pt idx="23">
                  <c:v>105.5405905207501</c:v>
                </c:pt>
                <c:pt idx="24">
                  <c:v>104.01130947491625</c:v>
                </c:pt>
                <c:pt idx="25">
                  <c:v>104.18144051379609</c:v>
                </c:pt>
                <c:pt idx="26">
                  <c:v>104.52526583375895</c:v>
                </c:pt>
                <c:pt idx="27">
                  <c:v>105.15661464081106</c:v>
                </c:pt>
                <c:pt idx="28">
                  <c:v>105.19022295774181</c:v>
                </c:pt>
                <c:pt idx="29">
                  <c:v>105.89285367481482</c:v>
                </c:pt>
                <c:pt idx="30">
                  <c:v>106.47889808330015</c:v>
                </c:pt>
                <c:pt idx="31">
                  <c:v>106.43374038262301</c:v>
                </c:pt>
                <c:pt idx="32">
                  <c:v>107.09824906341224</c:v>
                </c:pt>
                <c:pt idx="33">
                  <c:v>107.60163171816885</c:v>
                </c:pt>
                <c:pt idx="34">
                  <c:v>107.36842266668488</c:v>
                </c:pt>
                <c:pt idx="35">
                  <c:v>107.52615251642443</c:v>
                </c:pt>
                <c:pt idx="36">
                  <c:v>107.17181244631409</c:v>
                </c:pt>
                <c:pt idx="37">
                  <c:v>107.39632158554679</c:v>
                </c:pt>
                <c:pt idx="38">
                  <c:v>106.64438274958513</c:v>
                </c:pt>
                <c:pt idx="39">
                  <c:v>105.9864276994966</c:v>
                </c:pt>
                <c:pt idx="40">
                  <c:v>106.05939803013736</c:v>
                </c:pt>
                <c:pt idx="41">
                  <c:v>105.74940152315949</c:v>
                </c:pt>
                <c:pt idx="42">
                  <c:v>106.33059283147266</c:v>
                </c:pt>
                <c:pt idx="43">
                  <c:v>106.1813131855847</c:v>
                </c:pt>
                <c:pt idx="44">
                  <c:v>106.52703343589145</c:v>
                </c:pt>
                <c:pt idx="45">
                  <c:v>107.15322037751672</c:v>
                </c:pt>
                <c:pt idx="46">
                  <c:v>106.92407107267499</c:v>
                </c:pt>
                <c:pt idx="47">
                  <c:v>106.6306711543414</c:v>
                </c:pt>
                <c:pt idx="48">
                  <c:v>106.69937729441631</c:v>
                </c:pt>
                <c:pt idx="49">
                  <c:v>107.81036322061897</c:v>
                </c:pt>
                <c:pt idx="50">
                  <c:v>109.41487413047791</c:v>
                </c:pt>
                <c:pt idx="51">
                  <c:v>109.77345895039136</c:v>
                </c:pt>
                <c:pt idx="52">
                  <c:v>111.23982928106952</c:v>
                </c:pt>
                <c:pt idx="53">
                  <c:v>111.61473893099848</c:v>
                </c:pt>
                <c:pt idx="54">
                  <c:v>112.65383252721377</c:v>
                </c:pt>
                <c:pt idx="55">
                  <c:v>114.15505580966393</c:v>
                </c:pt>
                <c:pt idx="56">
                  <c:v>114.30224876556312</c:v>
                </c:pt>
                <c:pt idx="57">
                  <c:v>116.00054243354197</c:v>
                </c:pt>
                <c:pt idx="58">
                  <c:v>115.81174227068799</c:v>
                </c:pt>
                <c:pt idx="59">
                  <c:v>116.43929946535211</c:v>
                </c:pt>
                <c:pt idx="60">
                  <c:v>116.4582028034238</c:v>
                </c:pt>
                <c:pt idx="61">
                  <c:v>116.87279080280341</c:v>
                </c:pt>
                <c:pt idx="62">
                  <c:v>118.28949180162543</c:v>
                </c:pt>
                <c:pt idx="63">
                  <c:v>119.42154264310432</c:v>
                </c:pt>
                <c:pt idx="64">
                  <c:v>115.1140464119689</c:v>
                </c:pt>
                <c:pt idx="65">
                  <c:v>118.81721348372106</c:v>
                </c:pt>
                <c:pt idx="66">
                  <c:v>120.64665578370948</c:v>
                </c:pt>
                <c:pt idx="67">
                  <c:v>122.03535851187459</c:v>
                </c:pt>
                <c:pt idx="68">
                  <c:v>123.37126646270305</c:v>
                </c:pt>
                <c:pt idx="69">
                  <c:v>123.43477768224987</c:v>
                </c:pt>
                <c:pt idx="70">
                  <c:v>123.22323639460581</c:v>
                </c:pt>
                <c:pt idx="71">
                  <c:v>123.30464166932327</c:v>
                </c:pt>
                <c:pt idx="72">
                  <c:v>124.24252944959018</c:v>
                </c:pt>
                <c:pt idx="73">
                  <c:v>124.7219611813251</c:v>
                </c:pt>
                <c:pt idx="74">
                  <c:v>124.39623481306472</c:v>
                </c:pt>
                <c:pt idx="75">
                  <c:v>123.71265448946349</c:v>
                </c:pt>
                <c:pt idx="76">
                  <c:v>122.83534063308201</c:v>
                </c:pt>
                <c:pt idx="77">
                  <c:v>123.56779425738961</c:v>
                </c:pt>
                <c:pt idx="78">
                  <c:v>124.16867200431732</c:v>
                </c:pt>
                <c:pt idx="79">
                  <c:v>124.31343715479036</c:v>
                </c:pt>
                <c:pt idx="80">
                  <c:v>125.02202965146093</c:v>
                </c:pt>
                <c:pt idx="81">
                  <c:v>124.8592234640082</c:v>
                </c:pt>
                <c:pt idx="82">
                  <c:v>124.37106978602854</c:v>
                </c:pt>
                <c:pt idx="83">
                  <c:v>123.69220491520221</c:v>
                </c:pt>
                <c:pt idx="84">
                  <c:v>123.48913323778268</c:v>
                </c:pt>
                <c:pt idx="85">
                  <c:v>123.61724333438623</c:v>
                </c:pt>
                <c:pt idx="86">
                  <c:v>121.6628992194772</c:v>
                </c:pt>
                <c:pt idx="87">
                  <c:v>120.54269507053056</c:v>
                </c:pt>
                <c:pt idx="88">
                  <c:v>117.99650667993731</c:v>
                </c:pt>
                <c:pt idx="89">
                  <c:v>115.37053985243037</c:v>
                </c:pt>
                <c:pt idx="90">
                  <c:v>116.46476337329659</c:v>
                </c:pt>
                <c:pt idx="91">
                  <c:v>114.59677484288548</c:v>
                </c:pt>
                <c:pt idx="92">
                  <c:v>116.90903149933413</c:v>
                </c:pt>
                <c:pt idx="93">
                  <c:v>114.81769785936157</c:v>
                </c:pt>
                <c:pt idx="94">
                  <c:v>111.46406981724145</c:v>
                </c:pt>
                <c:pt idx="95">
                  <c:v>110.99523967854245</c:v>
                </c:pt>
                <c:pt idx="96">
                  <c:v>114.10245956478239</c:v>
                </c:pt>
                <c:pt idx="97">
                  <c:v>114.07871199038547</c:v>
                </c:pt>
                <c:pt idx="98">
                  <c:v>116.50111896691632</c:v>
                </c:pt>
                <c:pt idx="99">
                  <c:v>114.54641076738586</c:v>
                </c:pt>
                <c:pt idx="100">
                  <c:v>116.59092703025682</c:v>
                </c:pt>
                <c:pt idx="101">
                  <c:v>117.43831192825394</c:v>
                </c:pt>
                <c:pt idx="102">
                  <c:v>116.73130040771851</c:v>
                </c:pt>
                <c:pt idx="103">
                  <c:v>116.44861951322741</c:v>
                </c:pt>
                <c:pt idx="104">
                  <c:v>117.11713910186934</c:v>
                </c:pt>
                <c:pt idx="105">
                  <c:v>117.01572151526408</c:v>
                </c:pt>
                <c:pt idx="106">
                  <c:v>115.75099248652211</c:v>
                </c:pt>
                <c:pt idx="107">
                  <c:v>115.16431639429616</c:v>
                </c:pt>
                <c:pt idx="108">
                  <c:v>118.8096263208428</c:v>
                </c:pt>
                <c:pt idx="109">
                  <c:v>121.68147894516316</c:v>
                </c:pt>
                <c:pt idx="110">
                  <c:v>121.99366494754489</c:v>
                </c:pt>
                <c:pt idx="111">
                  <c:v>121.07321390097495</c:v>
                </c:pt>
                <c:pt idx="112">
                  <c:v>122.08148438486913</c:v>
                </c:pt>
                <c:pt idx="113">
                  <c:v>120.75304036796075</c:v>
                </c:pt>
                <c:pt idx="114">
                  <c:v>122.27111166743725</c:v>
                </c:pt>
                <c:pt idx="115">
                  <c:v>123.0644784742137</c:v>
                </c:pt>
                <c:pt idx="116">
                  <c:v>125.29476124986445</c:v>
                </c:pt>
                <c:pt idx="117">
                  <c:v>126.81713989782268</c:v>
                </c:pt>
                <c:pt idx="118">
                  <c:v>128.34095531122111</c:v>
                </c:pt>
                <c:pt idx="119">
                  <c:v>126.65318191020984</c:v>
                </c:pt>
                <c:pt idx="120">
                  <c:v>127.59351149337719</c:v>
                </c:pt>
                <c:pt idx="121">
                  <c:v>126.94754988343146</c:v>
                </c:pt>
                <c:pt idx="122">
                  <c:v>127.71744551552077</c:v>
                </c:pt>
              </c:numCache>
            </c:numRef>
          </c:val>
          <c:smooth val="0"/>
          <c:extLst>
            <c:ext xmlns:c16="http://schemas.microsoft.com/office/drawing/2014/chart" uri="{C3380CC4-5D6E-409C-BE32-E72D297353CC}">
              <c16:uniqueId val="{00000003-B2DE-4E68-B14E-0DDAB1178362}"/>
            </c:ext>
          </c:extLst>
        </c:ser>
        <c:dLbls>
          <c:showLegendKey val="0"/>
          <c:showVal val="0"/>
          <c:showCatName val="0"/>
          <c:showSerName val="0"/>
          <c:showPercent val="0"/>
          <c:showBubbleSize val="0"/>
        </c:dLbls>
        <c:smooth val="0"/>
        <c:axId val="1314334687"/>
        <c:axId val="1314335167"/>
      </c:lineChart>
      <c:dateAx>
        <c:axId val="1314334687"/>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335167"/>
        <c:crosses val="autoZero"/>
        <c:auto val="1"/>
        <c:lblOffset val="100"/>
        <c:baseTimeUnit val="months"/>
      </c:dateAx>
      <c:valAx>
        <c:axId val="1314335167"/>
        <c:scaling>
          <c:orientation val="minMax"/>
          <c:max val="13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334687"/>
        <c:crosses val="autoZero"/>
        <c:crossBetween val="between"/>
      </c:valAx>
      <c:spPr>
        <a:noFill/>
        <a:ln>
          <a:noFill/>
        </a:ln>
        <a:effectLst/>
      </c:spPr>
    </c:plotArea>
    <c:legend>
      <c:legendPos val="b"/>
      <c:layout>
        <c:manualLayout>
          <c:xMode val="edge"/>
          <c:yMode val="edge"/>
          <c:x val="7.8995523997548334E-2"/>
          <c:y val="0.87130766917963054"/>
          <c:w val="0.90514155719077682"/>
          <c:h val="0.107478758588434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 9413.xlsx]Sheet5 (2)'!$A$2</c:f>
              <c:strCache>
                <c:ptCount val="1"/>
                <c:pt idx="0">
                  <c:v>High Beta (BBB) Technology</c:v>
                </c:pt>
              </c:strCache>
            </c:strRef>
          </c:tx>
          <c:spPr>
            <a:ln w="28575" cap="rnd">
              <a:solidFill>
                <a:srgbClr val="0070C0"/>
              </a:solidFill>
              <a:round/>
            </a:ln>
            <a:effectLst/>
          </c:spPr>
          <c:marker>
            <c:symbol val="none"/>
          </c:marker>
          <c:cat>
            <c:numRef>
              <c:f>'[DA 9413.xlsx]Sheet5 (2)'!$B$1:$EAY$1</c:f>
              <c:numCache>
                <c:formatCode>m/d/yyyy</c:formatCode>
                <c:ptCount val="3430"/>
                <c:pt idx="0">
                  <c:v>40546</c:v>
                </c:pt>
                <c:pt idx="1">
                  <c:v>40547</c:v>
                </c:pt>
                <c:pt idx="2">
                  <c:v>40548</c:v>
                </c:pt>
                <c:pt idx="3">
                  <c:v>40549</c:v>
                </c:pt>
                <c:pt idx="4">
                  <c:v>40550</c:v>
                </c:pt>
                <c:pt idx="5">
                  <c:v>40553</c:v>
                </c:pt>
                <c:pt idx="6">
                  <c:v>40554</c:v>
                </c:pt>
                <c:pt idx="7">
                  <c:v>40555</c:v>
                </c:pt>
                <c:pt idx="8">
                  <c:v>40556</c:v>
                </c:pt>
                <c:pt idx="9">
                  <c:v>40557</c:v>
                </c:pt>
                <c:pt idx="10">
                  <c:v>40561</c:v>
                </c:pt>
                <c:pt idx="11">
                  <c:v>40562</c:v>
                </c:pt>
                <c:pt idx="12">
                  <c:v>40563</c:v>
                </c:pt>
                <c:pt idx="13">
                  <c:v>40564</c:v>
                </c:pt>
                <c:pt idx="14">
                  <c:v>40567</c:v>
                </c:pt>
                <c:pt idx="15">
                  <c:v>40568</c:v>
                </c:pt>
                <c:pt idx="16">
                  <c:v>40569</c:v>
                </c:pt>
                <c:pt idx="17">
                  <c:v>40570</c:v>
                </c:pt>
                <c:pt idx="18">
                  <c:v>40571</c:v>
                </c:pt>
                <c:pt idx="19">
                  <c:v>40574</c:v>
                </c:pt>
                <c:pt idx="20">
                  <c:v>40575</c:v>
                </c:pt>
                <c:pt idx="21">
                  <c:v>40576</c:v>
                </c:pt>
                <c:pt idx="22">
                  <c:v>40577</c:v>
                </c:pt>
                <c:pt idx="23">
                  <c:v>40578</c:v>
                </c:pt>
                <c:pt idx="24">
                  <c:v>40581</c:v>
                </c:pt>
                <c:pt idx="25">
                  <c:v>40582</c:v>
                </c:pt>
                <c:pt idx="26">
                  <c:v>40583</c:v>
                </c:pt>
                <c:pt idx="27">
                  <c:v>40584</c:v>
                </c:pt>
                <c:pt idx="28">
                  <c:v>40585</c:v>
                </c:pt>
                <c:pt idx="29">
                  <c:v>40588</c:v>
                </c:pt>
                <c:pt idx="30">
                  <c:v>40589</c:v>
                </c:pt>
                <c:pt idx="31">
                  <c:v>40590</c:v>
                </c:pt>
                <c:pt idx="32">
                  <c:v>40591</c:v>
                </c:pt>
                <c:pt idx="33">
                  <c:v>40592</c:v>
                </c:pt>
                <c:pt idx="34">
                  <c:v>40596</c:v>
                </c:pt>
                <c:pt idx="35">
                  <c:v>40597</c:v>
                </c:pt>
                <c:pt idx="36">
                  <c:v>40598</c:v>
                </c:pt>
                <c:pt idx="37">
                  <c:v>40599</c:v>
                </c:pt>
                <c:pt idx="38">
                  <c:v>40602</c:v>
                </c:pt>
                <c:pt idx="39">
                  <c:v>40603</c:v>
                </c:pt>
                <c:pt idx="40">
                  <c:v>40604</c:v>
                </c:pt>
                <c:pt idx="41">
                  <c:v>40605</c:v>
                </c:pt>
                <c:pt idx="42">
                  <c:v>40606</c:v>
                </c:pt>
                <c:pt idx="43">
                  <c:v>40609</c:v>
                </c:pt>
                <c:pt idx="44">
                  <c:v>40610</c:v>
                </c:pt>
                <c:pt idx="45">
                  <c:v>40611</c:v>
                </c:pt>
                <c:pt idx="46">
                  <c:v>40612</c:v>
                </c:pt>
                <c:pt idx="47">
                  <c:v>40613</c:v>
                </c:pt>
                <c:pt idx="48">
                  <c:v>40616</c:v>
                </c:pt>
                <c:pt idx="49">
                  <c:v>40617</c:v>
                </c:pt>
                <c:pt idx="50">
                  <c:v>40618</c:v>
                </c:pt>
                <c:pt idx="51">
                  <c:v>40619</c:v>
                </c:pt>
                <c:pt idx="52">
                  <c:v>40620</c:v>
                </c:pt>
                <c:pt idx="53">
                  <c:v>40623</c:v>
                </c:pt>
                <c:pt idx="54">
                  <c:v>40624</c:v>
                </c:pt>
                <c:pt idx="55">
                  <c:v>40625</c:v>
                </c:pt>
                <c:pt idx="56">
                  <c:v>40626</c:v>
                </c:pt>
                <c:pt idx="57">
                  <c:v>40627</c:v>
                </c:pt>
                <c:pt idx="58">
                  <c:v>40630</c:v>
                </c:pt>
                <c:pt idx="59">
                  <c:v>40631</c:v>
                </c:pt>
                <c:pt idx="60">
                  <c:v>40632</c:v>
                </c:pt>
                <c:pt idx="61">
                  <c:v>40633</c:v>
                </c:pt>
                <c:pt idx="62">
                  <c:v>40634</c:v>
                </c:pt>
                <c:pt idx="63">
                  <c:v>40637</c:v>
                </c:pt>
                <c:pt idx="64">
                  <c:v>40638</c:v>
                </c:pt>
                <c:pt idx="65">
                  <c:v>40639</c:v>
                </c:pt>
                <c:pt idx="66">
                  <c:v>40640</c:v>
                </c:pt>
                <c:pt idx="67">
                  <c:v>40641</c:v>
                </c:pt>
                <c:pt idx="68">
                  <c:v>40644</c:v>
                </c:pt>
                <c:pt idx="69">
                  <c:v>40645</c:v>
                </c:pt>
                <c:pt idx="70">
                  <c:v>40646</c:v>
                </c:pt>
                <c:pt idx="71">
                  <c:v>40647</c:v>
                </c:pt>
                <c:pt idx="72">
                  <c:v>40648</c:v>
                </c:pt>
                <c:pt idx="73">
                  <c:v>40651</c:v>
                </c:pt>
                <c:pt idx="74">
                  <c:v>40652</c:v>
                </c:pt>
                <c:pt idx="75">
                  <c:v>40653</c:v>
                </c:pt>
                <c:pt idx="76">
                  <c:v>40654</c:v>
                </c:pt>
                <c:pt idx="77">
                  <c:v>40658</c:v>
                </c:pt>
                <c:pt idx="78">
                  <c:v>40659</c:v>
                </c:pt>
                <c:pt idx="79">
                  <c:v>40660</c:v>
                </c:pt>
                <c:pt idx="80">
                  <c:v>40661</c:v>
                </c:pt>
                <c:pt idx="81">
                  <c:v>40662</c:v>
                </c:pt>
                <c:pt idx="82">
                  <c:v>40665</c:v>
                </c:pt>
                <c:pt idx="83">
                  <c:v>40666</c:v>
                </c:pt>
                <c:pt idx="84">
                  <c:v>40667</c:v>
                </c:pt>
                <c:pt idx="85">
                  <c:v>40668</c:v>
                </c:pt>
                <c:pt idx="86">
                  <c:v>40669</c:v>
                </c:pt>
                <c:pt idx="87">
                  <c:v>40672</c:v>
                </c:pt>
                <c:pt idx="88">
                  <c:v>40673</c:v>
                </c:pt>
                <c:pt idx="89">
                  <c:v>40674</c:v>
                </c:pt>
                <c:pt idx="90">
                  <c:v>40675</c:v>
                </c:pt>
                <c:pt idx="91">
                  <c:v>40676</c:v>
                </c:pt>
                <c:pt idx="92">
                  <c:v>40679</c:v>
                </c:pt>
                <c:pt idx="93">
                  <c:v>40680</c:v>
                </c:pt>
                <c:pt idx="94">
                  <c:v>40681</c:v>
                </c:pt>
                <c:pt idx="95">
                  <c:v>40682</c:v>
                </c:pt>
                <c:pt idx="96">
                  <c:v>40683</c:v>
                </c:pt>
                <c:pt idx="97">
                  <c:v>40686</c:v>
                </c:pt>
                <c:pt idx="98">
                  <c:v>40687</c:v>
                </c:pt>
                <c:pt idx="99">
                  <c:v>40688</c:v>
                </c:pt>
                <c:pt idx="100">
                  <c:v>40689</c:v>
                </c:pt>
                <c:pt idx="101">
                  <c:v>40690</c:v>
                </c:pt>
                <c:pt idx="102">
                  <c:v>40694</c:v>
                </c:pt>
                <c:pt idx="103">
                  <c:v>40695</c:v>
                </c:pt>
                <c:pt idx="104">
                  <c:v>40696</c:v>
                </c:pt>
                <c:pt idx="105">
                  <c:v>40697</c:v>
                </c:pt>
                <c:pt idx="106">
                  <c:v>40700</c:v>
                </c:pt>
                <c:pt idx="107">
                  <c:v>40701</c:v>
                </c:pt>
                <c:pt idx="108">
                  <c:v>40702</c:v>
                </c:pt>
                <c:pt idx="109">
                  <c:v>40703</c:v>
                </c:pt>
                <c:pt idx="110">
                  <c:v>40704</c:v>
                </c:pt>
                <c:pt idx="111">
                  <c:v>40707</c:v>
                </c:pt>
                <c:pt idx="112">
                  <c:v>40708</c:v>
                </c:pt>
                <c:pt idx="113">
                  <c:v>40709</c:v>
                </c:pt>
                <c:pt idx="114">
                  <c:v>40710</c:v>
                </c:pt>
                <c:pt idx="115">
                  <c:v>40711</c:v>
                </c:pt>
                <c:pt idx="116">
                  <c:v>40714</c:v>
                </c:pt>
                <c:pt idx="117">
                  <c:v>40715</c:v>
                </c:pt>
                <c:pt idx="118">
                  <c:v>40716</c:v>
                </c:pt>
                <c:pt idx="119">
                  <c:v>40717</c:v>
                </c:pt>
                <c:pt idx="120">
                  <c:v>40718</c:v>
                </c:pt>
                <c:pt idx="121">
                  <c:v>40721</c:v>
                </c:pt>
                <c:pt idx="122">
                  <c:v>40722</c:v>
                </c:pt>
                <c:pt idx="123">
                  <c:v>40723</c:v>
                </c:pt>
                <c:pt idx="124">
                  <c:v>40724</c:v>
                </c:pt>
                <c:pt idx="125">
                  <c:v>40725</c:v>
                </c:pt>
                <c:pt idx="126">
                  <c:v>40729</c:v>
                </c:pt>
                <c:pt idx="127">
                  <c:v>40730</c:v>
                </c:pt>
                <c:pt idx="128">
                  <c:v>40731</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40792</c:v>
                </c:pt>
                <c:pt idx="171">
                  <c:v>40793</c:v>
                </c:pt>
                <c:pt idx="172">
                  <c:v>40794</c:v>
                </c:pt>
                <c:pt idx="173">
                  <c:v>40795</c:v>
                </c:pt>
                <c:pt idx="174">
                  <c:v>40798</c:v>
                </c:pt>
                <c:pt idx="175">
                  <c:v>40799</c:v>
                </c:pt>
                <c:pt idx="176">
                  <c:v>40800</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40834</c:v>
                </c:pt>
                <c:pt idx="200">
                  <c:v>40835</c:v>
                </c:pt>
                <c:pt idx="201">
                  <c:v>40836</c:v>
                </c:pt>
                <c:pt idx="202">
                  <c:v>40837</c:v>
                </c:pt>
                <c:pt idx="203">
                  <c:v>40840</c:v>
                </c:pt>
                <c:pt idx="204">
                  <c:v>40841</c:v>
                </c:pt>
                <c:pt idx="205">
                  <c:v>40842</c:v>
                </c:pt>
                <c:pt idx="206">
                  <c:v>40843</c:v>
                </c:pt>
                <c:pt idx="207">
                  <c:v>40844</c:v>
                </c:pt>
                <c:pt idx="208">
                  <c:v>40847</c:v>
                </c:pt>
                <c:pt idx="209">
                  <c:v>40848</c:v>
                </c:pt>
                <c:pt idx="210">
                  <c:v>40849</c:v>
                </c:pt>
                <c:pt idx="211">
                  <c:v>40850</c:v>
                </c:pt>
                <c:pt idx="212">
                  <c:v>40851</c:v>
                </c:pt>
                <c:pt idx="213">
                  <c:v>40854</c:v>
                </c:pt>
                <c:pt idx="214">
                  <c:v>40855</c:v>
                </c:pt>
                <c:pt idx="215">
                  <c:v>40856</c:v>
                </c:pt>
                <c:pt idx="216">
                  <c:v>40857</c:v>
                </c:pt>
                <c:pt idx="217">
                  <c:v>40861</c:v>
                </c:pt>
                <c:pt idx="218">
                  <c:v>40862</c:v>
                </c:pt>
                <c:pt idx="219">
                  <c:v>40863</c:v>
                </c:pt>
                <c:pt idx="220">
                  <c:v>40864</c:v>
                </c:pt>
                <c:pt idx="221">
                  <c:v>40865</c:v>
                </c:pt>
                <c:pt idx="222">
                  <c:v>40868</c:v>
                </c:pt>
                <c:pt idx="223">
                  <c:v>40869</c:v>
                </c:pt>
                <c:pt idx="224">
                  <c:v>40870</c:v>
                </c:pt>
                <c:pt idx="225">
                  <c:v>40872</c:v>
                </c:pt>
                <c:pt idx="226">
                  <c:v>40875</c:v>
                </c:pt>
                <c:pt idx="227">
                  <c:v>40876</c:v>
                </c:pt>
                <c:pt idx="228">
                  <c:v>40877</c:v>
                </c:pt>
                <c:pt idx="229">
                  <c:v>40878</c:v>
                </c:pt>
                <c:pt idx="230">
                  <c:v>40879</c:v>
                </c:pt>
                <c:pt idx="231">
                  <c:v>40882</c:v>
                </c:pt>
                <c:pt idx="232">
                  <c:v>40883</c:v>
                </c:pt>
                <c:pt idx="233">
                  <c:v>40884</c:v>
                </c:pt>
                <c:pt idx="234">
                  <c:v>40885</c:v>
                </c:pt>
                <c:pt idx="235">
                  <c:v>40886</c:v>
                </c:pt>
                <c:pt idx="236">
                  <c:v>40889</c:v>
                </c:pt>
                <c:pt idx="237">
                  <c:v>40890</c:v>
                </c:pt>
                <c:pt idx="238">
                  <c:v>40891</c:v>
                </c:pt>
                <c:pt idx="239">
                  <c:v>40892</c:v>
                </c:pt>
                <c:pt idx="240">
                  <c:v>40893</c:v>
                </c:pt>
                <c:pt idx="241">
                  <c:v>40896</c:v>
                </c:pt>
                <c:pt idx="242">
                  <c:v>40897</c:v>
                </c:pt>
                <c:pt idx="243">
                  <c:v>40898</c:v>
                </c:pt>
                <c:pt idx="244">
                  <c:v>40899</c:v>
                </c:pt>
                <c:pt idx="245">
                  <c:v>40900</c:v>
                </c:pt>
                <c:pt idx="246">
                  <c:v>40904</c:v>
                </c:pt>
                <c:pt idx="247">
                  <c:v>40905</c:v>
                </c:pt>
                <c:pt idx="248">
                  <c:v>40906</c:v>
                </c:pt>
                <c:pt idx="249">
                  <c:v>40907</c:v>
                </c:pt>
                <c:pt idx="250">
                  <c:v>40911</c:v>
                </c:pt>
                <c:pt idx="251">
                  <c:v>40912</c:v>
                </c:pt>
                <c:pt idx="252">
                  <c:v>40913</c:v>
                </c:pt>
                <c:pt idx="253">
                  <c:v>40914</c:v>
                </c:pt>
                <c:pt idx="254">
                  <c:v>40917</c:v>
                </c:pt>
                <c:pt idx="255">
                  <c:v>40918</c:v>
                </c:pt>
                <c:pt idx="256">
                  <c:v>40919</c:v>
                </c:pt>
                <c:pt idx="257">
                  <c:v>40920</c:v>
                </c:pt>
                <c:pt idx="258">
                  <c:v>40921</c:v>
                </c:pt>
                <c:pt idx="259">
                  <c:v>40925</c:v>
                </c:pt>
                <c:pt idx="260">
                  <c:v>40926</c:v>
                </c:pt>
                <c:pt idx="261">
                  <c:v>40927</c:v>
                </c:pt>
                <c:pt idx="262">
                  <c:v>40928</c:v>
                </c:pt>
                <c:pt idx="263">
                  <c:v>40931</c:v>
                </c:pt>
                <c:pt idx="264">
                  <c:v>40932</c:v>
                </c:pt>
                <c:pt idx="265">
                  <c:v>40933</c:v>
                </c:pt>
                <c:pt idx="266">
                  <c:v>40934</c:v>
                </c:pt>
                <c:pt idx="267">
                  <c:v>40935</c:v>
                </c:pt>
                <c:pt idx="268">
                  <c:v>40938</c:v>
                </c:pt>
                <c:pt idx="269">
                  <c:v>40939</c:v>
                </c:pt>
                <c:pt idx="270">
                  <c:v>40940</c:v>
                </c:pt>
                <c:pt idx="271">
                  <c:v>40941</c:v>
                </c:pt>
                <c:pt idx="272">
                  <c:v>40942</c:v>
                </c:pt>
                <c:pt idx="273">
                  <c:v>40945</c:v>
                </c:pt>
                <c:pt idx="274">
                  <c:v>40946</c:v>
                </c:pt>
                <c:pt idx="275">
                  <c:v>40947</c:v>
                </c:pt>
                <c:pt idx="276">
                  <c:v>40948</c:v>
                </c:pt>
                <c:pt idx="277">
                  <c:v>40949</c:v>
                </c:pt>
                <c:pt idx="278">
                  <c:v>40952</c:v>
                </c:pt>
                <c:pt idx="279">
                  <c:v>40953</c:v>
                </c:pt>
                <c:pt idx="280">
                  <c:v>40954</c:v>
                </c:pt>
                <c:pt idx="281">
                  <c:v>40955</c:v>
                </c:pt>
                <c:pt idx="282">
                  <c:v>40956</c:v>
                </c:pt>
                <c:pt idx="283">
                  <c:v>40960</c:v>
                </c:pt>
                <c:pt idx="284">
                  <c:v>40961</c:v>
                </c:pt>
                <c:pt idx="285">
                  <c:v>40962</c:v>
                </c:pt>
                <c:pt idx="286">
                  <c:v>40963</c:v>
                </c:pt>
                <c:pt idx="287">
                  <c:v>40966</c:v>
                </c:pt>
                <c:pt idx="288">
                  <c:v>40967</c:v>
                </c:pt>
                <c:pt idx="289">
                  <c:v>40968</c:v>
                </c:pt>
                <c:pt idx="290">
                  <c:v>40969</c:v>
                </c:pt>
                <c:pt idx="291">
                  <c:v>40970</c:v>
                </c:pt>
                <c:pt idx="292">
                  <c:v>40973</c:v>
                </c:pt>
                <c:pt idx="293">
                  <c:v>40974</c:v>
                </c:pt>
                <c:pt idx="294">
                  <c:v>40975</c:v>
                </c:pt>
                <c:pt idx="295">
                  <c:v>40976</c:v>
                </c:pt>
                <c:pt idx="296">
                  <c:v>40977</c:v>
                </c:pt>
                <c:pt idx="297">
                  <c:v>40980</c:v>
                </c:pt>
                <c:pt idx="298">
                  <c:v>40981</c:v>
                </c:pt>
                <c:pt idx="299">
                  <c:v>40982</c:v>
                </c:pt>
                <c:pt idx="300">
                  <c:v>40983</c:v>
                </c:pt>
                <c:pt idx="301">
                  <c:v>40984</c:v>
                </c:pt>
                <c:pt idx="302">
                  <c:v>40987</c:v>
                </c:pt>
                <c:pt idx="303">
                  <c:v>40988</c:v>
                </c:pt>
                <c:pt idx="304">
                  <c:v>40989</c:v>
                </c:pt>
                <c:pt idx="305">
                  <c:v>40990</c:v>
                </c:pt>
                <c:pt idx="306">
                  <c:v>40991</c:v>
                </c:pt>
                <c:pt idx="307">
                  <c:v>40994</c:v>
                </c:pt>
                <c:pt idx="308">
                  <c:v>40995</c:v>
                </c:pt>
                <c:pt idx="309">
                  <c:v>40996</c:v>
                </c:pt>
                <c:pt idx="310">
                  <c:v>40997</c:v>
                </c:pt>
                <c:pt idx="311">
                  <c:v>40998</c:v>
                </c:pt>
                <c:pt idx="312">
                  <c:v>41001</c:v>
                </c:pt>
                <c:pt idx="313">
                  <c:v>41002</c:v>
                </c:pt>
                <c:pt idx="314">
                  <c:v>41003</c:v>
                </c:pt>
                <c:pt idx="315">
                  <c:v>41004</c:v>
                </c:pt>
                <c:pt idx="316">
                  <c:v>41008</c:v>
                </c:pt>
                <c:pt idx="317">
                  <c:v>41009</c:v>
                </c:pt>
                <c:pt idx="318">
                  <c:v>41010</c:v>
                </c:pt>
                <c:pt idx="319">
                  <c:v>41011</c:v>
                </c:pt>
                <c:pt idx="320">
                  <c:v>41012</c:v>
                </c:pt>
                <c:pt idx="321">
                  <c:v>41015</c:v>
                </c:pt>
                <c:pt idx="322">
                  <c:v>41016</c:v>
                </c:pt>
                <c:pt idx="323">
                  <c:v>41017</c:v>
                </c:pt>
                <c:pt idx="324">
                  <c:v>41018</c:v>
                </c:pt>
                <c:pt idx="325">
                  <c:v>41019</c:v>
                </c:pt>
                <c:pt idx="326">
                  <c:v>41022</c:v>
                </c:pt>
                <c:pt idx="327">
                  <c:v>41023</c:v>
                </c:pt>
                <c:pt idx="328">
                  <c:v>41024</c:v>
                </c:pt>
                <c:pt idx="329">
                  <c:v>41025</c:v>
                </c:pt>
                <c:pt idx="330">
                  <c:v>41026</c:v>
                </c:pt>
                <c:pt idx="331">
                  <c:v>41029</c:v>
                </c:pt>
                <c:pt idx="332">
                  <c:v>41030</c:v>
                </c:pt>
                <c:pt idx="333">
                  <c:v>41031</c:v>
                </c:pt>
                <c:pt idx="334">
                  <c:v>41032</c:v>
                </c:pt>
                <c:pt idx="335">
                  <c:v>41033</c:v>
                </c:pt>
                <c:pt idx="336">
                  <c:v>41036</c:v>
                </c:pt>
                <c:pt idx="337">
                  <c:v>41037</c:v>
                </c:pt>
                <c:pt idx="338">
                  <c:v>41038</c:v>
                </c:pt>
                <c:pt idx="339">
                  <c:v>41039</c:v>
                </c:pt>
                <c:pt idx="340">
                  <c:v>41040</c:v>
                </c:pt>
                <c:pt idx="341">
                  <c:v>41043</c:v>
                </c:pt>
                <c:pt idx="342">
                  <c:v>41044</c:v>
                </c:pt>
                <c:pt idx="343">
                  <c:v>41045</c:v>
                </c:pt>
                <c:pt idx="344">
                  <c:v>41046</c:v>
                </c:pt>
                <c:pt idx="345">
                  <c:v>41047</c:v>
                </c:pt>
                <c:pt idx="346">
                  <c:v>41050</c:v>
                </c:pt>
                <c:pt idx="347">
                  <c:v>41051</c:v>
                </c:pt>
                <c:pt idx="348">
                  <c:v>41052</c:v>
                </c:pt>
                <c:pt idx="349">
                  <c:v>41053</c:v>
                </c:pt>
                <c:pt idx="350">
                  <c:v>41054</c:v>
                </c:pt>
                <c:pt idx="351">
                  <c:v>41058</c:v>
                </c:pt>
                <c:pt idx="352">
                  <c:v>41059</c:v>
                </c:pt>
                <c:pt idx="353">
                  <c:v>41060</c:v>
                </c:pt>
                <c:pt idx="354">
                  <c:v>41061</c:v>
                </c:pt>
                <c:pt idx="355">
                  <c:v>41064</c:v>
                </c:pt>
                <c:pt idx="356">
                  <c:v>41065</c:v>
                </c:pt>
                <c:pt idx="357">
                  <c:v>41066</c:v>
                </c:pt>
                <c:pt idx="358">
                  <c:v>41067</c:v>
                </c:pt>
                <c:pt idx="359">
                  <c:v>41068</c:v>
                </c:pt>
                <c:pt idx="360">
                  <c:v>41071</c:v>
                </c:pt>
                <c:pt idx="361">
                  <c:v>41072</c:v>
                </c:pt>
                <c:pt idx="362">
                  <c:v>41073</c:v>
                </c:pt>
                <c:pt idx="363">
                  <c:v>41074</c:v>
                </c:pt>
                <c:pt idx="364">
                  <c:v>41075</c:v>
                </c:pt>
                <c:pt idx="365">
                  <c:v>41078</c:v>
                </c:pt>
                <c:pt idx="366">
                  <c:v>41079</c:v>
                </c:pt>
                <c:pt idx="367">
                  <c:v>41080</c:v>
                </c:pt>
                <c:pt idx="368">
                  <c:v>41081</c:v>
                </c:pt>
                <c:pt idx="369">
                  <c:v>41082</c:v>
                </c:pt>
                <c:pt idx="370">
                  <c:v>41085</c:v>
                </c:pt>
                <c:pt idx="371">
                  <c:v>41086</c:v>
                </c:pt>
                <c:pt idx="372">
                  <c:v>41087</c:v>
                </c:pt>
                <c:pt idx="373">
                  <c:v>41088</c:v>
                </c:pt>
                <c:pt idx="374">
                  <c:v>41089</c:v>
                </c:pt>
                <c:pt idx="375">
                  <c:v>41092</c:v>
                </c:pt>
                <c:pt idx="376">
                  <c:v>41093</c:v>
                </c:pt>
                <c:pt idx="377">
                  <c:v>41095</c:v>
                </c:pt>
                <c:pt idx="378">
                  <c:v>41096</c:v>
                </c:pt>
                <c:pt idx="379">
                  <c:v>41099</c:v>
                </c:pt>
                <c:pt idx="380">
                  <c:v>41100</c:v>
                </c:pt>
                <c:pt idx="381">
                  <c:v>41101</c:v>
                </c:pt>
                <c:pt idx="382">
                  <c:v>41102</c:v>
                </c:pt>
                <c:pt idx="383">
                  <c:v>41103</c:v>
                </c:pt>
                <c:pt idx="384">
                  <c:v>41106</c:v>
                </c:pt>
                <c:pt idx="385">
                  <c:v>41107</c:v>
                </c:pt>
                <c:pt idx="386">
                  <c:v>41108</c:v>
                </c:pt>
                <c:pt idx="387">
                  <c:v>41109</c:v>
                </c:pt>
                <c:pt idx="388">
                  <c:v>41110</c:v>
                </c:pt>
                <c:pt idx="389">
                  <c:v>41113</c:v>
                </c:pt>
                <c:pt idx="390">
                  <c:v>41114</c:v>
                </c:pt>
                <c:pt idx="391">
                  <c:v>41115</c:v>
                </c:pt>
                <c:pt idx="392">
                  <c:v>41116</c:v>
                </c:pt>
                <c:pt idx="393">
                  <c:v>41117</c:v>
                </c:pt>
                <c:pt idx="394">
                  <c:v>41120</c:v>
                </c:pt>
                <c:pt idx="395">
                  <c:v>41121</c:v>
                </c:pt>
                <c:pt idx="396">
                  <c:v>41122</c:v>
                </c:pt>
                <c:pt idx="397">
                  <c:v>41123</c:v>
                </c:pt>
                <c:pt idx="398">
                  <c:v>41124</c:v>
                </c:pt>
                <c:pt idx="399">
                  <c:v>41127</c:v>
                </c:pt>
                <c:pt idx="400">
                  <c:v>41128</c:v>
                </c:pt>
                <c:pt idx="401">
                  <c:v>41129</c:v>
                </c:pt>
                <c:pt idx="402">
                  <c:v>41130</c:v>
                </c:pt>
                <c:pt idx="403">
                  <c:v>41131</c:v>
                </c:pt>
                <c:pt idx="404">
                  <c:v>41134</c:v>
                </c:pt>
                <c:pt idx="405">
                  <c:v>41135</c:v>
                </c:pt>
                <c:pt idx="406">
                  <c:v>41136</c:v>
                </c:pt>
                <c:pt idx="407">
                  <c:v>41137</c:v>
                </c:pt>
                <c:pt idx="408">
                  <c:v>41138</c:v>
                </c:pt>
                <c:pt idx="409">
                  <c:v>41141</c:v>
                </c:pt>
                <c:pt idx="410">
                  <c:v>41142</c:v>
                </c:pt>
                <c:pt idx="411">
                  <c:v>41143</c:v>
                </c:pt>
                <c:pt idx="412">
                  <c:v>41144</c:v>
                </c:pt>
                <c:pt idx="413">
                  <c:v>41145</c:v>
                </c:pt>
                <c:pt idx="414">
                  <c:v>41148</c:v>
                </c:pt>
                <c:pt idx="415">
                  <c:v>41149</c:v>
                </c:pt>
                <c:pt idx="416">
                  <c:v>41150</c:v>
                </c:pt>
                <c:pt idx="417">
                  <c:v>41151</c:v>
                </c:pt>
                <c:pt idx="418">
                  <c:v>41152</c:v>
                </c:pt>
                <c:pt idx="419">
                  <c:v>41156</c:v>
                </c:pt>
                <c:pt idx="420">
                  <c:v>41157</c:v>
                </c:pt>
                <c:pt idx="421">
                  <c:v>41158</c:v>
                </c:pt>
                <c:pt idx="422">
                  <c:v>41159</c:v>
                </c:pt>
                <c:pt idx="423">
                  <c:v>41162</c:v>
                </c:pt>
                <c:pt idx="424">
                  <c:v>41163</c:v>
                </c:pt>
                <c:pt idx="425">
                  <c:v>41164</c:v>
                </c:pt>
                <c:pt idx="426">
                  <c:v>41165</c:v>
                </c:pt>
                <c:pt idx="427">
                  <c:v>41166</c:v>
                </c:pt>
                <c:pt idx="428">
                  <c:v>41169</c:v>
                </c:pt>
                <c:pt idx="429">
                  <c:v>41170</c:v>
                </c:pt>
                <c:pt idx="430">
                  <c:v>41171</c:v>
                </c:pt>
                <c:pt idx="431">
                  <c:v>41172</c:v>
                </c:pt>
                <c:pt idx="432">
                  <c:v>41173</c:v>
                </c:pt>
                <c:pt idx="433">
                  <c:v>41176</c:v>
                </c:pt>
                <c:pt idx="434">
                  <c:v>41177</c:v>
                </c:pt>
                <c:pt idx="435">
                  <c:v>41178</c:v>
                </c:pt>
                <c:pt idx="436">
                  <c:v>41179</c:v>
                </c:pt>
                <c:pt idx="437">
                  <c:v>41180</c:v>
                </c:pt>
                <c:pt idx="438">
                  <c:v>41183</c:v>
                </c:pt>
                <c:pt idx="439">
                  <c:v>41184</c:v>
                </c:pt>
                <c:pt idx="440">
                  <c:v>41185</c:v>
                </c:pt>
                <c:pt idx="441">
                  <c:v>41186</c:v>
                </c:pt>
                <c:pt idx="442">
                  <c:v>41187</c:v>
                </c:pt>
                <c:pt idx="443">
                  <c:v>41191</c:v>
                </c:pt>
                <c:pt idx="444">
                  <c:v>41192</c:v>
                </c:pt>
                <c:pt idx="445">
                  <c:v>41193</c:v>
                </c:pt>
                <c:pt idx="446">
                  <c:v>41194</c:v>
                </c:pt>
                <c:pt idx="447">
                  <c:v>41197</c:v>
                </c:pt>
                <c:pt idx="448">
                  <c:v>41198</c:v>
                </c:pt>
                <c:pt idx="449">
                  <c:v>41199</c:v>
                </c:pt>
                <c:pt idx="450">
                  <c:v>41200</c:v>
                </c:pt>
                <c:pt idx="451">
                  <c:v>41201</c:v>
                </c:pt>
                <c:pt idx="452">
                  <c:v>41204</c:v>
                </c:pt>
                <c:pt idx="453">
                  <c:v>41205</c:v>
                </c:pt>
                <c:pt idx="454">
                  <c:v>41206</c:v>
                </c:pt>
                <c:pt idx="455">
                  <c:v>41207</c:v>
                </c:pt>
                <c:pt idx="456">
                  <c:v>41208</c:v>
                </c:pt>
                <c:pt idx="457">
                  <c:v>41211</c:v>
                </c:pt>
                <c:pt idx="458">
                  <c:v>41213</c:v>
                </c:pt>
                <c:pt idx="459">
                  <c:v>41214</c:v>
                </c:pt>
                <c:pt idx="460">
                  <c:v>41215</c:v>
                </c:pt>
                <c:pt idx="461">
                  <c:v>41218</c:v>
                </c:pt>
                <c:pt idx="462">
                  <c:v>41219</c:v>
                </c:pt>
                <c:pt idx="463">
                  <c:v>41220</c:v>
                </c:pt>
                <c:pt idx="464">
                  <c:v>41221</c:v>
                </c:pt>
                <c:pt idx="465">
                  <c:v>41222</c:v>
                </c:pt>
                <c:pt idx="466">
                  <c:v>41226</c:v>
                </c:pt>
                <c:pt idx="467">
                  <c:v>41227</c:v>
                </c:pt>
                <c:pt idx="468">
                  <c:v>41228</c:v>
                </c:pt>
                <c:pt idx="469">
                  <c:v>41229</c:v>
                </c:pt>
                <c:pt idx="470">
                  <c:v>41232</c:v>
                </c:pt>
                <c:pt idx="471">
                  <c:v>41233</c:v>
                </c:pt>
                <c:pt idx="472">
                  <c:v>41236</c:v>
                </c:pt>
                <c:pt idx="473">
                  <c:v>41239</c:v>
                </c:pt>
                <c:pt idx="474">
                  <c:v>41240</c:v>
                </c:pt>
                <c:pt idx="475">
                  <c:v>41241</c:v>
                </c:pt>
                <c:pt idx="476">
                  <c:v>41242</c:v>
                </c:pt>
                <c:pt idx="477">
                  <c:v>41243</c:v>
                </c:pt>
                <c:pt idx="478">
                  <c:v>41246</c:v>
                </c:pt>
                <c:pt idx="479">
                  <c:v>41247</c:v>
                </c:pt>
                <c:pt idx="480">
                  <c:v>41248</c:v>
                </c:pt>
                <c:pt idx="481">
                  <c:v>41249</c:v>
                </c:pt>
                <c:pt idx="482">
                  <c:v>41250</c:v>
                </c:pt>
                <c:pt idx="483">
                  <c:v>41253</c:v>
                </c:pt>
                <c:pt idx="484">
                  <c:v>41254</c:v>
                </c:pt>
                <c:pt idx="485">
                  <c:v>41255</c:v>
                </c:pt>
                <c:pt idx="486">
                  <c:v>41256</c:v>
                </c:pt>
                <c:pt idx="487">
                  <c:v>41257</c:v>
                </c:pt>
                <c:pt idx="488">
                  <c:v>41260</c:v>
                </c:pt>
                <c:pt idx="489">
                  <c:v>41261</c:v>
                </c:pt>
                <c:pt idx="490">
                  <c:v>41262</c:v>
                </c:pt>
                <c:pt idx="491">
                  <c:v>41263</c:v>
                </c:pt>
                <c:pt idx="492">
                  <c:v>41264</c:v>
                </c:pt>
                <c:pt idx="493">
                  <c:v>41267</c:v>
                </c:pt>
                <c:pt idx="494">
                  <c:v>41269</c:v>
                </c:pt>
                <c:pt idx="495">
                  <c:v>41270</c:v>
                </c:pt>
                <c:pt idx="496">
                  <c:v>41271</c:v>
                </c:pt>
                <c:pt idx="497">
                  <c:v>41274</c:v>
                </c:pt>
                <c:pt idx="498">
                  <c:v>41276</c:v>
                </c:pt>
                <c:pt idx="499">
                  <c:v>41277</c:v>
                </c:pt>
                <c:pt idx="500">
                  <c:v>41278</c:v>
                </c:pt>
                <c:pt idx="501">
                  <c:v>41281</c:v>
                </c:pt>
                <c:pt idx="502">
                  <c:v>41282</c:v>
                </c:pt>
                <c:pt idx="503">
                  <c:v>41283</c:v>
                </c:pt>
                <c:pt idx="504">
                  <c:v>41284</c:v>
                </c:pt>
                <c:pt idx="505">
                  <c:v>41285</c:v>
                </c:pt>
                <c:pt idx="506">
                  <c:v>41288</c:v>
                </c:pt>
                <c:pt idx="507">
                  <c:v>41289</c:v>
                </c:pt>
                <c:pt idx="508">
                  <c:v>41290</c:v>
                </c:pt>
                <c:pt idx="509">
                  <c:v>41291</c:v>
                </c:pt>
                <c:pt idx="510">
                  <c:v>41292</c:v>
                </c:pt>
                <c:pt idx="511">
                  <c:v>41296</c:v>
                </c:pt>
                <c:pt idx="512">
                  <c:v>41297</c:v>
                </c:pt>
                <c:pt idx="513">
                  <c:v>41298</c:v>
                </c:pt>
                <c:pt idx="514">
                  <c:v>41299</c:v>
                </c:pt>
                <c:pt idx="515">
                  <c:v>41302</c:v>
                </c:pt>
                <c:pt idx="516">
                  <c:v>41303</c:v>
                </c:pt>
                <c:pt idx="517">
                  <c:v>41304</c:v>
                </c:pt>
                <c:pt idx="518">
                  <c:v>41305</c:v>
                </c:pt>
                <c:pt idx="519">
                  <c:v>41306</c:v>
                </c:pt>
                <c:pt idx="520">
                  <c:v>41309</c:v>
                </c:pt>
                <c:pt idx="521">
                  <c:v>41310</c:v>
                </c:pt>
                <c:pt idx="522">
                  <c:v>41311</c:v>
                </c:pt>
                <c:pt idx="523">
                  <c:v>41312</c:v>
                </c:pt>
                <c:pt idx="524">
                  <c:v>41313</c:v>
                </c:pt>
                <c:pt idx="525">
                  <c:v>41316</c:v>
                </c:pt>
                <c:pt idx="526">
                  <c:v>41317</c:v>
                </c:pt>
                <c:pt idx="527">
                  <c:v>41318</c:v>
                </c:pt>
                <c:pt idx="528">
                  <c:v>41319</c:v>
                </c:pt>
                <c:pt idx="529">
                  <c:v>41320</c:v>
                </c:pt>
                <c:pt idx="530">
                  <c:v>41324</c:v>
                </c:pt>
                <c:pt idx="531">
                  <c:v>41325</c:v>
                </c:pt>
                <c:pt idx="532">
                  <c:v>41326</c:v>
                </c:pt>
                <c:pt idx="533">
                  <c:v>41327</c:v>
                </c:pt>
                <c:pt idx="534">
                  <c:v>41330</c:v>
                </c:pt>
                <c:pt idx="535">
                  <c:v>41331</c:v>
                </c:pt>
                <c:pt idx="536">
                  <c:v>41332</c:v>
                </c:pt>
                <c:pt idx="537">
                  <c:v>41333</c:v>
                </c:pt>
                <c:pt idx="538">
                  <c:v>41334</c:v>
                </c:pt>
                <c:pt idx="539">
                  <c:v>41337</c:v>
                </c:pt>
                <c:pt idx="540">
                  <c:v>41338</c:v>
                </c:pt>
                <c:pt idx="541">
                  <c:v>41339</c:v>
                </c:pt>
                <c:pt idx="542">
                  <c:v>41340</c:v>
                </c:pt>
                <c:pt idx="543">
                  <c:v>41341</c:v>
                </c:pt>
                <c:pt idx="544">
                  <c:v>41344</c:v>
                </c:pt>
                <c:pt idx="545">
                  <c:v>41345</c:v>
                </c:pt>
                <c:pt idx="546">
                  <c:v>41346</c:v>
                </c:pt>
                <c:pt idx="547">
                  <c:v>41347</c:v>
                </c:pt>
                <c:pt idx="548">
                  <c:v>41348</c:v>
                </c:pt>
                <c:pt idx="549">
                  <c:v>41351</c:v>
                </c:pt>
                <c:pt idx="550">
                  <c:v>41352</c:v>
                </c:pt>
                <c:pt idx="551">
                  <c:v>41353</c:v>
                </c:pt>
                <c:pt idx="552">
                  <c:v>41354</c:v>
                </c:pt>
                <c:pt idx="553">
                  <c:v>41355</c:v>
                </c:pt>
                <c:pt idx="554">
                  <c:v>41358</c:v>
                </c:pt>
                <c:pt idx="555">
                  <c:v>41359</c:v>
                </c:pt>
                <c:pt idx="556">
                  <c:v>41360</c:v>
                </c:pt>
                <c:pt idx="557">
                  <c:v>41361</c:v>
                </c:pt>
                <c:pt idx="558">
                  <c:v>41365</c:v>
                </c:pt>
                <c:pt idx="559">
                  <c:v>41366</c:v>
                </c:pt>
                <c:pt idx="560">
                  <c:v>41367</c:v>
                </c:pt>
                <c:pt idx="561">
                  <c:v>41368</c:v>
                </c:pt>
                <c:pt idx="562">
                  <c:v>41369</c:v>
                </c:pt>
                <c:pt idx="563">
                  <c:v>41372</c:v>
                </c:pt>
                <c:pt idx="564">
                  <c:v>41373</c:v>
                </c:pt>
                <c:pt idx="565">
                  <c:v>41374</c:v>
                </c:pt>
                <c:pt idx="566">
                  <c:v>41375</c:v>
                </c:pt>
                <c:pt idx="567">
                  <c:v>41376</c:v>
                </c:pt>
                <c:pt idx="568">
                  <c:v>41379</c:v>
                </c:pt>
                <c:pt idx="569">
                  <c:v>41380</c:v>
                </c:pt>
                <c:pt idx="570">
                  <c:v>41381</c:v>
                </c:pt>
                <c:pt idx="571">
                  <c:v>41382</c:v>
                </c:pt>
                <c:pt idx="572">
                  <c:v>41383</c:v>
                </c:pt>
                <c:pt idx="573">
                  <c:v>41386</c:v>
                </c:pt>
                <c:pt idx="574">
                  <c:v>41387</c:v>
                </c:pt>
                <c:pt idx="575">
                  <c:v>41388</c:v>
                </c:pt>
                <c:pt idx="576">
                  <c:v>41389</c:v>
                </c:pt>
                <c:pt idx="577">
                  <c:v>41390</c:v>
                </c:pt>
                <c:pt idx="578">
                  <c:v>41393</c:v>
                </c:pt>
                <c:pt idx="579">
                  <c:v>41394</c:v>
                </c:pt>
                <c:pt idx="580">
                  <c:v>41395</c:v>
                </c:pt>
                <c:pt idx="581">
                  <c:v>41396</c:v>
                </c:pt>
                <c:pt idx="582">
                  <c:v>41397</c:v>
                </c:pt>
                <c:pt idx="583">
                  <c:v>41400</c:v>
                </c:pt>
                <c:pt idx="584">
                  <c:v>41401</c:v>
                </c:pt>
                <c:pt idx="585">
                  <c:v>41402</c:v>
                </c:pt>
                <c:pt idx="586">
                  <c:v>41403</c:v>
                </c:pt>
                <c:pt idx="587">
                  <c:v>41404</c:v>
                </c:pt>
                <c:pt idx="588">
                  <c:v>41407</c:v>
                </c:pt>
                <c:pt idx="589">
                  <c:v>41408</c:v>
                </c:pt>
                <c:pt idx="590">
                  <c:v>41409</c:v>
                </c:pt>
                <c:pt idx="591">
                  <c:v>41410</c:v>
                </c:pt>
                <c:pt idx="592">
                  <c:v>41411</c:v>
                </c:pt>
                <c:pt idx="593">
                  <c:v>41414</c:v>
                </c:pt>
                <c:pt idx="594">
                  <c:v>41415</c:v>
                </c:pt>
                <c:pt idx="595">
                  <c:v>41416</c:v>
                </c:pt>
                <c:pt idx="596">
                  <c:v>41417</c:v>
                </c:pt>
                <c:pt idx="597">
                  <c:v>41418</c:v>
                </c:pt>
                <c:pt idx="598">
                  <c:v>41422</c:v>
                </c:pt>
                <c:pt idx="599">
                  <c:v>41423</c:v>
                </c:pt>
                <c:pt idx="600">
                  <c:v>41424</c:v>
                </c:pt>
                <c:pt idx="601">
                  <c:v>41425</c:v>
                </c:pt>
                <c:pt idx="602">
                  <c:v>41428</c:v>
                </c:pt>
                <c:pt idx="603">
                  <c:v>41429</c:v>
                </c:pt>
                <c:pt idx="604">
                  <c:v>41430</c:v>
                </c:pt>
                <c:pt idx="605">
                  <c:v>41431</c:v>
                </c:pt>
                <c:pt idx="606">
                  <c:v>41432</c:v>
                </c:pt>
                <c:pt idx="607">
                  <c:v>41435</c:v>
                </c:pt>
                <c:pt idx="608">
                  <c:v>41436</c:v>
                </c:pt>
                <c:pt idx="609">
                  <c:v>41437</c:v>
                </c:pt>
                <c:pt idx="610">
                  <c:v>41438</c:v>
                </c:pt>
                <c:pt idx="611">
                  <c:v>41439</c:v>
                </c:pt>
                <c:pt idx="612">
                  <c:v>41442</c:v>
                </c:pt>
                <c:pt idx="613">
                  <c:v>41443</c:v>
                </c:pt>
                <c:pt idx="614">
                  <c:v>41444</c:v>
                </c:pt>
                <c:pt idx="615">
                  <c:v>41445</c:v>
                </c:pt>
                <c:pt idx="616">
                  <c:v>41446</c:v>
                </c:pt>
                <c:pt idx="617">
                  <c:v>41449</c:v>
                </c:pt>
                <c:pt idx="618">
                  <c:v>41450</c:v>
                </c:pt>
                <c:pt idx="619">
                  <c:v>41451</c:v>
                </c:pt>
                <c:pt idx="620">
                  <c:v>41452</c:v>
                </c:pt>
                <c:pt idx="621">
                  <c:v>41453</c:v>
                </c:pt>
                <c:pt idx="622">
                  <c:v>41456</c:v>
                </c:pt>
                <c:pt idx="623">
                  <c:v>41457</c:v>
                </c:pt>
                <c:pt idx="624">
                  <c:v>41458</c:v>
                </c:pt>
                <c:pt idx="625">
                  <c:v>41460</c:v>
                </c:pt>
                <c:pt idx="626">
                  <c:v>41463</c:v>
                </c:pt>
                <c:pt idx="627">
                  <c:v>41464</c:v>
                </c:pt>
                <c:pt idx="628">
                  <c:v>41465</c:v>
                </c:pt>
                <c:pt idx="629">
                  <c:v>41466</c:v>
                </c:pt>
                <c:pt idx="630">
                  <c:v>41467</c:v>
                </c:pt>
                <c:pt idx="631">
                  <c:v>41470</c:v>
                </c:pt>
                <c:pt idx="632">
                  <c:v>41471</c:v>
                </c:pt>
                <c:pt idx="633">
                  <c:v>41472</c:v>
                </c:pt>
                <c:pt idx="634">
                  <c:v>41473</c:v>
                </c:pt>
                <c:pt idx="635">
                  <c:v>41474</c:v>
                </c:pt>
                <c:pt idx="636">
                  <c:v>41477</c:v>
                </c:pt>
                <c:pt idx="637">
                  <c:v>41478</c:v>
                </c:pt>
                <c:pt idx="638">
                  <c:v>41479</c:v>
                </c:pt>
                <c:pt idx="639">
                  <c:v>41480</c:v>
                </c:pt>
                <c:pt idx="640">
                  <c:v>41481</c:v>
                </c:pt>
                <c:pt idx="641">
                  <c:v>41484</c:v>
                </c:pt>
                <c:pt idx="642">
                  <c:v>41485</c:v>
                </c:pt>
                <c:pt idx="643">
                  <c:v>41486</c:v>
                </c:pt>
                <c:pt idx="644">
                  <c:v>41487</c:v>
                </c:pt>
                <c:pt idx="645">
                  <c:v>41488</c:v>
                </c:pt>
                <c:pt idx="646">
                  <c:v>41491</c:v>
                </c:pt>
                <c:pt idx="647">
                  <c:v>41492</c:v>
                </c:pt>
                <c:pt idx="648">
                  <c:v>41493</c:v>
                </c:pt>
                <c:pt idx="649">
                  <c:v>41494</c:v>
                </c:pt>
                <c:pt idx="650">
                  <c:v>41495</c:v>
                </c:pt>
                <c:pt idx="651">
                  <c:v>41498</c:v>
                </c:pt>
                <c:pt idx="652">
                  <c:v>41499</c:v>
                </c:pt>
                <c:pt idx="653">
                  <c:v>41500</c:v>
                </c:pt>
                <c:pt idx="654">
                  <c:v>41501</c:v>
                </c:pt>
                <c:pt idx="655">
                  <c:v>41502</c:v>
                </c:pt>
                <c:pt idx="656">
                  <c:v>41505</c:v>
                </c:pt>
                <c:pt idx="657">
                  <c:v>41506</c:v>
                </c:pt>
                <c:pt idx="658">
                  <c:v>41507</c:v>
                </c:pt>
                <c:pt idx="659">
                  <c:v>41508</c:v>
                </c:pt>
                <c:pt idx="660">
                  <c:v>41509</c:v>
                </c:pt>
                <c:pt idx="661">
                  <c:v>41512</c:v>
                </c:pt>
                <c:pt idx="662">
                  <c:v>41513</c:v>
                </c:pt>
                <c:pt idx="663">
                  <c:v>41514</c:v>
                </c:pt>
                <c:pt idx="664">
                  <c:v>41515</c:v>
                </c:pt>
                <c:pt idx="665">
                  <c:v>41516</c:v>
                </c:pt>
                <c:pt idx="666">
                  <c:v>41520</c:v>
                </c:pt>
                <c:pt idx="667">
                  <c:v>41521</c:v>
                </c:pt>
                <c:pt idx="668">
                  <c:v>41522</c:v>
                </c:pt>
                <c:pt idx="669">
                  <c:v>41523</c:v>
                </c:pt>
                <c:pt idx="670">
                  <c:v>41526</c:v>
                </c:pt>
                <c:pt idx="671">
                  <c:v>41527</c:v>
                </c:pt>
                <c:pt idx="672">
                  <c:v>41528</c:v>
                </c:pt>
                <c:pt idx="673">
                  <c:v>41529</c:v>
                </c:pt>
                <c:pt idx="674">
                  <c:v>41530</c:v>
                </c:pt>
                <c:pt idx="675">
                  <c:v>41533</c:v>
                </c:pt>
                <c:pt idx="676">
                  <c:v>41534</c:v>
                </c:pt>
                <c:pt idx="677">
                  <c:v>41535</c:v>
                </c:pt>
                <c:pt idx="678">
                  <c:v>41536</c:v>
                </c:pt>
                <c:pt idx="679">
                  <c:v>41537</c:v>
                </c:pt>
                <c:pt idx="680">
                  <c:v>41540</c:v>
                </c:pt>
                <c:pt idx="681">
                  <c:v>41541</c:v>
                </c:pt>
                <c:pt idx="682">
                  <c:v>41542</c:v>
                </c:pt>
                <c:pt idx="683">
                  <c:v>41543</c:v>
                </c:pt>
                <c:pt idx="684">
                  <c:v>41544</c:v>
                </c:pt>
                <c:pt idx="685">
                  <c:v>41547</c:v>
                </c:pt>
                <c:pt idx="686">
                  <c:v>41548</c:v>
                </c:pt>
                <c:pt idx="687">
                  <c:v>41549</c:v>
                </c:pt>
                <c:pt idx="688">
                  <c:v>41550</c:v>
                </c:pt>
                <c:pt idx="689">
                  <c:v>41551</c:v>
                </c:pt>
                <c:pt idx="690">
                  <c:v>41554</c:v>
                </c:pt>
                <c:pt idx="691">
                  <c:v>41555</c:v>
                </c:pt>
                <c:pt idx="692">
                  <c:v>41556</c:v>
                </c:pt>
                <c:pt idx="693">
                  <c:v>41557</c:v>
                </c:pt>
                <c:pt idx="694">
                  <c:v>41558</c:v>
                </c:pt>
                <c:pt idx="695">
                  <c:v>41562</c:v>
                </c:pt>
                <c:pt idx="696">
                  <c:v>41563</c:v>
                </c:pt>
                <c:pt idx="697">
                  <c:v>41564</c:v>
                </c:pt>
                <c:pt idx="698">
                  <c:v>41565</c:v>
                </c:pt>
                <c:pt idx="699">
                  <c:v>41568</c:v>
                </c:pt>
                <c:pt idx="700">
                  <c:v>41569</c:v>
                </c:pt>
                <c:pt idx="701">
                  <c:v>41570</c:v>
                </c:pt>
                <c:pt idx="702">
                  <c:v>41571</c:v>
                </c:pt>
                <c:pt idx="703">
                  <c:v>41572</c:v>
                </c:pt>
                <c:pt idx="704">
                  <c:v>41575</c:v>
                </c:pt>
                <c:pt idx="705">
                  <c:v>41576</c:v>
                </c:pt>
                <c:pt idx="706">
                  <c:v>41577</c:v>
                </c:pt>
                <c:pt idx="707">
                  <c:v>41578</c:v>
                </c:pt>
                <c:pt idx="708">
                  <c:v>41579</c:v>
                </c:pt>
                <c:pt idx="709">
                  <c:v>41582</c:v>
                </c:pt>
                <c:pt idx="710">
                  <c:v>41583</c:v>
                </c:pt>
                <c:pt idx="711">
                  <c:v>41584</c:v>
                </c:pt>
                <c:pt idx="712">
                  <c:v>41585</c:v>
                </c:pt>
                <c:pt idx="713">
                  <c:v>41586</c:v>
                </c:pt>
                <c:pt idx="714">
                  <c:v>41590</c:v>
                </c:pt>
                <c:pt idx="715">
                  <c:v>41591</c:v>
                </c:pt>
                <c:pt idx="716">
                  <c:v>41592</c:v>
                </c:pt>
                <c:pt idx="717">
                  <c:v>41593</c:v>
                </c:pt>
                <c:pt idx="718">
                  <c:v>41596</c:v>
                </c:pt>
                <c:pt idx="719">
                  <c:v>41597</c:v>
                </c:pt>
                <c:pt idx="720">
                  <c:v>41598</c:v>
                </c:pt>
                <c:pt idx="721">
                  <c:v>41599</c:v>
                </c:pt>
                <c:pt idx="722">
                  <c:v>41600</c:v>
                </c:pt>
                <c:pt idx="723">
                  <c:v>41603</c:v>
                </c:pt>
                <c:pt idx="724">
                  <c:v>41604</c:v>
                </c:pt>
                <c:pt idx="725">
                  <c:v>41605</c:v>
                </c:pt>
                <c:pt idx="726">
                  <c:v>41607</c:v>
                </c:pt>
                <c:pt idx="727">
                  <c:v>41610</c:v>
                </c:pt>
                <c:pt idx="728">
                  <c:v>41611</c:v>
                </c:pt>
                <c:pt idx="729">
                  <c:v>41612</c:v>
                </c:pt>
                <c:pt idx="730">
                  <c:v>41613</c:v>
                </c:pt>
                <c:pt idx="731">
                  <c:v>41614</c:v>
                </c:pt>
                <c:pt idx="732">
                  <c:v>41617</c:v>
                </c:pt>
                <c:pt idx="733">
                  <c:v>41618</c:v>
                </c:pt>
                <c:pt idx="734">
                  <c:v>41619</c:v>
                </c:pt>
                <c:pt idx="735">
                  <c:v>41620</c:v>
                </c:pt>
                <c:pt idx="736">
                  <c:v>41621</c:v>
                </c:pt>
                <c:pt idx="737">
                  <c:v>41624</c:v>
                </c:pt>
                <c:pt idx="738">
                  <c:v>41625</c:v>
                </c:pt>
                <c:pt idx="739">
                  <c:v>41626</c:v>
                </c:pt>
                <c:pt idx="740">
                  <c:v>41627</c:v>
                </c:pt>
                <c:pt idx="741">
                  <c:v>41628</c:v>
                </c:pt>
                <c:pt idx="742">
                  <c:v>41631</c:v>
                </c:pt>
                <c:pt idx="743">
                  <c:v>41632</c:v>
                </c:pt>
                <c:pt idx="744">
                  <c:v>41634</c:v>
                </c:pt>
                <c:pt idx="745">
                  <c:v>41635</c:v>
                </c:pt>
                <c:pt idx="746">
                  <c:v>41638</c:v>
                </c:pt>
                <c:pt idx="747">
                  <c:v>41639</c:v>
                </c:pt>
                <c:pt idx="748">
                  <c:v>41641</c:v>
                </c:pt>
                <c:pt idx="749">
                  <c:v>41642</c:v>
                </c:pt>
                <c:pt idx="750">
                  <c:v>41645</c:v>
                </c:pt>
                <c:pt idx="751">
                  <c:v>41646</c:v>
                </c:pt>
                <c:pt idx="752">
                  <c:v>41647</c:v>
                </c:pt>
                <c:pt idx="753">
                  <c:v>41648</c:v>
                </c:pt>
                <c:pt idx="754">
                  <c:v>41649</c:v>
                </c:pt>
                <c:pt idx="755">
                  <c:v>41652</c:v>
                </c:pt>
                <c:pt idx="756">
                  <c:v>41653</c:v>
                </c:pt>
                <c:pt idx="757">
                  <c:v>41654</c:v>
                </c:pt>
                <c:pt idx="758">
                  <c:v>41655</c:v>
                </c:pt>
                <c:pt idx="759">
                  <c:v>41656</c:v>
                </c:pt>
                <c:pt idx="760">
                  <c:v>41660</c:v>
                </c:pt>
                <c:pt idx="761">
                  <c:v>41661</c:v>
                </c:pt>
                <c:pt idx="762">
                  <c:v>41662</c:v>
                </c:pt>
                <c:pt idx="763">
                  <c:v>41663</c:v>
                </c:pt>
                <c:pt idx="764">
                  <c:v>41666</c:v>
                </c:pt>
                <c:pt idx="765">
                  <c:v>41667</c:v>
                </c:pt>
                <c:pt idx="766">
                  <c:v>41668</c:v>
                </c:pt>
                <c:pt idx="767">
                  <c:v>41669</c:v>
                </c:pt>
                <c:pt idx="768">
                  <c:v>41670</c:v>
                </c:pt>
                <c:pt idx="769">
                  <c:v>41673</c:v>
                </c:pt>
                <c:pt idx="770">
                  <c:v>41674</c:v>
                </c:pt>
                <c:pt idx="771">
                  <c:v>41675</c:v>
                </c:pt>
                <c:pt idx="772">
                  <c:v>41676</c:v>
                </c:pt>
                <c:pt idx="773">
                  <c:v>41677</c:v>
                </c:pt>
                <c:pt idx="774">
                  <c:v>41680</c:v>
                </c:pt>
                <c:pt idx="775">
                  <c:v>41681</c:v>
                </c:pt>
                <c:pt idx="776">
                  <c:v>41682</c:v>
                </c:pt>
                <c:pt idx="777">
                  <c:v>41683</c:v>
                </c:pt>
                <c:pt idx="778">
                  <c:v>41684</c:v>
                </c:pt>
                <c:pt idx="779">
                  <c:v>41688</c:v>
                </c:pt>
                <c:pt idx="780">
                  <c:v>41689</c:v>
                </c:pt>
                <c:pt idx="781">
                  <c:v>41690</c:v>
                </c:pt>
                <c:pt idx="782">
                  <c:v>41691</c:v>
                </c:pt>
                <c:pt idx="783">
                  <c:v>41694</c:v>
                </c:pt>
                <c:pt idx="784">
                  <c:v>41695</c:v>
                </c:pt>
                <c:pt idx="785">
                  <c:v>41696</c:v>
                </c:pt>
                <c:pt idx="786">
                  <c:v>41697</c:v>
                </c:pt>
                <c:pt idx="787">
                  <c:v>41698</c:v>
                </c:pt>
                <c:pt idx="788">
                  <c:v>41701</c:v>
                </c:pt>
                <c:pt idx="789">
                  <c:v>41702</c:v>
                </c:pt>
                <c:pt idx="790">
                  <c:v>41703</c:v>
                </c:pt>
                <c:pt idx="791">
                  <c:v>41704</c:v>
                </c:pt>
                <c:pt idx="792">
                  <c:v>41705</c:v>
                </c:pt>
                <c:pt idx="793">
                  <c:v>41708</c:v>
                </c:pt>
                <c:pt idx="794">
                  <c:v>41709</c:v>
                </c:pt>
                <c:pt idx="795">
                  <c:v>41710</c:v>
                </c:pt>
                <c:pt idx="796">
                  <c:v>41711</c:v>
                </c:pt>
                <c:pt idx="797">
                  <c:v>41712</c:v>
                </c:pt>
                <c:pt idx="798">
                  <c:v>41715</c:v>
                </c:pt>
                <c:pt idx="799">
                  <c:v>41716</c:v>
                </c:pt>
                <c:pt idx="800">
                  <c:v>41717</c:v>
                </c:pt>
                <c:pt idx="801">
                  <c:v>41718</c:v>
                </c:pt>
                <c:pt idx="802">
                  <c:v>41719</c:v>
                </c:pt>
                <c:pt idx="803">
                  <c:v>41722</c:v>
                </c:pt>
                <c:pt idx="804">
                  <c:v>41723</c:v>
                </c:pt>
                <c:pt idx="805">
                  <c:v>41724</c:v>
                </c:pt>
                <c:pt idx="806">
                  <c:v>41725</c:v>
                </c:pt>
                <c:pt idx="807">
                  <c:v>41726</c:v>
                </c:pt>
                <c:pt idx="808">
                  <c:v>41729</c:v>
                </c:pt>
                <c:pt idx="809">
                  <c:v>41730</c:v>
                </c:pt>
                <c:pt idx="810">
                  <c:v>41731</c:v>
                </c:pt>
                <c:pt idx="811">
                  <c:v>41732</c:v>
                </c:pt>
                <c:pt idx="812">
                  <c:v>41733</c:v>
                </c:pt>
                <c:pt idx="813">
                  <c:v>41736</c:v>
                </c:pt>
                <c:pt idx="814">
                  <c:v>41737</c:v>
                </c:pt>
                <c:pt idx="815">
                  <c:v>41738</c:v>
                </c:pt>
                <c:pt idx="816">
                  <c:v>41739</c:v>
                </c:pt>
                <c:pt idx="817">
                  <c:v>41740</c:v>
                </c:pt>
                <c:pt idx="818">
                  <c:v>41743</c:v>
                </c:pt>
                <c:pt idx="819">
                  <c:v>41744</c:v>
                </c:pt>
                <c:pt idx="820">
                  <c:v>41745</c:v>
                </c:pt>
                <c:pt idx="821">
                  <c:v>41746</c:v>
                </c:pt>
                <c:pt idx="822">
                  <c:v>41750</c:v>
                </c:pt>
                <c:pt idx="823">
                  <c:v>41751</c:v>
                </c:pt>
                <c:pt idx="824">
                  <c:v>41752</c:v>
                </c:pt>
                <c:pt idx="825">
                  <c:v>41753</c:v>
                </c:pt>
                <c:pt idx="826">
                  <c:v>41754</c:v>
                </c:pt>
                <c:pt idx="827">
                  <c:v>41757</c:v>
                </c:pt>
                <c:pt idx="828">
                  <c:v>41758</c:v>
                </c:pt>
                <c:pt idx="829">
                  <c:v>41759</c:v>
                </c:pt>
                <c:pt idx="830">
                  <c:v>41760</c:v>
                </c:pt>
                <c:pt idx="831">
                  <c:v>41761</c:v>
                </c:pt>
                <c:pt idx="832">
                  <c:v>41764</c:v>
                </c:pt>
                <c:pt idx="833">
                  <c:v>41765</c:v>
                </c:pt>
                <c:pt idx="834">
                  <c:v>41766</c:v>
                </c:pt>
                <c:pt idx="835">
                  <c:v>41767</c:v>
                </c:pt>
                <c:pt idx="836">
                  <c:v>41768</c:v>
                </c:pt>
                <c:pt idx="837">
                  <c:v>41771</c:v>
                </c:pt>
                <c:pt idx="838">
                  <c:v>41772</c:v>
                </c:pt>
                <c:pt idx="839">
                  <c:v>41773</c:v>
                </c:pt>
                <c:pt idx="840">
                  <c:v>41774</c:v>
                </c:pt>
                <c:pt idx="841">
                  <c:v>41775</c:v>
                </c:pt>
                <c:pt idx="842">
                  <c:v>41778</c:v>
                </c:pt>
                <c:pt idx="843">
                  <c:v>41779</c:v>
                </c:pt>
                <c:pt idx="844">
                  <c:v>41780</c:v>
                </c:pt>
                <c:pt idx="845">
                  <c:v>41781</c:v>
                </c:pt>
                <c:pt idx="846">
                  <c:v>41782</c:v>
                </c:pt>
                <c:pt idx="847">
                  <c:v>41786</c:v>
                </c:pt>
                <c:pt idx="848">
                  <c:v>41787</c:v>
                </c:pt>
                <c:pt idx="849">
                  <c:v>41788</c:v>
                </c:pt>
                <c:pt idx="850">
                  <c:v>41789</c:v>
                </c:pt>
                <c:pt idx="851">
                  <c:v>41792</c:v>
                </c:pt>
                <c:pt idx="852">
                  <c:v>41793</c:v>
                </c:pt>
                <c:pt idx="853">
                  <c:v>41794</c:v>
                </c:pt>
                <c:pt idx="854">
                  <c:v>41795</c:v>
                </c:pt>
                <c:pt idx="855">
                  <c:v>41796</c:v>
                </c:pt>
                <c:pt idx="856">
                  <c:v>41799</c:v>
                </c:pt>
                <c:pt idx="857">
                  <c:v>41800</c:v>
                </c:pt>
                <c:pt idx="858">
                  <c:v>41801</c:v>
                </c:pt>
                <c:pt idx="859">
                  <c:v>41802</c:v>
                </c:pt>
                <c:pt idx="860">
                  <c:v>41803</c:v>
                </c:pt>
                <c:pt idx="861">
                  <c:v>41806</c:v>
                </c:pt>
                <c:pt idx="862">
                  <c:v>41807</c:v>
                </c:pt>
                <c:pt idx="863">
                  <c:v>41808</c:v>
                </c:pt>
                <c:pt idx="864">
                  <c:v>41809</c:v>
                </c:pt>
                <c:pt idx="865">
                  <c:v>41810</c:v>
                </c:pt>
                <c:pt idx="866">
                  <c:v>41813</c:v>
                </c:pt>
                <c:pt idx="867">
                  <c:v>41814</c:v>
                </c:pt>
                <c:pt idx="868">
                  <c:v>41815</c:v>
                </c:pt>
                <c:pt idx="869">
                  <c:v>41816</c:v>
                </c:pt>
                <c:pt idx="870">
                  <c:v>41817</c:v>
                </c:pt>
                <c:pt idx="871">
                  <c:v>41820</c:v>
                </c:pt>
                <c:pt idx="872">
                  <c:v>41821</c:v>
                </c:pt>
                <c:pt idx="873">
                  <c:v>41822</c:v>
                </c:pt>
                <c:pt idx="874">
                  <c:v>41823</c:v>
                </c:pt>
                <c:pt idx="875">
                  <c:v>41827</c:v>
                </c:pt>
                <c:pt idx="876">
                  <c:v>41828</c:v>
                </c:pt>
                <c:pt idx="877">
                  <c:v>41829</c:v>
                </c:pt>
                <c:pt idx="878">
                  <c:v>41830</c:v>
                </c:pt>
                <c:pt idx="879">
                  <c:v>41831</c:v>
                </c:pt>
                <c:pt idx="880">
                  <c:v>41834</c:v>
                </c:pt>
                <c:pt idx="881">
                  <c:v>41835</c:v>
                </c:pt>
                <c:pt idx="882">
                  <c:v>41836</c:v>
                </c:pt>
                <c:pt idx="883">
                  <c:v>41837</c:v>
                </c:pt>
                <c:pt idx="884">
                  <c:v>41838</c:v>
                </c:pt>
                <c:pt idx="885">
                  <c:v>41841</c:v>
                </c:pt>
                <c:pt idx="886">
                  <c:v>41842</c:v>
                </c:pt>
                <c:pt idx="887">
                  <c:v>41843</c:v>
                </c:pt>
                <c:pt idx="888">
                  <c:v>41844</c:v>
                </c:pt>
                <c:pt idx="889">
                  <c:v>41845</c:v>
                </c:pt>
                <c:pt idx="890">
                  <c:v>41848</c:v>
                </c:pt>
                <c:pt idx="891">
                  <c:v>41849</c:v>
                </c:pt>
                <c:pt idx="892">
                  <c:v>41850</c:v>
                </c:pt>
                <c:pt idx="893">
                  <c:v>41851</c:v>
                </c:pt>
                <c:pt idx="894">
                  <c:v>41852</c:v>
                </c:pt>
                <c:pt idx="895">
                  <c:v>41855</c:v>
                </c:pt>
                <c:pt idx="896">
                  <c:v>41856</c:v>
                </c:pt>
                <c:pt idx="897">
                  <c:v>41857</c:v>
                </c:pt>
                <c:pt idx="898">
                  <c:v>41858</c:v>
                </c:pt>
                <c:pt idx="899">
                  <c:v>41859</c:v>
                </c:pt>
                <c:pt idx="900">
                  <c:v>41862</c:v>
                </c:pt>
                <c:pt idx="901">
                  <c:v>41863</c:v>
                </c:pt>
                <c:pt idx="902">
                  <c:v>41864</c:v>
                </c:pt>
                <c:pt idx="903">
                  <c:v>41865</c:v>
                </c:pt>
                <c:pt idx="904">
                  <c:v>41866</c:v>
                </c:pt>
                <c:pt idx="905">
                  <c:v>41869</c:v>
                </c:pt>
                <c:pt idx="906">
                  <c:v>41870</c:v>
                </c:pt>
                <c:pt idx="907">
                  <c:v>41871</c:v>
                </c:pt>
                <c:pt idx="908">
                  <c:v>41872</c:v>
                </c:pt>
                <c:pt idx="909">
                  <c:v>41873</c:v>
                </c:pt>
                <c:pt idx="910">
                  <c:v>41876</c:v>
                </c:pt>
                <c:pt idx="911">
                  <c:v>41877</c:v>
                </c:pt>
                <c:pt idx="912">
                  <c:v>41878</c:v>
                </c:pt>
                <c:pt idx="913">
                  <c:v>41879</c:v>
                </c:pt>
                <c:pt idx="914">
                  <c:v>41880</c:v>
                </c:pt>
                <c:pt idx="915">
                  <c:v>41884</c:v>
                </c:pt>
                <c:pt idx="916">
                  <c:v>41885</c:v>
                </c:pt>
                <c:pt idx="917">
                  <c:v>41886</c:v>
                </c:pt>
                <c:pt idx="918">
                  <c:v>41887</c:v>
                </c:pt>
                <c:pt idx="919">
                  <c:v>41890</c:v>
                </c:pt>
                <c:pt idx="920">
                  <c:v>41891</c:v>
                </c:pt>
                <c:pt idx="921">
                  <c:v>41892</c:v>
                </c:pt>
                <c:pt idx="922">
                  <c:v>41893</c:v>
                </c:pt>
                <c:pt idx="923">
                  <c:v>41894</c:v>
                </c:pt>
                <c:pt idx="924">
                  <c:v>41897</c:v>
                </c:pt>
                <c:pt idx="925">
                  <c:v>41898</c:v>
                </c:pt>
                <c:pt idx="926">
                  <c:v>41899</c:v>
                </c:pt>
                <c:pt idx="927">
                  <c:v>41900</c:v>
                </c:pt>
                <c:pt idx="928">
                  <c:v>41901</c:v>
                </c:pt>
                <c:pt idx="929">
                  <c:v>41904</c:v>
                </c:pt>
                <c:pt idx="930">
                  <c:v>41905</c:v>
                </c:pt>
                <c:pt idx="931">
                  <c:v>41906</c:v>
                </c:pt>
                <c:pt idx="932">
                  <c:v>41907</c:v>
                </c:pt>
                <c:pt idx="933">
                  <c:v>41908</c:v>
                </c:pt>
                <c:pt idx="934">
                  <c:v>41911</c:v>
                </c:pt>
                <c:pt idx="935">
                  <c:v>41912</c:v>
                </c:pt>
                <c:pt idx="936">
                  <c:v>41913</c:v>
                </c:pt>
                <c:pt idx="937">
                  <c:v>41914</c:v>
                </c:pt>
                <c:pt idx="938">
                  <c:v>41915</c:v>
                </c:pt>
                <c:pt idx="939">
                  <c:v>41918</c:v>
                </c:pt>
                <c:pt idx="940">
                  <c:v>41919</c:v>
                </c:pt>
                <c:pt idx="941">
                  <c:v>41920</c:v>
                </c:pt>
                <c:pt idx="942">
                  <c:v>41921</c:v>
                </c:pt>
                <c:pt idx="943">
                  <c:v>41922</c:v>
                </c:pt>
                <c:pt idx="944">
                  <c:v>41926</c:v>
                </c:pt>
                <c:pt idx="945">
                  <c:v>41927</c:v>
                </c:pt>
                <c:pt idx="946">
                  <c:v>41928</c:v>
                </c:pt>
                <c:pt idx="947">
                  <c:v>41929</c:v>
                </c:pt>
                <c:pt idx="948">
                  <c:v>41932</c:v>
                </c:pt>
                <c:pt idx="949">
                  <c:v>41933</c:v>
                </c:pt>
                <c:pt idx="950">
                  <c:v>41934</c:v>
                </c:pt>
                <c:pt idx="951">
                  <c:v>41935</c:v>
                </c:pt>
                <c:pt idx="952">
                  <c:v>41936</c:v>
                </c:pt>
                <c:pt idx="953">
                  <c:v>41939</c:v>
                </c:pt>
                <c:pt idx="954">
                  <c:v>41940</c:v>
                </c:pt>
                <c:pt idx="955">
                  <c:v>41941</c:v>
                </c:pt>
                <c:pt idx="956">
                  <c:v>41942</c:v>
                </c:pt>
                <c:pt idx="957">
                  <c:v>41943</c:v>
                </c:pt>
                <c:pt idx="958">
                  <c:v>41946</c:v>
                </c:pt>
                <c:pt idx="959">
                  <c:v>41947</c:v>
                </c:pt>
                <c:pt idx="960">
                  <c:v>41948</c:v>
                </c:pt>
                <c:pt idx="961">
                  <c:v>41949</c:v>
                </c:pt>
                <c:pt idx="962">
                  <c:v>41950</c:v>
                </c:pt>
                <c:pt idx="963">
                  <c:v>41953</c:v>
                </c:pt>
                <c:pt idx="964">
                  <c:v>41955</c:v>
                </c:pt>
                <c:pt idx="965">
                  <c:v>41956</c:v>
                </c:pt>
                <c:pt idx="966">
                  <c:v>41957</c:v>
                </c:pt>
                <c:pt idx="967">
                  <c:v>41960</c:v>
                </c:pt>
                <c:pt idx="968">
                  <c:v>41961</c:v>
                </c:pt>
                <c:pt idx="969">
                  <c:v>41962</c:v>
                </c:pt>
                <c:pt idx="970">
                  <c:v>41963</c:v>
                </c:pt>
                <c:pt idx="971">
                  <c:v>41964</c:v>
                </c:pt>
                <c:pt idx="972">
                  <c:v>41967</c:v>
                </c:pt>
                <c:pt idx="973">
                  <c:v>41968</c:v>
                </c:pt>
                <c:pt idx="974">
                  <c:v>41969</c:v>
                </c:pt>
                <c:pt idx="975">
                  <c:v>41971</c:v>
                </c:pt>
                <c:pt idx="976">
                  <c:v>41974</c:v>
                </c:pt>
                <c:pt idx="977">
                  <c:v>41975</c:v>
                </c:pt>
                <c:pt idx="978">
                  <c:v>41976</c:v>
                </c:pt>
                <c:pt idx="979">
                  <c:v>41977</c:v>
                </c:pt>
                <c:pt idx="980">
                  <c:v>41978</c:v>
                </c:pt>
                <c:pt idx="981">
                  <c:v>41981</c:v>
                </c:pt>
                <c:pt idx="982">
                  <c:v>41982</c:v>
                </c:pt>
                <c:pt idx="983">
                  <c:v>41983</c:v>
                </c:pt>
                <c:pt idx="984">
                  <c:v>41984</c:v>
                </c:pt>
                <c:pt idx="985">
                  <c:v>41985</c:v>
                </c:pt>
                <c:pt idx="986">
                  <c:v>41988</c:v>
                </c:pt>
                <c:pt idx="987">
                  <c:v>41989</c:v>
                </c:pt>
                <c:pt idx="988">
                  <c:v>41990</c:v>
                </c:pt>
                <c:pt idx="989">
                  <c:v>41991</c:v>
                </c:pt>
                <c:pt idx="990">
                  <c:v>41992</c:v>
                </c:pt>
                <c:pt idx="991">
                  <c:v>41995</c:v>
                </c:pt>
                <c:pt idx="992">
                  <c:v>41996</c:v>
                </c:pt>
                <c:pt idx="993">
                  <c:v>41997</c:v>
                </c:pt>
                <c:pt idx="994">
                  <c:v>41999</c:v>
                </c:pt>
                <c:pt idx="995">
                  <c:v>42002</c:v>
                </c:pt>
                <c:pt idx="996">
                  <c:v>42003</c:v>
                </c:pt>
                <c:pt idx="997">
                  <c:v>42004</c:v>
                </c:pt>
                <c:pt idx="998">
                  <c:v>42006</c:v>
                </c:pt>
                <c:pt idx="999">
                  <c:v>42009</c:v>
                </c:pt>
                <c:pt idx="1000">
                  <c:v>42010</c:v>
                </c:pt>
                <c:pt idx="1001">
                  <c:v>42011</c:v>
                </c:pt>
                <c:pt idx="1002">
                  <c:v>42012</c:v>
                </c:pt>
                <c:pt idx="1003">
                  <c:v>42013</c:v>
                </c:pt>
                <c:pt idx="1004">
                  <c:v>42016</c:v>
                </c:pt>
                <c:pt idx="1005">
                  <c:v>42017</c:v>
                </c:pt>
                <c:pt idx="1006">
                  <c:v>42018</c:v>
                </c:pt>
                <c:pt idx="1007">
                  <c:v>42019</c:v>
                </c:pt>
                <c:pt idx="1008">
                  <c:v>42020</c:v>
                </c:pt>
                <c:pt idx="1009">
                  <c:v>42024</c:v>
                </c:pt>
                <c:pt idx="1010">
                  <c:v>42025</c:v>
                </c:pt>
                <c:pt idx="1011">
                  <c:v>42026</c:v>
                </c:pt>
                <c:pt idx="1012">
                  <c:v>42027</c:v>
                </c:pt>
                <c:pt idx="1013">
                  <c:v>42030</c:v>
                </c:pt>
                <c:pt idx="1014">
                  <c:v>42031</c:v>
                </c:pt>
                <c:pt idx="1015">
                  <c:v>42032</c:v>
                </c:pt>
                <c:pt idx="1016">
                  <c:v>42033</c:v>
                </c:pt>
                <c:pt idx="1017">
                  <c:v>42034</c:v>
                </c:pt>
                <c:pt idx="1018">
                  <c:v>42037</c:v>
                </c:pt>
                <c:pt idx="1019">
                  <c:v>42038</c:v>
                </c:pt>
                <c:pt idx="1020">
                  <c:v>42039</c:v>
                </c:pt>
                <c:pt idx="1021">
                  <c:v>42040</c:v>
                </c:pt>
                <c:pt idx="1022">
                  <c:v>42041</c:v>
                </c:pt>
                <c:pt idx="1023">
                  <c:v>42044</c:v>
                </c:pt>
                <c:pt idx="1024">
                  <c:v>42045</c:v>
                </c:pt>
                <c:pt idx="1025">
                  <c:v>42046</c:v>
                </c:pt>
                <c:pt idx="1026">
                  <c:v>42047</c:v>
                </c:pt>
                <c:pt idx="1027">
                  <c:v>42048</c:v>
                </c:pt>
                <c:pt idx="1028">
                  <c:v>42052</c:v>
                </c:pt>
                <c:pt idx="1029">
                  <c:v>42053</c:v>
                </c:pt>
                <c:pt idx="1030">
                  <c:v>42054</c:v>
                </c:pt>
                <c:pt idx="1031">
                  <c:v>42055</c:v>
                </c:pt>
                <c:pt idx="1032">
                  <c:v>42058</c:v>
                </c:pt>
                <c:pt idx="1033">
                  <c:v>42059</c:v>
                </c:pt>
                <c:pt idx="1034">
                  <c:v>42060</c:v>
                </c:pt>
                <c:pt idx="1035">
                  <c:v>42061</c:v>
                </c:pt>
                <c:pt idx="1036">
                  <c:v>42062</c:v>
                </c:pt>
                <c:pt idx="1037">
                  <c:v>42065</c:v>
                </c:pt>
                <c:pt idx="1038">
                  <c:v>42066</c:v>
                </c:pt>
                <c:pt idx="1039">
                  <c:v>42067</c:v>
                </c:pt>
                <c:pt idx="1040">
                  <c:v>42068</c:v>
                </c:pt>
                <c:pt idx="1041">
                  <c:v>42069</c:v>
                </c:pt>
                <c:pt idx="1042">
                  <c:v>42072</c:v>
                </c:pt>
                <c:pt idx="1043">
                  <c:v>42073</c:v>
                </c:pt>
                <c:pt idx="1044">
                  <c:v>42074</c:v>
                </c:pt>
                <c:pt idx="1045">
                  <c:v>42075</c:v>
                </c:pt>
                <c:pt idx="1046">
                  <c:v>42076</c:v>
                </c:pt>
                <c:pt idx="1047">
                  <c:v>42079</c:v>
                </c:pt>
                <c:pt idx="1048">
                  <c:v>42080</c:v>
                </c:pt>
                <c:pt idx="1049">
                  <c:v>42081</c:v>
                </c:pt>
                <c:pt idx="1050">
                  <c:v>42082</c:v>
                </c:pt>
                <c:pt idx="1051">
                  <c:v>42083</c:v>
                </c:pt>
                <c:pt idx="1052">
                  <c:v>42086</c:v>
                </c:pt>
                <c:pt idx="1053">
                  <c:v>42087</c:v>
                </c:pt>
                <c:pt idx="1054">
                  <c:v>42088</c:v>
                </c:pt>
                <c:pt idx="1055">
                  <c:v>42089</c:v>
                </c:pt>
                <c:pt idx="1056">
                  <c:v>42090</c:v>
                </c:pt>
                <c:pt idx="1057">
                  <c:v>42093</c:v>
                </c:pt>
                <c:pt idx="1058">
                  <c:v>42094</c:v>
                </c:pt>
                <c:pt idx="1059">
                  <c:v>42095</c:v>
                </c:pt>
                <c:pt idx="1060">
                  <c:v>42096</c:v>
                </c:pt>
                <c:pt idx="1061">
                  <c:v>42100</c:v>
                </c:pt>
                <c:pt idx="1062">
                  <c:v>42101</c:v>
                </c:pt>
                <c:pt idx="1063">
                  <c:v>42102</c:v>
                </c:pt>
                <c:pt idx="1064">
                  <c:v>42103</c:v>
                </c:pt>
                <c:pt idx="1065">
                  <c:v>42104</c:v>
                </c:pt>
                <c:pt idx="1066">
                  <c:v>42107</c:v>
                </c:pt>
                <c:pt idx="1067">
                  <c:v>42108</c:v>
                </c:pt>
                <c:pt idx="1068">
                  <c:v>42109</c:v>
                </c:pt>
                <c:pt idx="1069">
                  <c:v>42110</c:v>
                </c:pt>
                <c:pt idx="1070">
                  <c:v>42111</c:v>
                </c:pt>
                <c:pt idx="1071">
                  <c:v>42114</c:v>
                </c:pt>
                <c:pt idx="1072">
                  <c:v>42115</c:v>
                </c:pt>
                <c:pt idx="1073">
                  <c:v>42116</c:v>
                </c:pt>
                <c:pt idx="1074">
                  <c:v>42117</c:v>
                </c:pt>
                <c:pt idx="1075">
                  <c:v>42118</c:v>
                </c:pt>
                <c:pt idx="1076">
                  <c:v>42121</c:v>
                </c:pt>
                <c:pt idx="1077">
                  <c:v>42122</c:v>
                </c:pt>
                <c:pt idx="1078">
                  <c:v>42123</c:v>
                </c:pt>
                <c:pt idx="1079">
                  <c:v>42124</c:v>
                </c:pt>
                <c:pt idx="1080">
                  <c:v>42125</c:v>
                </c:pt>
                <c:pt idx="1081">
                  <c:v>42128</c:v>
                </c:pt>
                <c:pt idx="1082">
                  <c:v>42129</c:v>
                </c:pt>
                <c:pt idx="1083">
                  <c:v>42130</c:v>
                </c:pt>
                <c:pt idx="1084">
                  <c:v>42131</c:v>
                </c:pt>
                <c:pt idx="1085">
                  <c:v>42132</c:v>
                </c:pt>
                <c:pt idx="1086">
                  <c:v>42135</c:v>
                </c:pt>
                <c:pt idx="1087">
                  <c:v>42136</c:v>
                </c:pt>
                <c:pt idx="1088">
                  <c:v>42137</c:v>
                </c:pt>
                <c:pt idx="1089">
                  <c:v>42138</c:v>
                </c:pt>
                <c:pt idx="1090">
                  <c:v>42139</c:v>
                </c:pt>
                <c:pt idx="1091">
                  <c:v>42142</c:v>
                </c:pt>
                <c:pt idx="1092">
                  <c:v>42143</c:v>
                </c:pt>
                <c:pt idx="1093">
                  <c:v>42144</c:v>
                </c:pt>
                <c:pt idx="1094">
                  <c:v>42145</c:v>
                </c:pt>
                <c:pt idx="1095">
                  <c:v>42146</c:v>
                </c:pt>
                <c:pt idx="1096">
                  <c:v>42150</c:v>
                </c:pt>
                <c:pt idx="1097">
                  <c:v>42151</c:v>
                </c:pt>
                <c:pt idx="1098">
                  <c:v>42152</c:v>
                </c:pt>
                <c:pt idx="1099">
                  <c:v>42153</c:v>
                </c:pt>
                <c:pt idx="1100">
                  <c:v>42156</c:v>
                </c:pt>
                <c:pt idx="1101">
                  <c:v>42157</c:v>
                </c:pt>
                <c:pt idx="1102">
                  <c:v>42158</c:v>
                </c:pt>
                <c:pt idx="1103">
                  <c:v>42159</c:v>
                </c:pt>
                <c:pt idx="1104">
                  <c:v>42160</c:v>
                </c:pt>
                <c:pt idx="1105">
                  <c:v>42163</c:v>
                </c:pt>
                <c:pt idx="1106">
                  <c:v>42164</c:v>
                </c:pt>
                <c:pt idx="1107">
                  <c:v>42165</c:v>
                </c:pt>
                <c:pt idx="1108">
                  <c:v>42166</c:v>
                </c:pt>
                <c:pt idx="1109">
                  <c:v>42167</c:v>
                </c:pt>
                <c:pt idx="1110">
                  <c:v>42170</c:v>
                </c:pt>
                <c:pt idx="1111">
                  <c:v>42171</c:v>
                </c:pt>
                <c:pt idx="1112">
                  <c:v>42172</c:v>
                </c:pt>
                <c:pt idx="1113">
                  <c:v>42173</c:v>
                </c:pt>
                <c:pt idx="1114">
                  <c:v>42174</c:v>
                </c:pt>
                <c:pt idx="1115">
                  <c:v>42177</c:v>
                </c:pt>
                <c:pt idx="1116">
                  <c:v>42178</c:v>
                </c:pt>
                <c:pt idx="1117">
                  <c:v>42179</c:v>
                </c:pt>
                <c:pt idx="1118">
                  <c:v>42180</c:v>
                </c:pt>
                <c:pt idx="1119">
                  <c:v>42181</c:v>
                </c:pt>
                <c:pt idx="1120">
                  <c:v>42184</c:v>
                </c:pt>
                <c:pt idx="1121">
                  <c:v>42185</c:v>
                </c:pt>
                <c:pt idx="1122">
                  <c:v>42186</c:v>
                </c:pt>
                <c:pt idx="1123">
                  <c:v>42187</c:v>
                </c:pt>
                <c:pt idx="1124">
                  <c:v>42191</c:v>
                </c:pt>
                <c:pt idx="1125">
                  <c:v>42192</c:v>
                </c:pt>
                <c:pt idx="1126">
                  <c:v>42193</c:v>
                </c:pt>
                <c:pt idx="1127">
                  <c:v>42194</c:v>
                </c:pt>
                <c:pt idx="1128">
                  <c:v>42195</c:v>
                </c:pt>
                <c:pt idx="1129">
                  <c:v>42198</c:v>
                </c:pt>
                <c:pt idx="1130">
                  <c:v>42199</c:v>
                </c:pt>
                <c:pt idx="1131">
                  <c:v>42200</c:v>
                </c:pt>
                <c:pt idx="1132">
                  <c:v>42201</c:v>
                </c:pt>
                <c:pt idx="1133">
                  <c:v>42202</c:v>
                </c:pt>
                <c:pt idx="1134">
                  <c:v>42205</c:v>
                </c:pt>
                <c:pt idx="1135">
                  <c:v>42206</c:v>
                </c:pt>
                <c:pt idx="1136">
                  <c:v>42207</c:v>
                </c:pt>
                <c:pt idx="1137">
                  <c:v>42208</c:v>
                </c:pt>
                <c:pt idx="1138">
                  <c:v>42209</c:v>
                </c:pt>
                <c:pt idx="1139">
                  <c:v>42212</c:v>
                </c:pt>
                <c:pt idx="1140">
                  <c:v>42213</c:v>
                </c:pt>
                <c:pt idx="1141">
                  <c:v>42214</c:v>
                </c:pt>
                <c:pt idx="1142">
                  <c:v>42215</c:v>
                </c:pt>
                <c:pt idx="1143">
                  <c:v>42216</c:v>
                </c:pt>
                <c:pt idx="1144">
                  <c:v>42219</c:v>
                </c:pt>
                <c:pt idx="1145">
                  <c:v>42220</c:v>
                </c:pt>
                <c:pt idx="1146">
                  <c:v>42221</c:v>
                </c:pt>
                <c:pt idx="1147">
                  <c:v>42222</c:v>
                </c:pt>
                <c:pt idx="1148">
                  <c:v>42223</c:v>
                </c:pt>
                <c:pt idx="1149">
                  <c:v>42226</c:v>
                </c:pt>
                <c:pt idx="1150">
                  <c:v>42227</c:v>
                </c:pt>
                <c:pt idx="1151">
                  <c:v>42228</c:v>
                </c:pt>
                <c:pt idx="1152">
                  <c:v>42229</c:v>
                </c:pt>
                <c:pt idx="1153">
                  <c:v>42230</c:v>
                </c:pt>
                <c:pt idx="1154">
                  <c:v>42233</c:v>
                </c:pt>
                <c:pt idx="1155">
                  <c:v>42234</c:v>
                </c:pt>
                <c:pt idx="1156">
                  <c:v>42235</c:v>
                </c:pt>
                <c:pt idx="1157">
                  <c:v>42236</c:v>
                </c:pt>
                <c:pt idx="1158">
                  <c:v>42237</c:v>
                </c:pt>
                <c:pt idx="1159">
                  <c:v>42240</c:v>
                </c:pt>
                <c:pt idx="1160">
                  <c:v>42241</c:v>
                </c:pt>
                <c:pt idx="1161">
                  <c:v>42242</c:v>
                </c:pt>
                <c:pt idx="1162">
                  <c:v>42243</c:v>
                </c:pt>
                <c:pt idx="1163">
                  <c:v>42244</c:v>
                </c:pt>
                <c:pt idx="1164">
                  <c:v>42247</c:v>
                </c:pt>
                <c:pt idx="1165">
                  <c:v>42248</c:v>
                </c:pt>
                <c:pt idx="1166">
                  <c:v>42249</c:v>
                </c:pt>
                <c:pt idx="1167">
                  <c:v>42250</c:v>
                </c:pt>
                <c:pt idx="1168">
                  <c:v>42251</c:v>
                </c:pt>
                <c:pt idx="1169">
                  <c:v>42255</c:v>
                </c:pt>
                <c:pt idx="1170">
                  <c:v>42256</c:v>
                </c:pt>
                <c:pt idx="1171">
                  <c:v>42257</c:v>
                </c:pt>
                <c:pt idx="1172">
                  <c:v>42258</c:v>
                </c:pt>
                <c:pt idx="1173">
                  <c:v>42261</c:v>
                </c:pt>
                <c:pt idx="1174">
                  <c:v>42262</c:v>
                </c:pt>
                <c:pt idx="1175">
                  <c:v>42263</c:v>
                </c:pt>
                <c:pt idx="1176">
                  <c:v>42264</c:v>
                </c:pt>
                <c:pt idx="1177">
                  <c:v>42265</c:v>
                </c:pt>
                <c:pt idx="1178">
                  <c:v>42268</c:v>
                </c:pt>
                <c:pt idx="1179">
                  <c:v>42269</c:v>
                </c:pt>
                <c:pt idx="1180">
                  <c:v>42270</c:v>
                </c:pt>
                <c:pt idx="1181">
                  <c:v>42271</c:v>
                </c:pt>
                <c:pt idx="1182">
                  <c:v>42272</c:v>
                </c:pt>
                <c:pt idx="1183">
                  <c:v>42275</c:v>
                </c:pt>
                <c:pt idx="1184">
                  <c:v>42276</c:v>
                </c:pt>
                <c:pt idx="1185">
                  <c:v>42277</c:v>
                </c:pt>
                <c:pt idx="1186">
                  <c:v>42278</c:v>
                </c:pt>
                <c:pt idx="1187">
                  <c:v>42279</c:v>
                </c:pt>
                <c:pt idx="1188">
                  <c:v>42282</c:v>
                </c:pt>
                <c:pt idx="1189">
                  <c:v>42283</c:v>
                </c:pt>
                <c:pt idx="1190">
                  <c:v>42284</c:v>
                </c:pt>
                <c:pt idx="1191">
                  <c:v>42285</c:v>
                </c:pt>
                <c:pt idx="1192">
                  <c:v>42286</c:v>
                </c:pt>
                <c:pt idx="1193">
                  <c:v>42290</c:v>
                </c:pt>
                <c:pt idx="1194">
                  <c:v>42291</c:v>
                </c:pt>
                <c:pt idx="1195">
                  <c:v>42292</c:v>
                </c:pt>
                <c:pt idx="1196">
                  <c:v>42293</c:v>
                </c:pt>
                <c:pt idx="1197">
                  <c:v>42296</c:v>
                </c:pt>
                <c:pt idx="1198">
                  <c:v>42297</c:v>
                </c:pt>
                <c:pt idx="1199">
                  <c:v>42298</c:v>
                </c:pt>
                <c:pt idx="1200">
                  <c:v>42299</c:v>
                </c:pt>
                <c:pt idx="1201">
                  <c:v>42300</c:v>
                </c:pt>
                <c:pt idx="1202">
                  <c:v>42303</c:v>
                </c:pt>
                <c:pt idx="1203">
                  <c:v>42304</c:v>
                </c:pt>
                <c:pt idx="1204">
                  <c:v>42305</c:v>
                </c:pt>
                <c:pt idx="1205">
                  <c:v>42306</c:v>
                </c:pt>
                <c:pt idx="1206">
                  <c:v>42307</c:v>
                </c:pt>
                <c:pt idx="1207">
                  <c:v>42310</c:v>
                </c:pt>
                <c:pt idx="1208">
                  <c:v>42311</c:v>
                </c:pt>
                <c:pt idx="1209">
                  <c:v>42312</c:v>
                </c:pt>
                <c:pt idx="1210">
                  <c:v>42313</c:v>
                </c:pt>
                <c:pt idx="1211">
                  <c:v>42314</c:v>
                </c:pt>
                <c:pt idx="1212">
                  <c:v>42317</c:v>
                </c:pt>
                <c:pt idx="1213">
                  <c:v>42318</c:v>
                </c:pt>
                <c:pt idx="1214">
                  <c:v>42320</c:v>
                </c:pt>
                <c:pt idx="1215">
                  <c:v>42321</c:v>
                </c:pt>
                <c:pt idx="1216">
                  <c:v>42324</c:v>
                </c:pt>
                <c:pt idx="1217">
                  <c:v>42325</c:v>
                </c:pt>
                <c:pt idx="1218">
                  <c:v>42326</c:v>
                </c:pt>
                <c:pt idx="1219">
                  <c:v>42327</c:v>
                </c:pt>
                <c:pt idx="1220">
                  <c:v>42328</c:v>
                </c:pt>
                <c:pt idx="1221">
                  <c:v>42331</c:v>
                </c:pt>
                <c:pt idx="1222">
                  <c:v>42332</c:v>
                </c:pt>
                <c:pt idx="1223">
                  <c:v>42333</c:v>
                </c:pt>
                <c:pt idx="1224">
                  <c:v>42335</c:v>
                </c:pt>
                <c:pt idx="1225">
                  <c:v>42338</c:v>
                </c:pt>
                <c:pt idx="1226">
                  <c:v>42339</c:v>
                </c:pt>
                <c:pt idx="1227">
                  <c:v>42340</c:v>
                </c:pt>
                <c:pt idx="1228">
                  <c:v>42341</c:v>
                </c:pt>
                <c:pt idx="1229">
                  <c:v>42342</c:v>
                </c:pt>
                <c:pt idx="1230">
                  <c:v>42345</c:v>
                </c:pt>
                <c:pt idx="1231">
                  <c:v>42346</c:v>
                </c:pt>
                <c:pt idx="1232">
                  <c:v>42347</c:v>
                </c:pt>
                <c:pt idx="1233">
                  <c:v>42348</c:v>
                </c:pt>
                <c:pt idx="1234">
                  <c:v>42349</c:v>
                </c:pt>
                <c:pt idx="1235">
                  <c:v>42352</c:v>
                </c:pt>
                <c:pt idx="1236">
                  <c:v>42353</c:v>
                </c:pt>
                <c:pt idx="1237">
                  <c:v>42354</c:v>
                </c:pt>
                <c:pt idx="1238">
                  <c:v>42355</c:v>
                </c:pt>
                <c:pt idx="1239">
                  <c:v>42356</c:v>
                </c:pt>
                <c:pt idx="1240">
                  <c:v>42359</c:v>
                </c:pt>
                <c:pt idx="1241">
                  <c:v>42360</c:v>
                </c:pt>
                <c:pt idx="1242">
                  <c:v>42361</c:v>
                </c:pt>
                <c:pt idx="1243">
                  <c:v>42362</c:v>
                </c:pt>
                <c:pt idx="1244">
                  <c:v>42366</c:v>
                </c:pt>
                <c:pt idx="1245">
                  <c:v>42367</c:v>
                </c:pt>
                <c:pt idx="1246">
                  <c:v>42368</c:v>
                </c:pt>
                <c:pt idx="1247">
                  <c:v>42369</c:v>
                </c:pt>
                <c:pt idx="1248">
                  <c:v>42373</c:v>
                </c:pt>
                <c:pt idx="1249">
                  <c:v>42374</c:v>
                </c:pt>
                <c:pt idx="1250">
                  <c:v>42375</c:v>
                </c:pt>
                <c:pt idx="1251">
                  <c:v>42376</c:v>
                </c:pt>
                <c:pt idx="1252">
                  <c:v>42377</c:v>
                </c:pt>
                <c:pt idx="1253">
                  <c:v>42380</c:v>
                </c:pt>
                <c:pt idx="1254">
                  <c:v>42381</c:v>
                </c:pt>
                <c:pt idx="1255">
                  <c:v>42382</c:v>
                </c:pt>
                <c:pt idx="1256">
                  <c:v>42383</c:v>
                </c:pt>
                <c:pt idx="1257">
                  <c:v>42384</c:v>
                </c:pt>
                <c:pt idx="1258">
                  <c:v>42388</c:v>
                </c:pt>
                <c:pt idx="1259">
                  <c:v>42389</c:v>
                </c:pt>
                <c:pt idx="1260">
                  <c:v>42390</c:v>
                </c:pt>
                <c:pt idx="1261">
                  <c:v>42391</c:v>
                </c:pt>
                <c:pt idx="1262">
                  <c:v>42394</c:v>
                </c:pt>
                <c:pt idx="1263">
                  <c:v>42395</c:v>
                </c:pt>
                <c:pt idx="1264">
                  <c:v>42396</c:v>
                </c:pt>
                <c:pt idx="1265">
                  <c:v>42397</c:v>
                </c:pt>
                <c:pt idx="1266">
                  <c:v>42398</c:v>
                </c:pt>
                <c:pt idx="1267">
                  <c:v>42401</c:v>
                </c:pt>
                <c:pt idx="1268">
                  <c:v>42402</c:v>
                </c:pt>
                <c:pt idx="1269">
                  <c:v>42403</c:v>
                </c:pt>
                <c:pt idx="1270">
                  <c:v>42404</c:v>
                </c:pt>
                <c:pt idx="1271">
                  <c:v>42405</c:v>
                </c:pt>
                <c:pt idx="1272">
                  <c:v>42408</c:v>
                </c:pt>
                <c:pt idx="1273">
                  <c:v>42409</c:v>
                </c:pt>
                <c:pt idx="1274">
                  <c:v>42410</c:v>
                </c:pt>
                <c:pt idx="1275">
                  <c:v>42411</c:v>
                </c:pt>
                <c:pt idx="1276">
                  <c:v>42412</c:v>
                </c:pt>
                <c:pt idx="1277">
                  <c:v>42416</c:v>
                </c:pt>
                <c:pt idx="1278">
                  <c:v>42417</c:v>
                </c:pt>
                <c:pt idx="1279">
                  <c:v>42418</c:v>
                </c:pt>
                <c:pt idx="1280">
                  <c:v>42419</c:v>
                </c:pt>
                <c:pt idx="1281">
                  <c:v>42422</c:v>
                </c:pt>
                <c:pt idx="1282">
                  <c:v>42423</c:v>
                </c:pt>
                <c:pt idx="1283">
                  <c:v>42424</c:v>
                </c:pt>
                <c:pt idx="1284">
                  <c:v>42425</c:v>
                </c:pt>
                <c:pt idx="1285">
                  <c:v>42426</c:v>
                </c:pt>
                <c:pt idx="1286">
                  <c:v>42429</c:v>
                </c:pt>
                <c:pt idx="1287">
                  <c:v>42430</c:v>
                </c:pt>
                <c:pt idx="1288">
                  <c:v>42431</c:v>
                </c:pt>
                <c:pt idx="1289">
                  <c:v>42432</c:v>
                </c:pt>
                <c:pt idx="1290">
                  <c:v>42433</c:v>
                </c:pt>
                <c:pt idx="1291">
                  <c:v>42436</c:v>
                </c:pt>
                <c:pt idx="1292">
                  <c:v>42437</c:v>
                </c:pt>
                <c:pt idx="1293">
                  <c:v>42438</c:v>
                </c:pt>
                <c:pt idx="1294">
                  <c:v>42439</c:v>
                </c:pt>
                <c:pt idx="1295">
                  <c:v>42440</c:v>
                </c:pt>
                <c:pt idx="1296">
                  <c:v>42443</c:v>
                </c:pt>
                <c:pt idx="1297">
                  <c:v>42444</c:v>
                </c:pt>
                <c:pt idx="1298">
                  <c:v>42445</c:v>
                </c:pt>
                <c:pt idx="1299">
                  <c:v>42446</c:v>
                </c:pt>
                <c:pt idx="1300">
                  <c:v>42447</c:v>
                </c:pt>
                <c:pt idx="1301">
                  <c:v>42450</c:v>
                </c:pt>
                <c:pt idx="1302">
                  <c:v>42451</c:v>
                </c:pt>
                <c:pt idx="1303">
                  <c:v>42452</c:v>
                </c:pt>
                <c:pt idx="1304">
                  <c:v>42453</c:v>
                </c:pt>
                <c:pt idx="1305">
                  <c:v>42457</c:v>
                </c:pt>
                <c:pt idx="1306">
                  <c:v>42458</c:v>
                </c:pt>
                <c:pt idx="1307">
                  <c:v>42459</c:v>
                </c:pt>
                <c:pt idx="1308">
                  <c:v>42460</c:v>
                </c:pt>
                <c:pt idx="1309">
                  <c:v>42461</c:v>
                </c:pt>
                <c:pt idx="1310">
                  <c:v>42464</c:v>
                </c:pt>
                <c:pt idx="1311">
                  <c:v>42465</c:v>
                </c:pt>
                <c:pt idx="1312">
                  <c:v>42466</c:v>
                </c:pt>
                <c:pt idx="1313">
                  <c:v>42467</c:v>
                </c:pt>
                <c:pt idx="1314">
                  <c:v>42468</c:v>
                </c:pt>
                <c:pt idx="1315">
                  <c:v>42471</c:v>
                </c:pt>
                <c:pt idx="1316">
                  <c:v>42472</c:v>
                </c:pt>
                <c:pt idx="1317">
                  <c:v>42473</c:v>
                </c:pt>
                <c:pt idx="1318">
                  <c:v>42474</c:v>
                </c:pt>
                <c:pt idx="1319">
                  <c:v>42475</c:v>
                </c:pt>
                <c:pt idx="1320">
                  <c:v>42478</c:v>
                </c:pt>
                <c:pt idx="1321">
                  <c:v>42479</c:v>
                </c:pt>
                <c:pt idx="1322">
                  <c:v>42480</c:v>
                </c:pt>
                <c:pt idx="1323">
                  <c:v>42481</c:v>
                </c:pt>
                <c:pt idx="1324">
                  <c:v>42482</c:v>
                </c:pt>
                <c:pt idx="1325">
                  <c:v>42485</c:v>
                </c:pt>
                <c:pt idx="1326">
                  <c:v>42486</c:v>
                </c:pt>
                <c:pt idx="1327">
                  <c:v>42487</c:v>
                </c:pt>
                <c:pt idx="1328">
                  <c:v>42488</c:v>
                </c:pt>
                <c:pt idx="1329">
                  <c:v>42489</c:v>
                </c:pt>
                <c:pt idx="1330">
                  <c:v>42492</c:v>
                </c:pt>
                <c:pt idx="1331">
                  <c:v>42493</c:v>
                </c:pt>
                <c:pt idx="1332">
                  <c:v>42494</c:v>
                </c:pt>
                <c:pt idx="1333">
                  <c:v>42495</c:v>
                </c:pt>
                <c:pt idx="1334">
                  <c:v>42496</c:v>
                </c:pt>
                <c:pt idx="1335">
                  <c:v>42499</c:v>
                </c:pt>
                <c:pt idx="1336">
                  <c:v>42500</c:v>
                </c:pt>
                <c:pt idx="1337">
                  <c:v>42501</c:v>
                </c:pt>
                <c:pt idx="1338">
                  <c:v>42502</c:v>
                </c:pt>
                <c:pt idx="1339">
                  <c:v>42503</c:v>
                </c:pt>
                <c:pt idx="1340">
                  <c:v>42506</c:v>
                </c:pt>
                <c:pt idx="1341">
                  <c:v>42507</c:v>
                </c:pt>
                <c:pt idx="1342">
                  <c:v>42508</c:v>
                </c:pt>
                <c:pt idx="1343">
                  <c:v>42509</c:v>
                </c:pt>
                <c:pt idx="1344">
                  <c:v>42510</c:v>
                </c:pt>
                <c:pt idx="1345">
                  <c:v>42513</c:v>
                </c:pt>
                <c:pt idx="1346">
                  <c:v>42514</c:v>
                </c:pt>
                <c:pt idx="1347">
                  <c:v>42515</c:v>
                </c:pt>
                <c:pt idx="1348">
                  <c:v>42516</c:v>
                </c:pt>
                <c:pt idx="1349">
                  <c:v>42517</c:v>
                </c:pt>
                <c:pt idx="1350">
                  <c:v>42521</c:v>
                </c:pt>
                <c:pt idx="1351">
                  <c:v>42522</c:v>
                </c:pt>
                <c:pt idx="1352">
                  <c:v>42523</c:v>
                </c:pt>
                <c:pt idx="1353">
                  <c:v>42524</c:v>
                </c:pt>
                <c:pt idx="1354">
                  <c:v>42527</c:v>
                </c:pt>
                <c:pt idx="1355">
                  <c:v>42528</c:v>
                </c:pt>
                <c:pt idx="1356">
                  <c:v>42529</c:v>
                </c:pt>
                <c:pt idx="1357">
                  <c:v>42530</c:v>
                </c:pt>
                <c:pt idx="1358">
                  <c:v>42531</c:v>
                </c:pt>
                <c:pt idx="1359">
                  <c:v>42534</c:v>
                </c:pt>
                <c:pt idx="1360">
                  <c:v>42535</c:v>
                </c:pt>
                <c:pt idx="1361">
                  <c:v>42536</c:v>
                </c:pt>
                <c:pt idx="1362">
                  <c:v>42537</c:v>
                </c:pt>
                <c:pt idx="1363">
                  <c:v>42538</c:v>
                </c:pt>
                <c:pt idx="1364">
                  <c:v>42541</c:v>
                </c:pt>
                <c:pt idx="1365">
                  <c:v>42542</c:v>
                </c:pt>
                <c:pt idx="1366">
                  <c:v>42543</c:v>
                </c:pt>
                <c:pt idx="1367">
                  <c:v>42544</c:v>
                </c:pt>
                <c:pt idx="1368">
                  <c:v>42545</c:v>
                </c:pt>
                <c:pt idx="1369">
                  <c:v>42548</c:v>
                </c:pt>
                <c:pt idx="1370">
                  <c:v>42549</c:v>
                </c:pt>
                <c:pt idx="1371">
                  <c:v>42550</c:v>
                </c:pt>
                <c:pt idx="1372">
                  <c:v>42551</c:v>
                </c:pt>
                <c:pt idx="1373">
                  <c:v>42552</c:v>
                </c:pt>
                <c:pt idx="1374">
                  <c:v>42556</c:v>
                </c:pt>
                <c:pt idx="1375">
                  <c:v>42557</c:v>
                </c:pt>
                <c:pt idx="1376">
                  <c:v>42558</c:v>
                </c:pt>
                <c:pt idx="1377">
                  <c:v>42559</c:v>
                </c:pt>
                <c:pt idx="1378">
                  <c:v>42562</c:v>
                </c:pt>
                <c:pt idx="1379">
                  <c:v>42563</c:v>
                </c:pt>
                <c:pt idx="1380">
                  <c:v>42564</c:v>
                </c:pt>
                <c:pt idx="1381">
                  <c:v>42565</c:v>
                </c:pt>
                <c:pt idx="1382">
                  <c:v>42566</c:v>
                </c:pt>
                <c:pt idx="1383">
                  <c:v>42569</c:v>
                </c:pt>
                <c:pt idx="1384">
                  <c:v>42570</c:v>
                </c:pt>
                <c:pt idx="1385">
                  <c:v>42571</c:v>
                </c:pt>
                <c:pt idx="1386">
                  <c:v>42572</c:v>
                </c:pt>
                <c:pt idx="1387">
                  <c:v>42573</c:v>
                </c:pt>
                <c:pt idx="1388">
                  <c:v>42576</c:v>
                </c:pt>
                <c:pt idx="1389">
                  <c:v>42577</c:v>
                </c:pt>
                <c:pt idx="1390">
                  <c:v>42578</c:v>
                </c:pt>
                <c:pt idx="1391">
                  <c:v>42579</c:v>
                </c:pt>
                <c:pt idx="1392">
                  <c:v>42580</c:v>
                </c:pt>
                <c:pt idx="1393">
                  <c:v>42583</c:v>
                </c:pt>
                <c:pt idx="1394">
                  <c:v>42584</c:v>
                </c:pt>
                <c:pt idx="1395">
                  <c:v>42585</c:v>
                </c:pt>
                <c:pt idx="1396">
                  <c:v>42586</c:v>
                </c:pt>
                <c:pt idx="1397">
                  <c:v>42587</c:v>
                </c:pt>
                <c:pt idx="1398">
                  <c:v>42590</c:v>
                </c:pt>
                <c:pt idx="1399">
                  <c:v>42591</c:v>
                </c:pt>
                <c:pt idx="1400">
                  <c:v>42592</c:v>
                </c:pt>
                <c:pt idx="1401">
                  <c:v>42593</c:v>
                </c:pt>
                <c:pt idx="1402">
                  <c:v>42594</c:v>
                </c:pt>
                <c:pt idx="1403">
                  <c:v>42597</c:v>
                </c:pt>
                <c:pt idx="1404">
                  <c:v>42598</c:v>
                </c:pt>
                <c:pt idx="1405">
                  <c:v>42599</c:v>
                </c:pt>
                <c:pt idx="1406">
                  <c:v>42600</c:v>
                </c:pt>
                <c:pt idx="1407">
                  <c:v>42601</c:v>
                </c:pt>
                <c:pt idx="1408">
                  <c:v>42604</c:v>
                </c:pt>
                <c:pt idx="1409">
                  <c:v>42605</c:v>
                </c:pt>
                <c:pt idx="1410">
                  <c:v>42606</c:v>
                </c:pt>
                <c:pt idx="1411">
                  <c:v>42607</c:v>
                </c:pt>
                <c:pt idx="1412">
                  <c:v>42608</c:v>
                </c:pt>
                <c:pt idx="1413">
                  <c:v>42611</c:v>
                </c:pt>
                <c:pt idx="1414">
                  <c:v>42612</c:v>
                </c:pt>
                <c:pt idx="1415">
                  <c:v>42613</c:v>
                </c:pt>
                <c:pt idx="1416">
                  <c:v>42614</c:v>
                </c:pt>
                <c:pt idx="1417">
                  <c:v>42615</c:v>
                </c:pt>
                <c:pt idx="1418">
                  <c:v>42619</c:v>
                </c:pt>
                <c:pt idx="1419">
                  <c:v>42620</c:v>
                </c:pt>
                <c:pt idx="1420">
                  <c:v>42621</c:v>
                </c:pt>
                <c:pt idx="1421">
                  <c:v>42622</c:v>
                </c:pt>
                <c:pt idx="1422">
                  <c:v>42625</c:v>
                </c:pt>
                <c:pt idx="1423">
                  <c:v>42626</c:v>
                </c:pt>
                <c:pt idx="1424">
                  <c:v>42627</c:v>
                </c:pt>
                <c:pt idx="1425">
                  <c:v>42628</c:v>
                </c:pt>
                <c:pt idx="1426">
                  <c:v>42629</c:v>
                </c:pt>
                <c:pt idx="1427">
                  <c:v>42632</c:v>
                </c:pt>
                <c:pt idx="1428">
                  <c:v>42633</c:v>
                </c:pt>
                <c:pt idx="1429">
                  <c:v>42634</c:v>
                </c:pt>
                <c:pt idx="1430">
                  <c:v>42635</c:v>
                </c:pt>
                <c:pt idx="1431">
                  <c:v>42636</c:v>
                </c:pt>
                <c:pt idx="1432">
                  <c:v>42639</c:v>
                </c:pt>
                <c:pt idx="1433">
                  <c:v>42640</c:v>
                </c:pt>
                <c:pt idx="1434">
                  <c:v>42641</c:v>
                </c:pt>
                <c:pt idx="1435">
                  <c:v>42642</c:v>
                </c:pt>
                <c:pt idx="1436">
                  <c:v>42643</c:v>
                </c:pt>
                <c:pt idx="1437">
                  <c:v>42646</c:v>
                </c:pt>
                <c:pt idx="1438">
                  <c:v>42647</c:v>
                </c:pt>
                <c:pt idx="1439">
                  <c:v>42648</c:v>
                </c:pt>
                <c:pt idx="1440">
                  <c:v>42649</c:v>
                </c:pt>
                <c:pt idx="1441">
                  <c:v>42650</c:v>
                </c:pt>
                <c:pt idx="1442">
                  <c:v>42654</c:v>
                </c:pt>
                <c:pt idx="1443">
                  <c:v>42655</c:v>
                </c:pt>
                <c:pt idx="1444">
                  <c:v>42656</c:v>
                </c:pt>
                <c:pt idx="1445">
                  <c:v>42657</c:v>
                </c:pt>
                <c:pt idx="1446">
                  <c:v>42660</c:v>
                </c:pt>
                <c:pt idx="1447">
                  <c:v>42661</c:v>
                </c:pt>
                <c:pt idx="1448">
                  <c:v>42662</c:v>
                </c:pt>
                <c:pt idx="1449">
                  <c:v>42663</c:v>
                </c:pt>
                <c:pt idx="1450">
                  <c:v>42664</c:v>
                </c:pt>
                <c:pt idx="1451">
                  <c:v>42667</c:v>
                </c:pt>
                <c:pt idx="1452">
                  <c:v>42668</c:v>
                </c:pt>
                <c:pt idx="1453">
                  <c:v>42669</c:v>
                </c:pt>
                <c:pt idx="1454">
                  <c:v>42670</c:v>
                </c:pt>
                <c:pt idx="1455">
                  <c:v>42671</c:v>
                </c:pt>
                <c:pt idx="1456">
                  <c:v>42674</c:v>
                </c:pt>
                <c:pt idx="1457">
                  <c:v>42675</c:v>
                </c:pt>
                <c:pt idx="1458">
                  <c:v>42676</c:v>
                </c:pt>
                <c:pt idx="1459">
                  <c:v>42677</c:v>
                </c:pt>
                <c:pt idx="1460">
                  <c:v>42678</c:v>
                </c:pt>
                <c:pt idx="1461">
                  <c:v>42681</c:v>
                </c:pt>
                <c:pt idx="1462">
                  <c:v>42682</c:v>
                </c:pt>
                <c:pt idx="1463">
                  <c:v>42683</c:v>
                </c:pt>
                <c:pt idx="1464">
                  <c:v>42684</c:v>
                </c:pt>
                <c:pt idx="1465">
                  <c:v>42688</c:v>
                </c:pt>
                <c:pt idx="1466">
                  <c:v>42689</c:v>
                </c:pt>
                <c:pt idx="1467">
                  <c:v>42690</c:v>
                </c:pt>
                <c:pt idx="1468">
                  <c:v>42691</c:v>
                </c:pt>
                <c:pt idx="1469">
                  <c:v>42692</c:v>
                </c:pt>
                <c:pt idx="1470">
                  <c:v>42695</c:v>
                </c:pt>
                <c:pt idx="1471">
                  <c:v>42696</c:v>
                </c:pt>
                <c:pt idx="1472">
                  <c:v>42697</c:v>
                </c:pt>
                <c:pt idx="1473">
                  <c:v>42699</c:v>
                </c:pt>
                <c:pt idx="1474">
                  <c:v>42702</c:v>
                </c:pt>
                <c:pt idx="1475">
                  <c:v>42703</c:v>
                </c:pt>
                <c:pt idx="1476">
                  <c:v>42704</c:v>
                </c:pt>
                <c:pt idx="1477">
                  <c:v>42705</c:v>
                </c:pt>
                <c:pt idx="1478">
                  <c:v>42706</c:v>
                </c:pt>
                <c:pt idx="1479">
                  <c:v>42709</c:v>
                </c:pt>
                <c:pt idx="1480">
                  <c:v>42710</c:v>
                </c:pt>
                <c:pt idx="1481">
                  <c:v>42711</c:v>
                </c:pt>
                <c:pt idx="1482">
                  <c:v>42712</c:v>
                </c:pt>
                <c:pt idx="1483">
                  <c:v>42713</c:v>
                </c:pt>
                <c:pt idx="1484">
                  <c:v>42716</c:v>
                </c:pt>
                <c:pt idx="1485">
                  <c:v>42717</c:v>
                </c:pt>
                <c:pt idx="1486">
                  <c:v>42718</c:v>
                </c:pt>
                <c:pt idx="1487">
                  <c:v>42719</c:v>
                </c:pt>
                <c:pt idx="1488">
                  <c:v>42720</c:v>
                </c:pt>
                <c:pt idx="1489">
                  <c:v>42723</c:v>
                </c:pt>
                <c:pt idx="1490">
                  <c:v>42724</c:v>
                </c:pt>
                <c:pt idx="1491">
                  <c:v>42725</c:v>
                </c:pt>
                <c:pt idx="1492">
                  <c:v>42726</c:v>
                </c:pt>
                <c:pt idx="1493">
                  <c:v>42727</c:v>
                </c:pt>
                <c:pt idx="1494">
                  <c:v>42731</c:v>
                </c:pt>
                <c:pt idx="1495">
                  <c:v>42732</c:v>
                </c:pt>
                <c:pt idx="1496">
                  <c:v>42733</c:v>
                </c:pt>
                <c:pt idx="1497">
                  <c:v>42734</c:v>
                </c:pt>
                <c:pt idx="1498">
                  <c:v>42738</c:v>
                </c:pt>
                <c:pt idx="1499">
                  <c:v>42739</c:v>
                </c:pt>
                <c:pt idx="1500">
                  <c:v>42740</c:v>
                </c:pt>
                <c:pt idx="1501">
                  <c:v>42741</c:v>
                </c:pt>
                <c:pt idx="1502">
                  <c:v>42744</c:v>
                </c:pt>
                <c:pt idx="1503">
                  <c:v>42745</c:v>
                </c:pt>
                <c:pt idx="1504">
                  <c:v>42746</c:v>
                </c:pt>
                <c:pt idx="1505">
                  <c:v>42747</c:v>
                </c:pt>
                <c:pt idx="1506">
                  <c:v>42748</c:v>
                </c:pt>
                <c:pt idx="1507">
                  <c:v>42752</c:v>
                </c:pt>
                <c:pt idx="1508">
                  <c:v>42753</c:v>
                </c:pt>
                <c:pt idx="1509">
                  <c:v>42754</c:v>
                </c:pt>
                <c:pt idx="1510">
                  <c:v>42755</c:v>
                </c:pt>
                <c:pt idx="1511">
                  <c:v>42758</c:v>
                </c:pt>
                <c:pt idx="1512">
                  <c:v>42759</c:v>
                </c:pt>
                <c:pt idx="1513">
                  <c:v>42760</c:v>
                </c:pt>
                <c:pt idx="1514">
                  <c:v>42761</c:v>
                </c:pt>
                <c:pt idx="1515">
                  <c:v>42762</c:v>
                </c:pt>
                <c:pt idx="1516">
                  <c:v>42765</c:v>
                </c:pt>
                <c:pt idx="1517">
                  <c:v>42766</c:v>
                </c:pt>
                <c:pt idx="1518">
                  <c:v>42767</c:v>
                </c:pt>
                <c:pt idx="1519">
                  <c:v>42768</c:v>
                </c:pt>
                <c:pt idx="1520">
                  <c:v>42769</c:v>
                </c:pt>
                <c:pt idx="1521">
                  <c:v>42772</c:v>
                </c:pt>
                <c:pt idx="1522">
                  <c:v>42773</c:v>
                </c:pt>
                <c:pt idx="1523">
                  <c:v>42774</c:v>
                </c:pt>
                <c:pt idx="1524">
                  <c:v>42775</c:v>
                </c:pt>
                <c:pt idx="1525">
                  <c:v>42776</c:v>
                </c:pt>
                <c:pt idx="1526">
                  <c:v>42779</c:v>
                </c:pt>
                <c:pt idx="1527">
                  <c:v>42780</c:v>
                </c:pt>
                <c:pt idx="1528">
                  <c:v>42781</c:v>
                </c:pt>
                <c:pt idx="1529">
                  <c:v>42782</c:v>
                </c:pt>
                <c:pt idx="1530">
                  <c:v>42783</c:v>
                </c:pt>
                <c:pt idx="1531">
                  <c:v>42787</c:v>
                </c:pt>
                <c:pt idx="1532">
                  <c:v>42788</c:v>
                </c:pt>
                <c:pt idx="1533">
                  <c:v>42789</c:v>
                </c:pt>
                <c:pt idx="1534">
                  <c:v>42790</c:v>
                </c:pt>
                <c:pt idx="1535">
                  <c:v>42793</c:v>
                </c:pt>
                <c:pt idx="1536">
                  <c:v>42794</c:v>
                </c:pt>
                <c:pt idx="1537">
                  <c:v>42795</c:v>
                </c:pt>
                <c:pt idx="1538">
                  <c:v>42796</c:v>
                </c:pt>
                <c:pt idx="1539">
                  <c:v>42797</c:v>
                </c:pt>
                <c:pt idx="1540">
                  <c:v>42800</c:v>
                </c:pt>
                <c:pt idx="1541">
                  <c:v>42801</c:v>
                </c:pt>
                <c:pt idx="1542">
                  <c:v>42802</c:v>
                </c:pt>
                <c:pt idx="1543">
                  <c:v>42803</c:v>
                </c:pt>
                <c:pt idx="1544">
                  <c:v>42804</c:v>
                </c:pt>
                <c:pt idx="1545">
                  <c:v>42807</c:v>
                </c:pt>
                <c:pt idx="1546">
                  <c:v>42808</c:v>
                </c:pt>
                <c:pt idx="1547">
                  <c:v>42809</c:v>
                </c:pt>
                <c:pt idx="1548">
                  <c:v>42810</c:v>
                </c:pt>
                <c:pt idx="1549">
                  <c:v>42811</c:v>
                </c:pt>
                <c:pt idx="1550">
                  <c:v>42814</c:v>
                </c:pt>
                <c:pt idx="1551">
                  <c:v>42815</c:v>
                </c:pt>
                <c:pt idx="1552">
                  <c:v>42816</c:v>
                </c:pt>
                <c:pt idx="1553">
                  <c:v>42817</c:v>
                </c:pt>
                <c:pt idx="1554">
                  <c:v>42818</c:v>
                </c:pt>
                <c:pt idx="1555">
                  <c:v>42821</c:v>
                </c:pt>
                <c:pt idx="1556">
                  <c:v>42822</c:v>
                </c:pt>
                <c:pt idx="1557">
                  <c:v>42823</c:v>
                </c:pt>
                <c:pt idx="1558">
                  <c:v>42824</c:v>
                </c:pt>
                <c:pt idx="1559">
                  <c:v>42825</c:v>
                </c:pt>
                <c:pt idx="1560">
                  <c:v>42828</c:v>
                </c:pt>
                <c:pt idx="1561">
                  <c:v>42829</c:v>
                </c:pt>
                <c:pt idx="1562">
                  <c:v>42830</c:v>
                </c:pt>
                <c:pt idx="1563">
                  <c:v>42831</c:v>
                </c:pt>
                <c:pt idx="1564">
                  <c:v>42832</c:v>
                </c:pt>
                <c:pt idx="1565">
                  <c:v>42835</c:v>
                </c:pt>
                <c:pt idx="1566">
                  <c:v>42836</c:v>
                </c:pt>
                <c:pt idx="1567">
                  <c:v>42837</c:v>
                </c:pt>
                <c:pt idx="1568">
                  <c:v>42838</c:v>
                </c:pt>
                <c:pt idx="1569">
                  <c:v>42842</c:v>
                </c:pt>
                <c:pt idx="1570">
                  <c:v>42843</c:v>
                </c:pt>
                <c:pt idx="1571">
                  <c:v>42844</c:v>
                </c:pt>
                <c:pt idx="1572">
                  <c:v>42845</c:v>
                </c:pt>
                <c:pt idx="1573">
                  <c:v>42846</c:v>
                </c:pt>
                <c:pt idx="1574">
                  <c:v>42849</c:v>
                </c:pt>
                <c:pt idx="1575">
                  <c:v>42850</c:v>
                </c:pt>
                <c:pt idx="1576">
                  <c:v>42851</c:v>
                </c:pt>
                <c:pt idx="1577">
                  <c:v>42852</c:v>
                </c:pt>
                <c:pt idx="1578">
                  <c:v>42853</c:v>
                </c:pt>
                <c:pt idx="1579">
                  <c:v>42856</c:v>
                </c:pt>
                <c:pt idx="1580">
                  <c:v>42857</c:v>
                </c:pt>
                <c:pt idx="1581">
                  <c:v>42858</c:v>
                </c:pt>
                <c:pt idx="1582">
                  <c:v>42859</c:v>
                </c:pt>
                <c:pt idx="1583">
                  <c:v>42860</c:v>
                </c:pt>
                <c:pt idx="1584">
                  <c:v>42863</c:v>
                </c:pt>
                <c:pt idx="1585">
                  <c:v>42864</c:v>
                </c:pt>
                <c:pt idx="1586">
                  <c:v>42865</c:v>
                </c:pt>
                <c:pt idx="1587">
                  <c:v>42866</c:v>
                </c:pt>
                <c:pt idx="1588">
                  <c:v>42867</c:v>
                </c:pt>
                <c:pt idx="1589">
                  <c:v>42870</c:v>
                </c:pt>
                <c:pt idx="1590">
                  <c:v>42871</c:v>
                </c:pt>
                <c:pt idx="1591">
                  <c:v>42872</c:v>
                </c:pt>
                <c:pt idx="1592">
                  <c:v>42873</c:v>
                </c:pt>
                <c:pt idx="1593">
                  <c:v>42874</c:v>
                </c:pt>
                <c:pt idx="1594">
                  <c:v>42877</c:v>
                </c:pt>
                <c:pt idx="1595">
                  <c:v>42878</c:v>
                </c:pt>
                <c:pt idx="1596">
                  <c:v>42879</c:v>
                </c:pt>
                <c:pt idx="1597">
                  <c:v>42880</c:v>
                </c:pt>
                <c:pt idx="1598">
                  <c:v>42881</c:v>
                </c:pt>
                <c:pt idx="1599">
                  <c:v>42885</c:v>
                </c:pt>
                <c:pt idx="1600">
                  <c:v>42886</c:v>
                </c:pt>
                <c:pt idx="1601">
                  <c:v>42887</c:v>
                </c:pt>
                <c:pt idx="1602">
                  <c:v>42888</c:v>
                </c:pt>
                <c:pt idx="1603">
                  <c:v>42891</c:v>
                </c:pt>
                <c:pt idx="1604">
                  <c:v>42892</c:v>
                </c:pt>
                <c:pt idx="1605">
                  <c:v>42893</c:v>
                </c:pt>
                <c:pt idx="1606">
                  <c:v>42894</c:v>
                </c:pt>
                <c:pt idx="1607">
                  <c:v>42895</c:v>
                </c:pt>
                <c:pt idx="1608">
                  <c:v>42898</c:v>
                </c:pt>
                <c:pt idx="1609">
                  <c:v>42899</c:v>
                </c:pt>
                <c:pt idx="1610">
                  <c:v>42900</c:v>
                </c:pt>
                <c:pt idx="1611">
                  <c:v>42901</c:v>
                </c:pt>
                <c:pt idx="1612">
                  <c:v>42902</c:v>
                </c:pt>
                <c:pt idx="1613">
                  <c:v>42905</c:v>
                </c:pt>
                <c:pt idx="1614">
                  <c:v>42906</c:v>
                </c:pt>
                <c:pt idx="1615">
                  <c:v>42907</c:v>
                </c:pt>
                <c:pt idx="1616">
                  <c:v>42908</c:v>
                </c:pt>
                <c:pt idx="1617">
                  <c:v>42912</c:v>
                </c:pt>
                <c:pt idx="1618">
                  <c:v>42913</c:v>
                </c:pt>
                <c:pt idx="1619">
                  <c:v>42914</c:v>
                </c:pt>
                <c:pt idx="1620">
                  <c:v>42915</c:v>
                </c:pt>
                <c:pt idx="1621">
                  <c:v>42916</c:v>
                </c:pt>
                <c:pt idx="1622">
                  <c:v>42919</c:v>
                </c:pt>
                <c:pt idx="1623">
                  <c:v>42921</c:v>
                </c:pt>
                <c:pt idx="1624">
                  <c:v>42922</c:v>
                </c:pt>
                <c:pt idx="1625">
                  <c:v>42923</c:v>
                </c:pt>
                <c:pt idx="1626">
                  <c:v>42926</c:v>
                </c:pt>
                <c:pt idx="1627">
                  <c:v>42927</c:v>
                </c:pt>
                <c:pt idx="1628">
                  <c:v>42928</c:v>
                </c:pt>
                <c:pt idx="1629">
                  <c:v>42929</c:v>
                </c:pt>
                <c:pt idx="1630">
                  <c:v>42930</c:v>
                </c:pt>
                <c:pt idx="1631">
                  <c:v>42933</c:v>
                </c:pt>
                <c:pt idx="1632">
                  <c:v>42934</c:v>
                </c:pt>
                <c:pt idx="1633">
                  <c:v>42935</c:v>
                </c:pt>
                <c:pt idx="1634">
                  <c:v>42936</c:v>
                </c:pt>
                <c:pt idx="1635">
                  <c:v>42937</c:v>
                </c:pt>
                <c:pt idx="1636">
                  <c:v>42940</c:v>
                </c:pt>
                <c:pt idx="1637">
                  <c:v>42941</c:v>
                </c:pt>
                <c:pt idx="1638">
                  <c:v>42942</c:v>
                </c:pt>
                <c:pt idx="1639">
                  <c:v>42943</c:v>
                </c:pt>
                <c:pt idx="1640">
                  <c:v>42944</c:v>
                </c:pt>
                <c:pt idx="1641">
                  <c:v>42947</c:v>
                </c:pt>
                <c:pt idx="1642">
                  <c:v>42948</c:v>
                </c:pt>
                <c:pt idx="1643">
                  <c:v>42949</c:v>
                </c:pt>
                <c:pt idx="1644">
                  <c:v>42950</c:v>
                </c:pt>
                <c:pt idx="1645">
                  <c:v>42951</c:v>
                </c:pt>
                <c:pt idx="1646">
                  <c:v>42954</c:v>
                </c:pt>
                <c:pt idx="1647">
                  <c:v>42955</c:v>
                </c:pt>
                <c:pt idx="1648">
                  <c:v>42956</c:v>
                </c:pt>
                <c:pt idx="1649">
                  <c:v>42957</c:v>
                </c:pt>
                <c:pt idx="1650">
                  <c:v>42958</c:v>
                </c:pt>
                <c:pt idx="1651">
                  <c:v>42961</c:v>
                </c:pt>
                <c:pt idx="1652">
                  <c:v>42962</c:v>
                </c:pt>
                <c:pt idx="1653">
                  <c:v>42963</c:v>
                </c:pt>
                <c:pt idx="1654">
                  <c:v>42964</c:v>
                </c:pt>
                <c:pt idx="1655">
                  <c:v>42965</c:v>
                </c:pt>
                <c:pt idx="1656">
                  <c:v>42968</c:v>
                </c:pt>
                <c:pt idx="1657">
                  <c:v>42969</c:v>
                </c:pt>
                <c:pt idx="1658">
                  <c:v>42970</c:v>
                </c:pt>
                <c:pt idx="1659">
                  <c:v>42971</c:v>
                </c:pt>
                <c:pt idx="1660">
                  <c:v>42972</c:v>
                </c:pt>
                <c:pt idx="1661">
                  <c:v>42975</c:v>
                </c:pt>
                <c:pt idx="1662">
                  <c:v>42976</c:v>
                </c:pt>
                <c:pt idx="1663">
                  <c:v>42977</c:v>
                </c:pt>
                <c:pt idx="1664">
                  <c:v>42978</c:v>
                </c:pt>
                <c:pt idx="1665">
                  <c:v>42979</c:v>
                </c:pt>
                <c:pt idx="1666">
                  <c:v>42983</c:v>
                </c:pt>
                <c:pt idx="1667">
                  <c:v>42984</c:v>
                </c:pt>
                <c:pt idx="1668">
                  <c:v>42985</c:v>
                </c:pt>
                <c:pt idx="1669">
                  <c:v>42986</c:v>
                </c:pt>
                <c:pt idx="1670">
                  <c:v>42989</c:v>
                </c:pt>
                <c:pt idx="1671">
                  <c:v>42990</c:v>
                </c:pt>
                <c:pt idx="1672">
                  <c:v>42991</c:v>
                </c:pt>
                <c:pt idx="1673">
                  <c:v>42992</c:v>
                </c:pt>
                <c:pt idx="1674">
                  <c:v>42993</c:v>
                </c:pt>
                <c:pt idx="1675">
                  <c:v>42996</c:v>
                </c:pt>
                <c:pt idx="1676">
                  <c:v>42997</c:v>
                </c:pt>
                <c:pt idx="1677">
                  <c:v>42998</c:v>
                </c:pt>
                <c:pt idx="1678">
                  <c:v>42999</c:v>
                </c:pt>
                <c:pt idx="1679">
                  <c:v>43000</c:v>
                </c:pt>
                <c:pt idx="1680">
                  <c:v>43003</c:v>
                </c:pt>
                <c:pt idx="1681">
                  <c:v>43004</c:v>
                </c:pt>
                <c:pt idx="1682">
                  <c:v>43005</c:v>
                </c:pt>
                <c:pt idx="1683">
                  <c:v>43006</c:v>
                </c:pt>
                <c:pt idx="1684">
                  <c:v>43007</c:v>
                </c:pt>
                <c:pt idx="1685">
                  <c:v>43010</c:v>
                </c:pt>
                <c:pt idx="1686">
                  <c:v>43011</c:v>
                </c:pt>
                <c:pt idx="1687">
                  <c:v>43012</c:v>
                </c:pt>
                <c:pt idx="1688">
                  <c:v>43013</c:v>
                </c:pt>
                <c:pt idx="1689">
                  <c:v>43014</c:v>
                </c:pt>
                <c:pt idx="1690">
                  <c:v>43018</c:v>
                </c:pt>
                <c:pt idx="1691">
                  <c:v>43019</c:v>
                </c:pt>
                <c:pt idx="1692">
                  <c:v>43020</c:v>
                </c:pt>
                <c:pt idx="1693">
                  <c:v>43021</c:v>
                </c:pt>
                <c:pt idx="1694">
                  <c:v>43024</c:v>
                </c:pt>
                <c:pt idx="1695">
                  <c:v>43025</c:v>
                </c:pt>
                <c:pt idx="1696">
                  <c:v>43026</c:v>
                </c:pt>
                <c:pt idx="1697">
                  <c:v>43027</c:v>
                </c:pt>
                <c:pt idx="1698">
                  <c:v>43028</c:v>
                </c:pt>
                <c:pt idx="1699">
                  <c:v>43031</c:v>
                </c:pt>
                <c:pt idx="1700">
                  <c:v>43032</c:v>
                </c:pt>
                <c:pt idx="1701">
                  <c:v>43033</c:v>
                </c:pt>
                <c:pt idx="1702">
                  <c:v>43034</c:v>
                </c:pt>
                <c:pt idx="1703">
                  <c:v>43035</c:v>
                </c:pt>
                <c:pt idx="1704">
                  <c:v>43038</c:v>
                </c:pt>
                <c:pt idx="1705">
                  <c:v>43039</c:v>
                </c:pt>
                <c:pt idx="1706">
                  <c:v>43040</c:v>
                </c:pt>
                <c:pt idx="1707">
                  <c:v>43041</c:v>
                </c:pt>
                <c:pt idx="1708">
                  <c:v>43042</c:v>
                </c:pt>
                <c:pt idx="1709">
                  <c:v>43045</c:v>
                </c:pt>
                <c:pt idx="1710">
                  <c:v>43046</c:v>
                </c:pt>
                <c:pt idx="1711">
                  <c:v>43047</c:v>
                </c:pt>
                <c:pt idx="1712">
                  <c:v>43048</c:v>
                </c:pt>
                <c:pt idx="1713">
                  <c:v>43049</c:v>
                </c:pt>
                <c:pt idx="1714">
                  <c:v>43052</c:v>
                </c:pt>
                <c:pt idx="1715">
                  <c:v>43053</c:v>
                </c:pt>
                <c:pt idx="1716">
                  <c:v>43054</c:v>
                </c:pt>
                <c:pt idx="1717">
                  <c:v>43055</c:v>
                </c:pt>
                <c:pt idx="1718">
                  <c:v>43056</c:v>
                </c:pt>
                <c:pt idx="1719">
                  <c:v>43059</c:v>
                </c:pt>
                <c:pt idx="1720">
                  <c:v>43060</c:v>
                </c:pt>
                <c:pt idx="1721">
                  <c:v>43061</c:v>
                </c:pt>
                <c:pt idx="1722">
                  <c:v>43063</c:v>
                </c:pt>
                <c:pt idx="1723">
                  <c:v>43066</c:v>
                </c:pt>
                <c:pt idx="1724">
                  <c:v>43067</c:v>
                </c:pt>
                <c:pt idx="1725">
                  <c:v>43068</c:v>
                </c:pt>
                <c:pt idx="1726">
                  <c:v>43069</c:v>
                </c:pt>
                <c:pt idx="1727">
                  <c:v>43070</c:v>
                </c:pt>
                <c:pt idx="1728">
                  <c:v>43073</c:v>
                </c:pt>
                <c:pt idx="1729">
                  <c:v>43074</c:v>
                </c:pt>
                <c:pt idx="1730">
                  <c:v>43075</c:v>
                </c:pt>
                <c:pt idx="1731">
                  <c:v>43076</c:v>
                </c:pt>
                <c:pt idx="1732">
                  <c:v>43077</c:v>
                </c:pt>
                <c:pt idx="1733">
                  <c:v>43080</c:v>
                </c:pt>
                <c:pt idx="1734">
                  <c:v>43081</c:v>
                </c:pt>
                <c:pt idx="1735">
                  <c:v>43082</c:v>
                </c:pt>
                <c:pt idx="1736">
                  <c:v>43083</c:v>
                </c:pt>
                <c:pt idx="1737">
                  <c:v>43084</c:v>
                </c:pt>
                <c:pt idx="1738">
                  <c:v>43087</c:v>
                </c:pt>
                <c:pt idx="1739">
                  <c:v>43088</c:v>
                </c:pt>
                <c:pt idx="1740">
                  <c:v>43089</c:v>
                </c:pt>
                <c:pt idx="1741">
                  <c:v>43090</c:v>
                </c:pt>
                <c:pt idx="1742">
                  <c:v>43091</c:v>
                </c:pt>
                <c:pt idx="1743">
                  <c:v>43097</c:v>
                </c:pt>
                <c:pt idx="1744">
                  <c:v>43098</c:v>
                </c:pt>
                <c:pt idx="1745">
                  <c:v>43102</c:v>
                </c:pt>
                <c:pt idx="1746">
                  <c:v>43103</c:v>
                </c:pt>
                <c:pt idx="1747">
                  <c:v>43104</c:v>
                </c:pt>
                <c:pt idx="1748">
                  <c:v>43105</c:v>
                </c:pt>
                <c:pt idx="1749">
                  <c:v>43108</c:v>
                </c:pt>
                <c:pt idx="1750">
                  <c:v>43109</c:v>
                </c:pt>
                <c:pt idx="1751">
                  <c:v>43110</c:v>
                </c:pt>
                <c:pt idx="1752">
                  <c:v>43111</c:v>
                </c:pt>
                <c:pt idx="1753">
                  <c:v>43112</c:v>
                </c:pt>
                <c:pt idx="1754">
                  <c:v>43116</c:v>
                </c:pt>
                <c:pt idx="1755">
                  <c:v>43117</c:v>
                </c:pt>
                <c:pt idx="1756">
                  <c:v>43118</c:v>
                </c:pt>
                <c:pt idx="1757">
                  <c:v>43119</c:v>
                </c:pt>
                <c:pt idx="1758">
                  <c:v>43122</c:v>
                </c:pt>
                <c:pt idx="1759">
                  <c:v>43123</c:v>
                </c:pt>
                <c:pt idx="1760">
                  <c:v>43124</c:v>
                </c:pt>
                <c:pt idx="1761">
                  <c:v>43125</c:v>
                </c:pt>
                <c:pt idx="1762">
                  <c:v>43126</c:v>
                </c:pt>
                <c:pt idx="1763">
                  <c:v>43129</c:v>
                </c:pt>
                <c:pt idx="1764">
                  <c:v>43130</c:v>
                </c:pt>
                <c:pt idx="1765">
                  <c:v>43131</c:v>
                </c:pt>
                <c:pt idx="1766">
                  <c:v>43132</c:v>
                </c:pt>
                <c:pt idx="1767">
                  <c:v>43133</c:v>
                </c:pt>
                <c:pt idx="1768">
                  <c:v>43136</c:v>
                </c:pt>
                <c:pt idx="1769">
                  <c:v>43137</c:v>
                </c:pt>
                <c:pt idx="1770">
                  <c:v>43138</c:v>
                </c:pt>
                <c:pt idx="1771">
                  <c:v>43139</c:v>
                </c:pt>
                <c:pt idx="1772">
                  <c:v>43140</c:v>
                </c:pt>
                <c:pt idx="1773">
                  <c:v>43143</c:v>
                </c:pt>
                <c:pt idx="1774">
                  <c:v>43144</c:v>
                </c:pt>
                <c:pt idx="1775">
                  <c:v>43145</c:v>
                </c:pt>
                <c:pt idx="1776">
                  <c:v>43146</c:v>
                </c:pt>
                <c:pt idx="1777">
                  <c:v>43147</c:v>
                </c:pt>
                <c:pt idx="1778">
                  <c:v>43151</c:v>
                </c:pt>
                <c:pt idx="1779">
                  <c:v>43152</c:v>
                </c:pt>
                <c:pt idx="1780">
                  <c:v>43153</c:v>
                </c:pt>
                <c:pt idx="1781">
                  <c:v>43154</c:v>
                </c:pt>
                <c:pt idx="1782">
                  <c:v>43157</c:v>
                </c:pt>
                <c:pt idx="1783">
                  <c:v>43158</c:v>
                </c:pt>
                <c:pt idx="1784">
                  <c:v>43159</c:v>
                </c:pt>
                <c:pt idx="1785">
                  <c:v>43160</c:v>
                </c:pt>
                <c:pt idx="1786">
                  <c:v>43161</c:v>
                </c:pt>
                <c:pt idx="1787">
                  <c:v>43164</c:v>
                </c:pt>
                <c:pt idx="1788">
                  <c:v>43165</c:v>
                </c:pt>
                <c:pt idx="1789">
                  <c:v>43166</c:v>
                </c:pt>
                <c:pt idx="1790">
                  <c:v>43167</c:v>
                </c:pt>
                <c:pt idx="1791">
                  <c:v>43168</c:v>
                </c:pt>
                <c:pt idx="1792">
                  <c:v>43171</c:v>
                </c:pt>
                <c:pt idx="1793">
                  <c:v>43172</c:v>
                </c:pt>
                <c:pt idx="1794">
                  <c:v>43173</c:v>
                </c:pt>
                <c:pt idx="1795">
                  <c:v>43174</c:v>
                </c:pt>
                <c:pt idx="1796">
                  <c:v>43175</c:v>
                </c:pt>
                <c:pt idx="1797">
                  <c:v>43178</c:v>
                </c:pt>
                <c:pt idx="1798">
                  <c:v>43179</c:v>
                </c:pt>
                <c:pt idx="1799">
                  <c:v>43180</c:v>
                </c:pt>
                <c:pt idx="1800">
                  <c:v>43181</c:v>
                </c:pt>
                <c:pt idx="1801">
                  <c:v>43182</c:v>
                </c:pt>
                <c:pt idx="1802">
                  <c:v>43185</c:v>
                </c:pt>
                <c:pt idx="1803">
                  <c:v>43186</c:v>
                </c:pt>
                <c:pt idx="1804">
                  <c:v>43187</c:v>
                </c:pt>
                <c:pt idx="1805">
                  <c:v>43188</c:v>
                </c:pt>
                <c:pt idx="1806">
                  <c:v>43192</c:v>
                </c:pt>
                <c:pt idx="1807">
                  <c:v>43193</c:v>
                </c:pt>
                <c:pt idx="1808">
                  <c:v>43194</c:v>
                </c:pt>
                <c:pt idx="1809">
                  <c:v>43195</c:v>
                </c:pt>
                <c:pt idx="1810">
                  <c:v>43196</c:v>
                </c:pt>
                <c:pt idx="1811">
                  <c:v>43199</c:v>
                </c:pt>
                <c:pt idx="1812">
                  <c:v>43200</c:v>
                </c:pt>
                <c:pt idx="1813">
                  <c:v>43201</c:v>
                </c:pt>
                <c:pt idx="1814">
                  <c:v>43202</c:v>
                </c:pt>
                <c:pt idx="1815">
                  <c:v>43203</c:v>
                </c:pt>
                <c:pt idx="1816">
                  <c:v>43206</c:v>
                </c:pt>
                <c:pt idx="1817">
                  <c:v>43207</c:v>
                </c:pt>
                <c:pt idx="1818">
                  <c:v>43208</c:v>
                </c:pt>
                <c:pt idx="1819">
                  <c:v>43209</c:v>
                </c:pt>
                <c:pt idx="1820">
                  <c:v>43210</c:v>
                </c:pt>
                <c:pt idx="1821">
                  <c:v>43213</c:v>
                </c:pt>
                <c:pt idx="1822">
                  <c:v>43214</c:v>
                </c:pt>
                <c:pt idx="1823">
                  <c:v>43215</c:v>
                </c:pt>
                <c:pt idx="1824">
                  <c:v>43216</c:v>
                </c:pt>
                <c:pt idx="1825">
                  <c:v>43217</c:v>
                </c:pt>
                <c:pt idx="1826">
                  <c:v>43220</c:v>
                </c:pt>
                <c:pt idx="1827">
                  <c:v>43221</c:v>
                </c:pt>
                <c:pt idx="1828">
                  <c:v>43222</c:v>
                </c:pt>
                <c:pt idx="1829">
                  <c:v>43223</c:v>
                </c:pt>
                <c:pt idx="1830">
                  <c:v>43224</c:v>
                </c:pt>
                <c:pt idx="1831">
                  <c:v>43227</c:v>
                </c:pt>
                <c:pt idx="1832">
                  <c:v>43228</c:v>
                </c:pt>
                <c:pt idx="1833">
                  <c:v>43229</c:v>
                </c:pt>
                <c:pt idx="1834">
                  <c:v>43230</c:v>
                </c:pt>
                <c:pt idx="1835">
                  <c:v>43231</c:v>
                </c:pt>
                <c:pt idx="1836">
                  <c:v>43234</c:v>
                </c:pt>
                <c:pt idx="1837">
                  <c:v>43235</c:v>
                </c:pt>
                <c:pt idx="1838">
                  <c:v>43236</c:v>
                </c:pt>
                <c:pt idx="1839">
                  <c:v>43237</c:v>
                </c:pt>
                <c:pt idx="1840">
                  <c:v>43238</c:v>
                </c:pt>
                <c:pt idx="1841">
                  <c:v>43241</c:v>
                </c:pt>
                <c:pt idx="1842">
                  <c:v>43242</c:v>
                </c:pt>
                <c:pt idx="1843">
                  <c:v>43243</c:v>
                </c:pt>
                <c:pt idx="1844">
                  <c:v>43244</c:v>
                </c:pt>
                <c:pt idx="1845">
                  <c:v>43245</c:v>
                </c:pt>
                <c:pt idx="1846">
                  <c:v>43249</c:v>
                </c:pt>
                <c:pt idx="1847">
                  <c:v>43250</c:v>
                </c:pt>
                <c:pt idx="1848">
                  <c:v>43251</c:v>
                </c:pt>
                <c:pt idx="1849">
                  <c:v>43252</c:v>
                </c:pt>
                <c:pt idx="1850">
                  <c:v>43255</c:v>
                </c:pt>
                <c:pt idx="1851">
                  <c:v>43256</c:v>
                </c:pt>
                <c:pt idx="1852">
                  <c:v>43257</c:v>
                </c:pt>
                <c:pt idx="1853">
                  <c:v>43258</c:v>
                </c:pt>
                <c:pt idx="1854">
                  <c:v>43259</c:v>
                </c:pt>
                <c:pt idx="1855">
                  <c:v>43262</c:v>
                </c:pt>
                <c:pt idx="1856">
                  <c:v>43263</c:v>
                </c:pt>
                <c:pt idx="1857">
                  <c:v>43264</c:v>
                </c:pt>
                <c:pt idx="1858">
                  <c:v>43265</c:v>
                </c:pt>
                <c:pt idx="1859">
                  <c:v>43266</c:v>
                </c:pt>
                <c:pt idx="1860">
                  <c:v>43269</c:v>
                </c:pt>
                <c:pt idx="1861">
                  <c:v>43270</c:v>
                </c:pt>
                <c:pt idx="1862">
                  <c:v>43271</c:v>
                </c:pt>
                <c:pt idx="1863">
                  <c:v>43272</c:v>
                </c:pt>
                <c:pt idx="1864">
                  <c:v>43273</c:v>
                </c:pt>
                <c:pt idx="1865">
                  <c:v>43276</c:v>
                </c:pt>
                <c:pt idx="1866">
                  <c:v>43277</c:v>
                </c:pt>
                <c:pt idx="1867">
                  <c:v>43278</c:v>
                </c:pt>
                <c:pt idx="1868">
                  <c:v>43279</c:v>
                </c:pt>
                <c:pt idx="1869">
                  <c:v>43280</c:v>
                </c:pt>
                <c:pt idx="1870">
                  <c:v>43283</c:v>
                </c:pt>
                <c:pt idx="1871">
                  <c:v>43284</c:v>
                </c:pt>
                <c:pt idx="1872">
                  <c:v>43286</c:v>
                </c:pt>
                <c:pt idx="1873">
                  <c:v>43287</c:v>
                </c:pt>
                <c:pt idx="1874">
                  <c:v>43290</c:v>
                </c:pt>
                <c:pt idx="1875">
                  <c:v>43291</c:v>
                </c:pt>
                <c:pt idx="1876">
                  <c:v>43292</c:v>
                </c:pt>
                <c:pt idx="1877">
                  <c:v>43293</c:v>
                </c:pt>
                <c:pt idx="1878">
                  <c:v>43294</c:v>
                </c:pt>
                <c:pt idx="1879">
                  <c:v>43297</c:v>
                </c:pt>
                <c:pt idx="1880">
                  <c:v>43298</c:v>
                </c:pt>
                <c:pt idx="1881">
                  <c:v>43299</c:v>
                </c:pt>
                <c:pt idx="1882">
                  <c:v>43300</c:v>
                </c:pt>
                <c:pt idx="1883">
                  <c:v>43301</c:v>
                </c:pt>
                <c:pt idx="1884">
                  <c:v>43304</c:v>
                </c:pt>
                <c:pt idx="1885">
                  <c:v>43305</c:v>
                </c:pt>
                <c:pt idx="1886">
                  <c:v>43306</c:v>
                </c:pt>
                <c:pt idx="1887">
                  <c:v>43307</c:v>
                </c:pt>
                <c:pt idx="1888">
                  <c:v>43308</c:v>
                </c:pt>
                <c:pt idx="1889">
                  <c:v>43311</c:v>
                </c:pt>
                <c:pt idx="1890">
                  <c:v>43312</c:v>
                </c:pt>
                <c:pt idx="1891">
                  <c:v>43313</c:v>
                </c:pt>
                <c:pt idx="1892">
                  <c:v>43314</c:v>
                </c:pt>
                <c:pt idx="1893">
                  <c:v>43315</c:v>
                </c:pt>
                <c:pt idx="1894">
                  <c:v>43318</c:v>
                </c:pt>
                <c:pt idx="1895">
                  <c:v>43319</c:v>
                </c:pt>
                <c:pt idx="1896">
                  <c:v>43320</c:v>
                </c:pt>
                <c:pt idx="1897">
                  <c:v>43321</c:v>
                </c:pt>
                <c:pt idx="1898">
                  <c:v>43322</c:v>
                </c:pt>
                <c:pt idx="1899">
                  <c:v>43325</c:v>
                </c:pt>
                <c:pt idx="1900">
                  <c:v>43326</c:v>
                </c:pt>
                <c:pt idx="1901">
                  <c:v>43327</c:v>
                </c:pt>
                <c:pt idx="1902">
                  <c:v>43328</c:v>
                </c:pt>
                <c:pt idx="1903">
                  <c:v>43329</c:v>
                </c:pt>
                <c:pt idx="1904">
                  <c:v>43332</c:v>
                </c:pt>
                <c:pt idx="1905">
                  <c:v>43333</c:v>
                </c:pt>
                <c:pt idx="1906">
                  <c:v>43334</c:v>
                </c:pt>
                <c:pt idx="1907">
                  <c:v>43335</c:v>
                </c:pt>
                <c:pt idx="1908">
                  <c:v>43336</c:v>
                </c:pt>
                <c:pt idx="1909">
                  <c:v>43339</c:v>
                </c:pt>
                <c:pt idx="1910">
                  <c:v>43340</c:v>
                </c:pt>
                <c:pt idx="1911">
                  <c:v>43341</c:v>
                </c:pt>
                <c:pt idx="1912">
                  <c:v>43342</c:v>
                </c:pt>
                <c:pt idx="1913">
                  <c:v>43343</c:v>
                </c:pt>
                <c:pt idx="1914">
                  <c:v>43347</c:v>
                </c:pt>
                <c:pt idx="1915">
                  <c:v>43348</c:v>
                </c:pt>
                <c:pt idx="1916">
                  <c:v>43349</c:v>
                </c:pt>
                <c:pt idx="1917">
                  <c:v>43350</c:v>
                </c:pt>
                <c:pt idx="1918">
                  <c:v>43353</c:v>
                </c:pt>
                <c:pt idx="1919">
                  <c:v>43354</c:v>
                </c:pt>
                <c:pt idx="1920">
                  <c:v>43355</c:v>
                </c:pt>
                <c:pt idx="1921">
                  <c:v>43356</c:v>
                </c:pt>
                <c:pt idx="1922">
                  <c:v>43357</c:v>
                </c:pt>
                <c:pt idx="1923">
                  <c:v>43360</c:v>
                </c:pt>
                <c:pt idx="1924">
                  <c:v>43361</c:v>
                </c:pt>
                <c:pt idx="1925">
                  <c:v>43362</c:v>
                </c:pt>
                <c:pt idx="1926">
                  <c:v>43363</c:v>
                </c:pt>
                <c:pt idx="1927">
                  <c:v>43364</c:v>
                </c:pt>
                <c:pt idx="1928">
                  <c:v>43367</c:v>
                </c:pt>
                <c:pt idx="1929">
                  <c:v>43368</c:v>
                </c:pt>
                <c:pt idx="1930">
                  <c:v>43369</c:v>
                </c:pt>
                <c:pt idx="1931">
                  <c:v>43370</c:v>
                </c:pt>
                <c:pt idx="1932">
                  <c:v>43371</c:v>
                </c:pt>
                <c:pt idx="1933">
                  <c:v>43374</c:v>
                </c:pt>
                <c:pt idx="1934">
                  <c:v>43375</c:v>
                </c:pt>
                <c:pt idx="1935">
                  <c:v>43376</c:v>
                </c:pt>
                <c:pt idx="1936">
                  <c:v>43377</c:v>
                </c:pt>
                <c:pt idx="1937">
                  <c:v>43378</c:v>
                </c:pt>
                <c:pt idx="1938">
                  <c:v>43382</c:v>
                </c:pt>
                <c:pt idx="1939">
                  <c:v>43383</c:v>
                </c:pt>
                <c:pt idx="1940">
                  <c:v>43384</c:v>
                </c:pt>
                <c:pt idx="1941">
                  <c:v>43385</c:v>
                </c:pt>
                <c:pt idx="1942">
                  <c:v>43388</c:v>
                </c:pt>
                <c:pt idx="1943">
                  <c:v>43389</c:v>
                </c:pt>
                <c:pt idx="1944">
                  <c:v>43390</c:v>
                </c:pt>
                <c:pt idx="1945">
                  <c:v>43391</c:v>
                </c:pt>
                <c:pt idx="1946">
                  <c:v>43392</c:v>
                </c:pt>
                <c:pt idx="1947">
                  <c:v>43395</c:v>
                </c:pt>
                <c:pt idx="1948">
                  <c:v>43396</c:v>
                </c:pt>
                <c:pt idx="1949">
                  <c:v>43397</c:v>
                </c:pt>
                <c:pt idx="1950">
                  <c:v>43398</c:v>
                </c:pt>
                <c:pt idx="1951">
                  <c:v>43399</c:v>
                </c:pt>
                <c:pt idx="1952">
                  <c:v>43402</c:v>
                </c:pt>
                <c:pt idx="1953">
                  <c:v>43403</c:v>
                </c:pt>
                <c:pt idx="1954">
                  <c:v>43404</c:v>
                </c:pt>
                <c:pt idx="1955">
                  <c:v>43405</c:v>
                </c:pt>
                <c:pt idx="1956">
                  <c:v>43406</c:v>
                </c:pt>
                <c:pt idx="1957">
                  <c:v>43409</c:v>
                </c:pt>
                <c:pt idx="1958">
                  <c:v>43410</c:v>
                </c:pt>
                <c:pt idx="1959">
                  <c:v>43411</c:v>
                </c:pt>
                <c:pt idx="1960">
                  <c:v>43412</c:v>
                </c:pt>
                <c:pt idx="1961">
                  <c:v>43413</c:v>
                </c:pt>
                <c:pt idx="1962">
                  <c:v>43417</c:v>
                </c:pt>
                <c:pt idx="1963">
                  <c:v>43418</c:v>
                </c:pt>
                <c:pt idx="1964">
                  <c:v>43419</c:v>
                </c:pt>
                <c:pt idx="1965">
                  <c:v>43420</c:v>
                </c:pt>
                <c:pt idx="1966">
                  <c:v>43423</c:v>
                </c:pt>
                <c:pt idx="1967">
                  <c:v>43424</c:v>
                </c:pt>
                <c:pt idx="1968">
                  <c:v>43425</c:v>
                </c:pt>
                <c:pt idx="1969">
                  <c:v>43427</c:v>
                </c:pt>
                <c:pt idx="1970">
                  <c:v>43430</c:v>
                </c:pt>
                <c:pt idx="1971">
                  <c:v>43431</c:v>
                </c:pt>
                <c:pt idx="1972">
                  <c:v>43432</c:v>
                </c:pt>
                <c:pt idx="1973">
                  <c:v>43433</c:v>
                </c:pt>
                <c:pt idx="1974">
                  <c:v>43434</c:v>
                </c:pt>
                <c:pt idx="1975">
                  <c:v>43437</c:v>
                </c:pt>
                <c:pt idx="1976">
                  <c:v>43438</c:v>
                </c:pt>
                <c:pt idx="1977">
                  <c:v>43440</c:v>
                </c:pt>
                <c:pt idx="1978">
                  <c:v>43441</c:v>
                </c:pt>
                <c:pt idx="1979">
                  <c:v>43444</c:v>
                </c:pt>
                <c:pt idx="1980">
                  <c:v>43445</c:v>
                </c:pt>
                <c:pt idx="1981">
                  <c:v>43446</c:v>
                </c:pt>
                <c:pt idx="1982">
                  <c:v>43447</c:v>
                </c:pt>
                <c:pt idx="1983">
                  <c:v>43448</c:v>
                </c:pt>
                <c:pt idx="1984">
                  <c:v>43451</c:v>
                </c:pt>
                <c:pt idx="1985">
                  <c:v>43452</c:v>
                </c:pt>
                <c:pt idx="1986">
                  <c:v>43453</c:v>
                </c:pt>
                <c:pt idx="1987">
                  <c:v>43454</c:v>
                </c:pt>
                <c:pt idx="1988">
                  <c:v>43455</c:v>
                </c:pt>
                <c:pt idx="1989">
                  <c:v>43458</c:v>
                </c:pt>
                <c:pt idx="1990">
                  <c:v>43460</c:v>
                </c:pt>
                <c:pt idx="1991">
                  <c:v>43461</c:v>
                </c:pt>
                <c:pt idx="1992">
                  <c:v>43462</c:v>
                </c:pt>
                <c:pt idx="1993">
                  <c:v>43465</c:v>
                </c:pt>
                <c:pt idx="1994">
                  <c:v>43467</c:v>
                </c:pt>
                <c:pt idx="1995">
                  <c:v>43468</c:v>
                </c:pt>
                <c:pt idx="1996">
                  <c:v>43469</c:v>
                </c:pt>
                <c:pt idx="1997">
                  <c:v>43472</c:v>
                </c:pt>
                <c:pt idx="1998">
                  <c:v>43473</c:v>
                </c:pt>
                <c:pt idx="1999">
                  <c:v>43474</c:v>
                </c:pt>
                <c:pt idx="2000">
                  <c:v>43475</c:v>
                </c:pt>
                <c:pt idx="2001">
                  <c:v>43476</c:v>
                </c:pt>
                <c:pt idx="2002">
                  <c:v>43479</c:v>
                </c:pt>
                <c:pt idx="2003">
                  <c:v>43480</c:v>
                </c:pt>
                <c:pt idx="2004">
                  <c:v>43481</c:v>
                </c:pt>
                <c:pt idx="2005">
                  <c:v>43482</c:v>
                </c:pt>
                <c:pt idx="2006">
                  <c:v>43483</c:v>
                </c:pt>
                <c:pt idx="2007">
                  <c:v>43487</c:v>
                </c:pt>
                <c:pt idx="2008">
                  <c:v>43488</c:v>
                </c:pt>
                <c:pt idx="2009">
                  <c:v>43489</c:v>
                </c:pt>
                <c:pt idx="2010">
                  <c:v>43490</c:v>
                </c:pt>
                <c:pt idx="2011">
                  <c:v>43493</c:v>
                </c:pt>
                <c:pt idx="2012">
                  <c:v>43494</c:v>
                </c:pt>
                <c:pt idx="2013">
                  <c:v>43495</c:v>
                </c:pt>
                <c:pt idx="2014">
                  <c:v>43496</c:v>
                </c:pt>
                <c:pt idx="2015">
                  <c:v>43497</c:v>
                </c:pt>
                <c:pt idx="2016">
                  <c:v>43500</c:v>
                </c:pt>
                <c:pt idx="2017">
                  <c:v>43501</c:v>
                </c:pt>
                <c:pt idx="2018">
                  <c:v>43502</c:v>
                </c:pt>
                <c:pt idx="2019">
                  <c:v>43503</c:v>
                </c:pt>
                <c:pt idx="2020">
                  <c:v>43504</c:v>
                </c:pt>
                <c:pt idx="2021">
                  <c:v>43507</c:v>
                </c:pt>
                <c:pt idx="2022">
                  <c:v>43508</c:v>
                </c:pt>
                <c:pt idx="2023">
                  <c:v>43509</c:v>
                </c:pt>
                <c:pt idx="2024">
                  <c:v>43510</c:v>
                </c:pt>
                <c:pt idx="2025">
                  <c:v>43511</c:v>
                </c:pt>
                <c:pt idx="2026">
                  <c:v>43515</c:v>
                </c:pt>
                <c:pt idx="2027">
                  <c:v>43516</c:v>
                </c:pt>
                <c:pt idx="2028">
                  <c:v>43517</c:v>
                </c:pt>
                <c:pt idx="2029">
                  <c:v>43518</c:v>
                </c:pt>
                <c:pt idx="2030">
                  <c:v>43521</c:v>
                </c:pt>
                <c:pt idx="2031">
                  <c:v>43522</c:v>
                </c:pt>
                <c:pt idx="2032">
                  <c:v>43523</c:v>
                </c:pt>
                <c:pt idx="2033">
                  <c:v>43524</c:v>
                </c:pt>
                <c:pt idx="2034">
                  <c:v>43525</c:v>
                </c:pt>
                <c:pt idx="2035">
                  <c:v>43528</c:v>
                </c:pt>
                <c:pt idx="2036">
                  <c:v>43529</c:v>
                </c:pt>
                <c:pt idx="2037">
                  <c:v>43530</c:v>
                </c:pt>
                <c:pt idx="2038">
                  <c:v>43531</c:v>
                </c:pt>
                <c:pt idx="2039">
                  <c:v>43532</c:v>
                </c:pt>
                <c:pt idx="2040">
                  <c:v>43535</c:v>
                </c:pt>
                <c:pt idx="2041">
                  <c:v>43536</c:v>
                </c:pt>
                <c:pt idx="2042">
                  <c:v>43537</c:v>
                </c:pt>
                <c:pt idx="2043">
                  <c:v>43538</c:v>
                </c:pt>
                <c:pt idx="2044">
                  <c:v>43539</c:v>
                </c:pt>
                <c:pt idx="2045">
                  <c:v>43542</c:v>
                </c:pt>
                <c:pt idx="2046">
                  <c:v>43543</c:v>
                </c:pt>
                <c:pt idx="2047">
                  <c:v>43544</c:v>
                </c:pt>
                <c:pt idx="2048">
                  <c:v>43545</c:v>
                </c:pt>
                <c:pt idx="2049">
                  <c:v>43546</c:v>
                </c:pt>
                <c:pt idx="2050">
                  <c:v>43549</c:v>
                </c:pt>
                <c:pt idx="2051">
                  <c:v>43550</c:v>
                </c:pt>
                <c:pt idx="2052">
                  <c:v>43551</c:v>
                </c:pt>
                <c:pt idx="2053">
                  <c:v>43552</c:v>
                </c:pt>
                <c:pt idx="2054">
                  <c:v>43553</c:v>
                </c:pt>
                <c:pt idx="2055">
                  <c:v>43556</c:v>
                </c:pt>
                <c:pt idx="2056">
                  <c:v>43557</c:v>
                </c:pt>
                <c:pt idx="2057">
                  <c:v>43558</c:v>
                </c:pt>
                <c:pt idx="2058">
                  <c:v>43559</c:v>
                </c:pt>
                <c:pt idx="2059">
                  <c:v>43560</c:v>
                </c:pt>
                <c:pt idx="2060">
                  <c:v>43563</c:v>
                </c:pt>
                <c:pt idx="2061">
                  <c:v>43564</c:v>
                </c:pt>
                <c:pt idx="2062">
                  <c:v>43565</c:v>
                </c:pt>
                <c:pt idx="2063">
                  <c:v>43566</c:v>
                </c:pt>
                <c:pt idx="2064">
                  <c:v>43567</c:v>
                </c:pt>
                <c:pt idx="2065">
                  <c:v>43570</c:v>
                </c:pt>
                <c:pt idx="2066">
                  <c:v>43571</c:v>
                </c:pt>
                <c:pt idx="2067">
                  <c:v>43572</c:v>
                </c:pt>
                <c:pt idx="2068">
                  <c:v>43573</c:v>
                </c:pt>
                <c:pt idx="2069">
                  <c:v>43577</c:v>
                </c:pt>
                <c:pt idx="2070">
                  <c:v>43578</c:v>
                </c:pt>
                <c:pt idx="2071">
                  <c:v>43579</c:v>
                </c:pt>
                <c:pt idx="2072">
                  <c:v>43580</c:v>
                </c:pt>
                <c:pt idx="2073">
                  <c:v>43581</c:v>
                </c:pt>
                <c:pt idx="2074">
                  <c:v>43584</c:v>
                </c:pt>
                <c:pt idx="2075">
                  <c:v>43585</c:v>
                </c:pt>
                <c:pt idx="2076">
                  <c:v>43586</c:v>
                </c:pt>
                <c:pt idx="2077">
                  <c:v>43587</c:v>
                </c:pt>
                <c:pt idx="2078">
                  <c:v>43588</c:v>
                </c:pt>
                <c:pt idx="2079">
                  <c:v>43591</c:v>
                </c:pt>
                <c:pt idx="2080">
                  <c:v>43592</c:v>
                </c:pt>
                <c:pt idx="2081">
                  <c:v>43593</c:v>
                </c:pt>
                <c:pt idx="2082">
                  <c:v>43594</c:v>
                </c:pt>
                <c:pt idx="2083">
                  <c:v>43595</c:v>
                </c:pt>
                <c:pt idx="2084">
                  <c:v>43598</c:v>
                </c:pt>
                <c:pt idx="2085">
                  <c:v>43599</c:v>
                </c:pt>
                <c:pt idx="2086">
                  <c:v>43600</c:v>
                </c:pt>
                <c:pt idx="2087">
                  <c:v>43601</c:v>
                </c:pt>
                <c:pt idx="2088">
                  <c:v>43602</c:v>
                </c:pt>
                <c:pt idx="2089">
                  <c:v>43605</c:v>
                </c:pt>
                <c:pt idx="2090">
                  <c:v>43606</c:v>
                </c:pt>
                <c:pt idx="2091">
                  <c:v>43607</c:v>
                </c:pt>
                <c:pt idx="2092">
                  <c:v>43608</c:v>
                </c:pt>
                <c:pt idx="2093">
                  <c:v>43609</c:v>
                </c:pt>
                <c:pt idx="2094">
                  <c:v>43613</c:v>
                </c:pt>
                <c:pt idx="2095">
                  <c:v>43614</c:v>
                </c:pt>
                <c:pt idx="2096">
                  <c:v>43615</c:v>
                </c:pt>
                <c:pt idx="2097">
                  <c:v>43616</c:v>
                </c:pt>
                <c:pt idx="2098">
                  <c:v>43619</c:v>
                </c:pt>
                <c:pt idx="2099">
                  <c:v>43620</c:v>
                </c:pt>
                <c:pt idx="2100">
                  <c:v>43621</c:v>
                </c:pt>
                <c:pt idx="2101">
                  <c:v>43622</c:v>
                </c:pt>
                <c:pt idx="2102">
                  <c:v>43623</c:v>
                </c:pt>
                <c:pt idx="2103">
                  <c:v>43626</c:v>
                </c:pt>
                <c:pt idx="2104">
                  <c:v>43627</c:v>
                </c:pt>
                <c:pt idx="2105">
                  <c:v>43628</c:v>
                </c:pt>
                <c:pt idx="2106">
                  <c:v>43629</c:v>
                </c:pt>
                <c:pt idx="2107">
                  <c:v>43630</c:v>
                </c:pt>
                <c:pt idx="2108">
                  <c:v>43633</c:v>
                </c:pt>
                <c:pt idx="2109">
                  <c:v>43634</c:v>
                </c:pt>
                <c:pt idx="2110">
                  <c:v>43635</c:v>
                </c:pt>
                <c:pt idx="2111">
                  <c:v>43636</c:v>
                </c:pt>
                <c:pt idx="2112">
                  <c:v>43637</c:v>
                </c:pt>
                <c:pt idx="2113">
                  <c:v>43640</c:v>
                </c:pt>
                <c:pt idx="2114">
                  <c:v>43641</c:v>
                </c:pt>
                <c:pt idx="2115">
                  <c:v>43642</c:v>
                </c:pt>
                <c:pt idx="2116">
                  <c:v>43643</c:v>
                </c:pt>
                <c:pt idx="2117">
                  <c:v>43644</c:v>
                </c:pt>
                <c:pt idx="2118">
                  <c:v>43647</c:v>
                </c:pt>
                <c:pt idx="2119">
                  <c:v>43648</c:v>
                </c:pt>
                <c:pt idx="2120">
                  <c:v>43649</c:v>
                </c:pt>
                <c:pt idx="2121">
                  <c:v>43651</c:v>
                </c:pt>
                <c:pt idx="2122">
                  <c:v>43654</c:v>
                </c:pt>
                <c:pt idx="2123">
                  <c:v>43655</c:v>
                </c:pt>
                <c:pt idx="2124">
                  <c:v>43656</c:v>
                </c:pt>
                <c:pt idx="2125">
                  <c:v>43657</c:v>
                </c:pt>
                <c:pt idx="2126">
                  <c:v>43658</c:v>
                </c:pt>
                <c:pt idx="2127">
                  <c:v>43661</c:v>
                </c:pt>
                <c:pt idx="2128">
                  <c:v>43662</c:v>
                </c:pt>
                <c:pt idx="2129">
                  <c:v>43663</c:v>
                </c:pt>
                <c:pt idx="2130">
                  <c:v>43664</c:v>
                </c:pt>
                <c:pt idx="2131">
                  <c:v>43665</c:v>
                </c:pt>
                <c:pt idx="2132">
                  <c:v>43668</c:v>
                </c:pt>
                <c:pt idx="2133">
                  <c:v>43669</c:v>
                </c:pt>
                <c:pt idx="2134">
                  <c:v>43670</c:v>
                </c:pt>
                <c:pt idx="2135">
                  <c:v>43671</c:v>
                </c:pt>
                <c:pt idx="2136">
                  <c:v>43672</c:v>
                </c:pt>
                <c:pt idx="2137">
                  <c:v>43675</c:v>
                </c:pt>
                <c:pt idx="2138">
                  <c:v>43676</c:v>
                </c:pt>
                <c:pt idx="2139">
                  <c:v>43677</c:v>
                </c:pt>
                <c:pt idx="2140">
                  <c:v>43678</c:v>
                </c:pt>
                <c:pt idx="2141">
                  <c:v>43679</c:v>
                </c:pt>
                <c:pt idx="2142">
                  <c:v>43682</c:v>
                </c:pt>
                <c:pt idx="2143">
                  <c:v>43683</c:v>
                </c:pt>
                <c:pt idx="2144">
                  <c:v>43684</c:v>
                </c:pt>
                <c:pt idx="2145">
                  <c:v>43685</c:v>
                </c:pt>
                <c:pt idx="2146">
                  <c:v>43686</c:v>
                </c:pt>
                <c:pt idx="2147">
                  <c:v>43689</c:v>
                </c:pt>
                <c:pt idx="2148">
                  <c:v>43690</c:v>
                </c:pt>
                <c:pt idx="2149">
                  <c:v>43691</c:v>
                </c:pt>
                <c:pt idx="2150">
                  <c:v>43692</c:v>
                </c:pt>
                <c:pt idx="2151">
                  <c:v>43693</c:v>
                </c:pt>
                <c:pt idx="2152">
                  <c:v>43696</c:v>
                </c:pt>
                <c:pt idx="2153">
                  <c:v>43697</c:v>
                </c:pt>
                <c:pt idx="2154">
                  <c:v>43698</c:v>
                </c:pt>
                <c:pt idx="2155">
                  <c:v>43699</c:v>
                </c:pt>
                <c:pt idx="2156">
                  <c:v>43700</c:v>
                </c:pt>
                <c:pt idx="2157">
                  <c:v>43703</c:v>
                </c:pt>
                <c:pt idx="2158">
                  <c:v>43704</c:v>
                </c:pt>
                <c:pt idx="2159">
                  <c:v>43705</c:v>
                </c:pt>
                <c:pt idx="2160">
                  <c:v>43706</c:v>
                </c:pt>
                <c:pt idx="2161">
                  <c:v>43707</c:v>
                </c:pt>
                <c:pt idx="2162">
                  <c:v>43711</c:v>
                </c:pt>
                <c:pt idx="2163">
                  <c:v>43712</c:v>
                </c:pt>
                <c:pt idx="2164">
                  <c:v>43713</c:v>
                </c:pt>
                <c:pt idx="2165">
                  <c:v>43714</c:v>
                </c:pt>
                <c:pt idx="2166">
                  <c:v>43717</c:v>
                </c:pt>
                <c:pt idx="2167">
                  <c:v>43718</c:v>
                </c:pt>
                <c:pt idx="2168">
                  <c:v>43719</c:v>
                </c:pt>
                <c:pt idx="2169">
                  <c:v>43720</c:v>
                </c:pt>
                <c:pt idx="2170">
                  <c:v>43721</c:v>
                </c:pt>
                <c:pt idx="2171">
                  <c:v>43724</c:v>
                </c:pt>
                <c:pt idx="2172">
                  <c:v>43725</c:v>
                </c:pt>
                <c:pt idx="2173">
                  <c:v>43726</c:v>
                </c:pt>
                <c:pt idx="2174">
                  <c:v>43727</c:v>
                </c:pt>
                <c:pt idx="2175">
                  <c:v>43728</c:v>
                </c:pt>
                <c:pt idx="2176">
                  <c:v>43731</c:v>
                </c:pt>
                <c:pt idx="2177">
                  <c:v>43732</c:v>
                </c:pt>
                <c:pt idx="2178">
                  <c:v>43733</c:v>
                </c:pt>
                <c:pt idx="2179">
                  <c:v>43734</c:v>
                </c:pt>
                <c:pt idx="2180">
                  <c:v>43735</c:v>
                </c:pt>
                <c:pt idx="2181">
                  <c:v>43738</c:v>
                </c:pt>
                <c:pt idx="2182">
                  <c:v>43739</c:v>
                </c:pt>
                <c:pt idx="2183">
                  <c:v>43740</c:v>
                </c:pt>
                <c:pt idx="2184">
                  <c:v>43741</c:v>
                </c:pt>
                <c:pt idx="2185">
                  <c:v>43742</c:v>
                </c:pt>
                <c:pt idx="2186">
                  <c:v>43745</c:v>
                </c:pt>
                <c:pt idx="2187">
                  <c:v>43746</c:v>
                </c:pt>
                <c:pt idx="2188">
                  <c:v>43747</c:v>
                </c:pt>
                <c:pt idx="2189">
                  <c:v>43748</c:v>
                </c:pt>
                <c:pt idx="2190">
                  <c:v>43749</c:v>
                </c:pt>
                <c:pt idx="2191">
                  <c:v>43753</c:v>
                </c:pt>
                <c:pt idx="2192">
                  <c:v>43754</c:v>
                </c:pt>
                <c:pt idx="2193">
                  <c:v>43755</c:v>
                </c:pt>
                <c:pt idx="2194">
                  <c:v>43756</c:v>
                </c:pt>
                <c:pt idx="2195">
                  <c:v>43759</c:v>
                </c:pt>
                <c:pt idx="2196">
                  <c:v>43760</c:v>
                </c:pt>
                <c:pt idx="2197">
                  <c:v>43761</c:v>
                </c:pt>
                <c:pt idx="2198">
                  <c:v>43762</c:v>
                </c:pt>
                <c:pt idx="2199">
                  <c:v>43763</c:v>
                </c:pt>
                <c:pt idx="2200">
                  <c:v>43766</c:v>
                </c:pt>
                <c:pt idx="2201">
                  <c:v>43767</c:v>
                </c:pt>
                <c:pt idx="2202">
                  <c:v>43768</c:v>
                </c:pt>
                <c:pt idx="2203">
                  <c:v>43769</c:v>
                </c:pt>
                <c:pt idx="2204">
                  <c:v>43770</c:v>
                </c:pt>
                <c:pt idx="2205">
                  <c:v>43773</c:v>
                </c:pt>
                <c:pt idx="2206">
                  <c:v>43774</c:v>
                </c:pt>
                <c:pt idx="2207">
                  <c:v>43775</c:v>
                </c:pt>
                <c:pt idx="2208">
                  <c:v>43776</c:v>
                </c:pt>
                <c:pt idx="2209">
                  <c:v>43777</c:v>
                </c:pt>
                <c:pt idx="2210">
                  <c:v>43781</c:v>
                </c:pt>
                <c:pt idx="2211">
                  <c:v>43782</c:v>
                </c:pt>
                <c:pt idx="2212">
                  <c:v>43783</c:v>
                </c:pt>
                <c:pt idx="2213">
                  <c:v>43784</c:v>
                </c:pt>
                <c:pt idx="2214">
                  <c:v>43787</c:v>
                </c:pt>
                <c:pt idx="2215">
                  <c:v>43788</c:v>
                </c:pt>
                <c:pt idx="2216">
                  <c:v>43789</c:v>
                </c:pt>
                <c:pt idx="2217">
                  <c:v>43790</c:v>
                </c:pt>
                <c:pt idx="2218">
                  <c:v>43791</c:v>
                </c:pt>
                <c:pt idx="2219">
                  <c:v>43794</c:v>
                </c:pt>
                <c:pt idx="2220">
                  <c:v>43795</c:v>
                </c:pt>
                <c:pt idx="2221">
                  <c:v>43796</c:v>
                </c:pt>
                <c:pt idx="2222">
                  <c:v>43798</c:v>
                </c:pt>
                <c:pt idx="2223">
                  <c:v>43801</c:v>
                </c:pt>
                <c:pt idx="2224">
                  <c:v>43802</c:v>
                </c:pt>
                <c:pt idx="2225">
                  <c:v>43803</c:v>
                </c:pt>
                <c:pt idx="2226">
                  <c:v>43804</c:v>
                </c:pt>
                <c:pt idx="2227">
                  <c:v>43805</c:v>
                </c:pt>
                <c:pt idx="2228">
                  <c:v>43808</c:v>
                </c:pt>
                <c:pt idx="2229">
                  <c:v>43809</c:v>
                </c:pt>
                <c:pt idx="2230">
                  <c:v>43810</c:v>
                </c:pt>
                <c:pt idx="2231">
                  <c:v>43811</c:v>
                </c:pt>
                <c:pt idx="2232">
                  <c:v>43812</c:v>
                </c:pt>
                <c:pt idx="2233">
                  <c:v>43815</c:v>
                </c:pt>
                <c:pt idx="2234">
                  <c:v>43816</c:v>
                </c:pt>
                <c:pt idx="2235">
                  <c:v>43817</c:v>
                </c:pt>
                <c:pt idx="2236">
                  <c:v>43818</c:v>
                </c:pt>
                <c:pt idx="2237">
                  <c:v>43819</c:v>
                </c:pt>
                <c:pt idx="2238">
                  <c:v>43822</c:v>
                </c:pt>
                <c:pt idx="2239">
                  <c:v>43823</c:v>
                </c:pt>
                <c:pt idx="2240">
                  <c:v>43825</c:v>
                </c:pt>
                <c:pt idx="2241">
                  <c:v>43826</c:v>
                </c:pt>
                <c:pt idx="2242">
                  <c:v>43829</c:v>
                </c:pt>
                <c:pt idx="2243">
                  <c:v>43830</c:v>
                </c:pt>
                <c:pt idx="2244">
                  <c:v>43832</c:v>
                </c:pt>
                <c:pt idx="2245">
                  <c:v>43833</c:v>
                </c:pt>
                <c:pt idx="2246">
                  <c:v>43836</c:v>
                </c:pt>
                <c:pt idx="2247">
                  <c:v>43837</c:v>
                </c:pt>
                <c:pt idx="2248">
                  <c:v>43838</c:v>
                </c:pt>
                <c:pt idx="2249">
                  <c:v>43839</c:v>
                </c:pt>
                <c:pt idx="2250">
                  <c:v>43840</c:v>
                </c:pt>
                <c:pt idx="2251">
                  <c:v>43843</c:v>
                </c:pt>
                <c:pt idx="2252">
                  <c:v>43844</c:v>
                </c:pt>
                <c:pt idx="2253">
                  <c:v>43845</c:v>
                </c:pt>
                <c:pt idx="2254">
                  <c:v>43846</c:v>
                </c:pt>
                <c:pt idx="2255">
                  <c:v>43847</c:v>
                </c:pt>
                <c:pt idx="2256">
                  <c:v>43851</c:v>
                </c:pt>
                <c:pt idx="2257">
                  <c:v>43852</c:v>
                </c:pt>
                <c:pt idx="2258">
                  <c:v>43853</c:v>
                </c:pt>
                <c:pt idx="2259">
                  <c:v>43854</c:v>
                </c:pt>
                <c:pt idx="2260">
                  <c:v>43857</c:v>
                </c:pt>
                <c:pt idx="2261">
                  <c:v>43858</c:v>
                </c:pt>
                <c:pt idx="2262">
                  <c:v>43859</c:v>
                </c:pt>
                <c:pt idx="2263">
                  <c:v>43860</c:v>
                </c:pt>
                <c:pt idx="2264">
                  <c:v>43861</c:v>
                </c:pt>
                <c:pt idx="2265">
                  <c:v>43864</c:v>
                </c:pt>
                <c:pt idx="2266">
                  <c:v>43865</c:v>
                </c:pt>
                <c:pt idx="2267">
                  <c:v>43866</c:v>
                </c:pt>
                <c:pt idx="2268">
                  <c:v>43867</c:v>
                </c:pt>
                <c:pt idx="2269">
                  <c:v>43868</c:v>
                </c:pt>
                <c:pt idx="2270">
                  <c:v>43871</c:v>
                </c:pt>
                <c:pt idx="2271">
                  <c:v>43872</c:v>
                </c:pt>
                <c:pt idx="2272">
                  <c:v>43873</c:v>
                </c:pt>
                <c:pt idx="2273">
                  <c:v>43874</c:v>
                </c:pt>
                <c:pt idx="2274">
                  <c:v>43875</c:v>
                </c:pt>
                <c:pt idx="2275">
                  <c:v>43879</c:v>
                </c:pt>
                <c:pt idx="2276">
                  <c:v>43880</c:v>
                </c:pt>
                <c:pt idx="2277">
                  <c:v>43881</c:v>
                </c:pt>
                <c:pt idx="2278">
                  <c:v>43882</c:v>
                </c:pt>
                <c:pt idx="2279">
                  <c:v>43885</c:v>
                </c:pt>
                <c:pt idx="2280">
                  <c:v>43886</c:v>
                </c:pt>
                <c:pt idx="2281">
                  <c:v>43887</c:v>
                </c:pt>
                <c:pt idx="2282">
                  <c:v>43888</c:v>
                </c:pt>
                <c:pt idx="2283">
                  <c:v>43889</c:v>
                </c:pt>
                <c:pt idx="2284">
                  <c:v>43892</c:v>
                </c:pt>
                <c:pt idx="2285">
                  <c:v>43893</c:v>
                </c:pt>
                <c:pt idx="2286">
                  <c:v>43894</c:v>
                </c:pt>
                <c:pt idx="2287">
                  <c:v>43895</c:v>
                </c:pt>
                <c:pt idx="2288">
                  <c:v>43896</c:v>
                </c:pt>
                <c:pt idx="2289">
                  <c:v>43899</c:v>
                </c:pt>
                <c:pt idx="2290">
                  <c:v>43900</c:v>
                </c:pt>
                <c:pt idx="2291">
                  <c:v>43901</c:v>
                </c:pt>
                <c:pt idx="2292">
                  <c:v>43902</c:v>
                </c:pt>
                <c:pt idx="2293">
                  <c:v>43903</c:v>
                </c:pt>
                <c:pt idx="2294">
                  <c:v>43906</c:v>
                </c:pt>
                <c:pt idx="2295">
                  <c:v>43907</c:v>
                </c:pt>
                <c:pt idx="2296">
                  <c:v>43908</c:v>
                </c:pt>
                <c:pt idx="2297">
                  <c:v>43909</c:v>
                </c:pt>
                <c:pt idx="2298">
                  <c:v>43910</c:v>
                </c:pt>
                <c:pt idx="2299">
                  <c:v>43913</c:v>
                </c:pt>
                <c:pt idx="2300">
                  <c:v>43914</c:v>
                </c:pt>
                <c:pt idx="2301">
                  <c:v>43915</c:v>
                </c:pt>
                <c:pt idx="2302">
                  <c:v>43916</c:v>
                </c:pt>
                <c:pt idx="2303">
                  <c:v>43917</c:v>
                </c:pt>
                <c:pt idx="2304">
                  <c:v>43920</c:v>
                </c:pt>
                <c:pt idx="2305">
                  <c:v>43921</c:v>
                </c:pt>
                <c:pt idx="2306">
                  <c:v>43922</c:v>
                </c:pt>
                <c:pt idx="2307">
                  <c:v>43923</c:v>
                </c:pt>
                <c:pt idx="2308">
                  <c:v>43924</c:v>
                </c:pt>
                <c:pt idx="2309">
                  <c:v>43927</c:v>
                </c:pt>
                <c:pt idx="2310">
                  <c:v>43928</c:v>
                </c:pt>
                <c:pt idx="2311">
                  <c:v>43929</c:v>
                </c:pt>
                <c:pt idx="2312">
                  <c:v>43930</c:v>
                </c:pt>
                <c:pt idx="2313">
                  <c:v>43934</c:v>
                </c:pt>
                <c:pt idx="2314">
                  <c:v>43935</c:v>
                </c:pt>
                <c:pt idx="2315">
                  <c:v>43936</c:v>
                </c:pt>
                <c:pt idx="2316">
                  <c:v>43937</c:v>
                </c:pt>
                <c:pt idx="2317">
                  <c:v>43938</c:v>
                </c:pt>
                <c:pt idx="2318">
                  <c:v>43941</c:v>
                </c:pt>
                <c:pt idx="2319">
                  <c:v>43942</c:v>
                </c:pt>
                <c:pt idx="2320">
                  <c:v>43943</c:v>
                </c:pt>
                <c:pt idx="2321">
                  <c:v>43944</c:v>
                </c:pt>
                <c:pt idx="2322">
                  <c:v>43945</c:v>
                </c:pt>
                <c:pt idx="2323">
                  <c:v>43948</c:v>
                </c:pt>
                <c:pt idx="2324">
                  <c:v>43949</c:v>
                </c:pt>
                <c:pt idx="2325">
                  <c:v>43950</c:v>
                </c:pt>
                <c:pt idx="2326">
                  <c:v>43951</c:v>
                </c:pt>
                <c:pt idx="2327">
                  <c:v>43952</c:v>
                </c:pt>
                <c:pt idx="2328">
                  <c:v>43955</c:v>
                </c:pt>
                <c:pt idx="2329">
                  <c:v>43956</c:v>
                </c:pt>
                <c:pt idx="2330">
                  <c:v>43957</c:v>
                </c:pt>
                <c:pt idx="2331">
                  <c:v>43958</c:v>
                </c:pt>
                <c:pt idx="2332">
                  <c:v>43959</c:v>
                </c:pt>
                <c:pt idx="2333">
                  <c:v>43962</c:v>
                </c:pt>
                <c:pt idx="2334">
                  <c:v>43963</c:v>
                </c:pt>
                <c:pt idx="2335">
                  <c:v>43964</c:v>
                </c:pt>
                <c:pt idx="2336">
                  <c:v>43965</c:v>
                </c:pt>
                <c:pt idx="2337">
                  <c:v>43966</c:v>
                </c:pt>
                <c:pt idx="2338">
                  <c:v>43969</c:v>
                </c:pt>
                <c:pt idx="2339">
                  <c:v>43970</c:v>
                </c:pt>
                <c:pt idx="2340">
                  <c:v>43971</c:v>
                </c:pt>
                <c:pt idx="2341">
                  <c:v>43972</c:v>
                </c:pt>
                <c:pt idx="2342">
                  <c:v>43973</c:v>
                </c:pt>
                <c:pt idx="2343">
                  <c:v>43977</c:v>
                </c:pt>
                <c:pt idx="2344">
                  <c:v>43978</c:v>
                </c:pt>
                <c:pt idx="2345">
                  <c:v>43979</c:v>
                </c:pt>
                <c:pt idx="2346">
                  <c:v>43980</c:v>
                </c:pt>
                <c:pt idx="2347">
                  <c:v>43983</c:v>
                </c:pt>
                <c:pt idx="2348">
                  <c:v>43984</c:v>
                </c:pt>
                <c:pt idx="2349">
                  <c:v>43985</c:v>
                </c:pt>
                <c:pt idx="2350">
                  <c:v>43986</c:v>
                </c:pt>
                <c:pt idx="2351">
                  <c:v>43987</c:v>
                </c:pt>
                <c:pt idx="2352">
                  <c:v>43990</c:v>
                </c:pt>
                <c:pt idx="2353">
                  <c:v>43991</c:v>
                </c:pt>
                <c:pt idx="2354">
                  <c:v>43992</c:v>
                </c:pt>
                <c:pt idx="2355">
                  <c:v>43993</c:v>
                </c:pt>
                <c:pt idx="2356">
                  <c:v>43994</c:v>
                </c:pt>
                <c:pt idx="2357">
                  <c:v>43997</c:v>
                </c:pt>
                <c:pt idx="2358">
                  <c:v>43998</c:v>
                </c:pt>
                <c:pt idx="2359">
                  <c:v>43999</c:v>
                </c:pt>
                <c:pt idx="2360">
                  <c:v>44000</c:v>
                </c:pt>
                <c:pt idx="2361">
                  <c:v>44001</c:v>
                </c:pt>
                <c:pt idx="2362">
                  <c:v>44004</c:v>
                </c:pt>
                <c:pt idx="2363">
                  <c:v>44005</c:v>
                </c:pt>
                <c:pt idx="2364">
                  <c:v>44006</c:v>
                </c:pt>
                <c:pt idx="2365">
                  <c:v>44007</c:v>
                </c:pt>
                <c:pt idx="2366">
                  <c:v>44008</c:v>
                </c:pt>
                <c:pt idx="2367">
                  <c:v>44011</c:v>
                </c:pt>
                <c:pt idx="2368">
                  <c:v>44012</c:v>
                </c:pt>
                <c:pt idx="2369">
                  <c:v>44013</c:v>
                </c:pt>
                <c:pt idx="2370">
                  <c:v>44014</c:v>
                </c:pt>
                <c:pt idx="2371">
                  <c:v>44018</c:v>
                </c:pt>
                <c:pt idx="2372">
                  <c:v>44019</c:v>
                </c:pt>
                <c:pt idx="2373">
                  <c:v>44020</c:v>
                </c:pt>
                <c:pt idx="2374">
                  <c:v>44021</c:v>
                </c:pt>
                <c:pt idx="2375">
                  <c:v>44022</c:v>
                </c:pt>
                <c:pt idx="2376">
                  <c:v>44025</c:v>
                </c:pt>
                <c:pt idx="2377">
                  <c:v>44026</c:v>
                </c:pt>
                <c:pt idx="2378">
                  <c:v>44027</c:v>
                </c:pt>
                <c:pt idx="2379">
                  <c:v>44028</c:v>
                </c:pt>
                <c:pt idx="2380">
                  <c:v>44029</c:v>
                </c:pt>
                <c:pt idx="2381">
                  <c:v>44032</c:v>
                </c:pt>
                <c:pt idx="2382">
                  <c:v>44033</c:v>
                </c:pt>
                <c:pt idx="2383">
                  <c:v>44034</c:v>
                </c:pt>
                <c:pt idx="2384">
                  <c:v>44035</c:v>
                </c:pt>
                <c:pt idx="2385">
                  <c:v>44036</c:v>
                </c:pt>
                <c:pt idx="2386">
                  <c:v>44039</c:v>
                </c:pt>
                <c:pt idx="2387">
                  <c:v>44040</c:v>
                </c:pt>
                <c:pt idx="2388">
                  <c:v>44041</c:v>
                </c:pt>
                <c:pt idx="2389">
                  <c:v>44042</c:v>
                </c:pt>
                <c:pt idx="2390">
                  <c:v>44043</c:v>
                </c:pt>
                <c:pt idx="2391">
                  <c:v>44046</c:v>
                </c:pt>
                <c:pt idx="2392">
                  <c:v>44047</c:v>
                </c:pt>
                <c:pt idx="2393">
                  <c:v>44048</c:v>
                </c:pt>
                <c:pt idx="2394">
                  <c:v>44049</c:v>
                </c:pt>
                <c:pt idx="2395">
                  <c:v>44050</c:v>
                </c:pt>
                <c:pt idx="2396">
                  <c:v>44053</c:v>
                </c:pt>
                <c:pt idx="2397">
                  <c:v>44054</c:v>
                </c:pt>
                <c:pt idx="2398">
                  <c:v>44055</c:v>
                </c:pt>
                <c:pt idx="2399">
                  <c:v>44056</c:v>
                </c:pt>
                <c:pt idx="2400">
                  <c:v>44057</c:v>
                </c:pt>
                <c:pt idx="2401">
                  <c:v>44060</c:v>
                </c:pt>
                <c:pt idx="2402">
                  <c:v>44061</c:v>
                </c:pt>
                <c:pt idx="2403">
                  <c:v>44062</c:v>
                </c:pt>
                <c:pt idx="2404">
                  <c:v>44063</c:v>
                </c:pt>
                <c:pt idx="2405">
                  <c:v>44064</c:v>
                </c:pt>
                <c:pt idx="2406">
                  <c:v>44067</c:v>
                </c:pt>
                <c:pt idx="2407">
                  <c:v>44068</c:v>
                </c:pt>
                <c:pt idx="2408">
                  <c:v>44069</c:v>
                </c:pt>
                <c:pt idx="2409">
                  <c:v>44070</c:v>
                </c:pt>
                <c:pt idx="2410">
                  <c:v>44071</c:v>
                </c:pt>
                <c:pt idx="2411">
                  <c:v>44074</c:v>
                </c:pt>
                <c:pt idx="2412">
                  <c:v>44075</c:v>
                </c:pt>
                <c:pt idx="2413">
                  <c:v>44076</c:v>
                </c:pt>
                <c:pt idx="2414">
                  <c:v>44077</c:v>
                </c:pt>
                <c:pt idx="2415">
                  <c:v>44078</c:v>
                </c:pt>
                <c:pt idx="2416">
                  <c:v>44082</c:v>
                </c:pt>
                <c:pt idx="2417">
                  <c:v>44083</c:v>
                </c:pt>
                <c:pt idx="2418">
                  <c:v>44084</c:v>
                </c:pt>
                <c:pt idx="2419">
                  <c:v>44085</c:v>
                </c:pt>
                <c:pt idx="2420">
                  <c:v>44088</c:v>
                </c:pt>
                <c:pt idx="2421">
                  <c:v>44089</c:v>
                </c:pt>
                <c:pt idx="2422">
                  <c:v>44090</c:v>
                </c:pt>
                <c:pt idx="2423">
                  <c:v>44091</c:v>
                </c:pt>
                <c:pt idx="2424">
                  <c:v>44092</c:v>
                </c:pt>
                <c:pt idx="2425">
                  <c:v>44095</c:v>
                </c:pt>
                <c:pt idx="2426">
                  <c:v>44096</c:v>
                </c:pt>
                <c:pt idx="2427">
                  <c:v>44097</c:v>
                </c:pt>
                <c:pt idx="2428">
                  <c:v>44098</c:v>
                </c:pt>
                <c:pt idx="2429">
                  <c:v>44099</c:v>
                </c:pt>
                <c:pt idx="2430">
                  <c:v>44102</c:v>
                </c:pt>
                <c:pt idx="2431">
                  <c:v>44103</c:v>
                </c:pt>
                <c:pt idx="2432">
                  <c:v>44104</c:v>
                </c:pt>
                <c:pt idx="2433">
                  <c:v>44105</c:v>
                </c:pt>
                <c:pt idx="2434">
                  <c:v>44106</c:v>
                </c:pt>
                <c:pt idx="2435">
                  <c:v>44109</c:v>
                </c:pt>
                <c:pt idx="2436">
                  <c:v>44110</c:v>
                </c:pt>
                <c:pt idx="2437">
                  <c:v>44111</c:v>
                </c:pt>
                <c:pt idx="2438">
                  <c:v>44112</c:v>
                </c:pt>
                <c:pt idx="2439">
                  <c:v>44113</c:v>
                </c:pt>
                <c:pt idx="2440">
                  <c:v>44117</c:v>
                </c:pt>
                <c:pt idx="2441">
                  <c:v>44118</c:v>
                </c:pt>
                <c:pt idx="2442">
                  <c:v>44119</c:v>
                </c:pt>
                <c:pt idx="2443">
                  <c:v>44120</c:v>
                </c:pt>
                <c:pt idx="2444">
                  <c:v>44123</c:v>
                </c:pt>
                <c:pt idx="2445">
                  <c:v>44124</c:v>
                </c:pt>
                <c:pt idx="2446">
                  <c:v>44125</c:v>
                </c:pt>
                <c:pt idx="2447">
                  <c:v>44126</c:v>
                </c:pt>
                <c:pt idx="2448">
                  <c:v>44127</c:v>
                </c:pt>
                <c:pt idx="2449">
                  <c:v>44130</c:v>
                </c:pt>
                <c:pt idx="2450">
                  <c:v>44131</c:v>
                </c:pt>
                <c:pt idx="2451">
                  <c:v>44132</c:v>
                </c:pt>
                <c:pt idx="2452">
                  <c:v>44133</c:v>
                </c:pt>
                <c:pt idx="2453">
                  <c:v>44134</c:v>
                </c:pt>
                <c:pt idx="2454">
                  <c:v>44137</c:v>
                </c:pt>
                <c:pt idx="2455">
                  <c:v>44138</c:v>
                </c:pt>
                <c:pt idx="2456">
                  <c:v>44139</c:v>
                </c:pt>
                <c:pt idx="2457">
                  <c:v>44140</c:v>
                </c:pt>
                <c:pt idx="2458">
                  <c:v>44141</c:v>
                </c:pt>
                <c:pt idx="2459">
                  <c:v>44144</c:v>
                </c:pt>
                <c:pt idx="2460">
                  <c:v>44145</c:v>
                </c:pt>
                <c:pt idx="2461">
                  <c:v>44147</c:v>
                </c:pt>
                <c:pt idx="2462">
                  <c:v>44148</c:v>
                </c:pt>
                <c:pt idx="2463">
                  <c:v>44151</c:v>
                </c:pt>
                <c:pt idx="2464">
                  <c:v>44152</c:v>
                </c:pt>
                <c:pt idx="2465">
                  <c:v>44153</c:v>
                </c:pt>
                <c:pt idx="2466">
                  <c:v>44154</c:v>
                </c:pt>
                <c:pt idx="2467">
                  <c:v>44155</c:v>
                </c:pt>
                <c:pt idx="2468">
                  <c:v>44158</c:v>
                </c:pt>
                <c:pt idx="2469">
                  <c:v>44159</c:v>
                </c:pt>
                <c:pt idx="2470">
                  <c:v>44160</c:v>
                </c:pt>
                <c:pt idx="2471">
                  <c:v>44162</c:v>
                </c:pt>
                <c:pt idx="2472">
                  <c:v>44165</c:v>
                </c:pt>
                <c:pt idx="2473">
                  <c:v>44166</c:v>
                </c:pt>
                <c:pt idx="2474">
                  <c:v>44167</c:v>
                </c:pt>
                <c:pt idx="2475">
                  <c:v>44168</c:v>
                </c:pt>
                <c:pt idx="2476">
                  <c:v>44169</c:v>
                </c:pt>
                <c:pt idx="2477">
                  <c:v>44172</c:v>
                </c:pt>
                <c:pt idx="2478">
                  <c:v>44173</c:v>
                </c:pt>
                <c:pt idx="2479">
                  <c:v>44174</c:v>
                </c:pt>
                <c:pt idx="2480">
                  <c:v>44175</c:v>
                </c:pt>
                <c:pt idx="2481">
                  <c:v>44176</c:v>
                </c:pt>
                <c:pt idx="2482">
                  <c:v>44179</c:v>
                </c:pt>
                <c:pt idx="2483">
                  <c:v>44180</c:v>
                </c:pt>
                <c:pt idx="2484">
                  <c:v>44181</c:v>
                </c:pt>
                <c:pt idx="2485">
                  <c:v>44182</c:v>
                </c:pt>
                <c:pt idx="2486">
                  <c:v>44183</c:v>
                </c:pt>
                <c:pt idx="2487">
                  <c:v>44186</c:v>
                </c:pt>
                <c:pt idx="2488">
                  <c:v>44187</c:v>
                </c:pt>
                <c:pt idx="2489">
                  <c:v>44188</c:v>
                </c:pt>
                <c:pt idx="2490">
                  <c:v>44189</c:v>
                </c:pt>
                <c:pt idx="2491">
                  <c:v>44193</c:v>
                </c:pt>
                <c:pt idx="2492">
                  <c:v>44194</c:v>
                </c:pt>
                <c:pt idx="2493">
                  <c:v>44195</c:v>
                </c:pt>
                <c:pt idx="2494">
                  <c:v>44196</c:v>
                </c:pt>
                <c:pt idx="2495">
                  <c:v>44200</c:v>
                </c:pt>
                <c:pt idx="2496">
                  <c:v>44201</c:v>
                </c:pt>
                <c:pt idx="2497">
                  <c:v>44202</c:v>
                </c:pt>
                <c:pt idx="2498">
                  <c:v>44203</c:v>
                </c:pt>
                <c:pt idx="2499">
                  <c:v>44204</c:v>
                </c:pt>
                <c:pt idx="2500">
                  <c:v>44207</c:v>
                </c:pt>
                <c:pt idx="2501">
                  <c:v>44208</c:v>
                </c:pt>
                <c:pt idx="2502">
                  <c:v>44209</c:v>
                </c:pt>
                <c:pt idx="2503">
                  <c:v>44210</c:v>
                </c:pt>
                <c:pt idx="2504">
                  <c:v>44211</c:v>
                </c:pt>
                <c:pt idx="2505">
                  <c:v>44215</c:v>
                </c:pt>
                <c:pt idx="2506">
                  <c:v>44216</c:v>
                </c:pt>
                <c:pt idx="2507">
                  <c:v>44217</c:v>
                </c:pt>
                <c:pt idx="2508">
                  <c:v>44218</c:v>
                </c:pt>
                <c:pt idx="2509">
                  <c:v>44221</c:v>
                </c:pt>
                <c:pt idx="2510">
                  <c:v>44222</c:v>
                </c:pt>
                <c:pt idx="2511">
                  <c:v>44223</c:v>
                </c:pt>
                <c:pt idx="2512">
                  <c:v>44224</c:v>
                </c:pt>
                <c:pt idx="2513">
                  <c:v>44225</c:v>
                </c:pt>
                <c:pt idx="2514">
                  <c:v>44228</c:v>
                </c:pt>
                <c:pt idx="2515">
                  <c:v>44229</c:v>
                </c:pt>
                <c:pt idx="2516">
                  <c:v>44230</c:v>
                </c:pt>
                <c:pt idx="2517">
                  <c:v>44231</c:v>
                </c:pt>
                <c:pt idx="2518">
                  <c:v>44232</c:v>
                </c:pt>
                <c:pt idx="2519">
                  <c:v>44235</c:v>
                </c:pt>
                <c:pt idx="2520">
                  <c:v>44236</c:v>
                </c:pt>
                <c:pt idx="2521">
                  <c:v>44237</c:v>
                </c:pt>
                <c:pt idx="2522">
                  <c:v>44238</c:v>
                </c:pt>
                <c:pt idx="2523">
                  <c:v>44239</c:v>
                </c:pt>
                <c:pt idx="2524">
                  <c:v>44243</c:v>
                </c:pt>
                <c:pt idx="2525">
                  <c:v>44244</c:v>
                </c:pt>
                <c:pt idx="2526">
                  <c:v>44245</c:v>
                </c:pt>
                <c:pt idx="2527">
                  <c:v>44246</c:v>
                </c:pt>
                <c:pt idx="2528">
                  <c:v>44249</c:v>
                </c:pt>
                <c:pt idx="2529">
                  <c:v>44250</c:v>
                </c:pt>
                <c:pt idx="2530">
                  <c:v>44251</c:v>
                </c:pt>
                <c:pt idx="2531">
                  <c:v>44252</c:v>
                </c:pt>
                <c:pt idx="2532">
                  <c:v>44253</c:v>
                </c:pt>
                <c:pt idx="2533">
                  <c:v>44256</c:v>
                </c:pt>
                <c:pt idx="2534">
                  <c:v>44257</c:v>
                </c:pt>
                <c:pt idx="2535">
                  <c:v>44258</c:v>
                </c:pt>
                <c:pt idx="2536">
                  <c:v>44259</c:v>
                </c:pt>
                <c:pt idx="2537">
                  <c:v>44260</c:v>
                </c:pt>
                <c:pt idx="2538">
                  <c:v>44263</c:v>
                </c:pt>
                <c:pt idx="2539">
                  <c:v>44264</c:v>
                </c:pt>
                <c:pt idx="2540">
                  <c:v>44265</c:v>
                </c:pt>
                <c:pt idx="2541">
                  <c:v>44266</c:v>
                </c:pt>
                <c:pt idx="2542">
                  <c:v>44267</c:v>
                </c:pt>
                <c:pt idx="2543">
                  <c:v>44270</c:v>
                </c:pt>
                <c:pt idx="2544">
                  <c:v>44271</c:v>
                </c:pt>
                <c:pt idx="2545">
                  <c:v>44272</c:v>
                </c:pt>
                <c:pt idx="2546">
                  <c:v>44273</c:v>
                </c:pt>
                <c:pt idx="2547">
                  <c:v>44274</c:v>
                </c:pt>
                <c:pt idx="2548">
                  <c:v>44277</c:v>
                </c:pt>
                <c:pt idx="2549">
                  <c:v>44278</c:v>
                </c:pt>
                <c:pt idx="2550">
                  <c:v>44279</c:v>
                </c:pt>
                <c:pt idx="2551">
                  <c:v>44280</c:v>
                </c:pt>
                <c:pt idx="2552">
                  <c:v>44281</c:v>
                </c:pt>
                <c:pt idx="2553">
                  <c:v>44284</c:v>
                </c:pt>
                <c:pt idx="2554">
                  <c:v>44285</c:v>
                </c:pt>
                <c:pt idx="2555">
                  <c:v>44286</c:v>
                </c:pt>
                <c:pt idx="2556">
                  <c:v>44287</c:v>
                </c:pt>
                <c:pt idx="2557">
                  <c:v>44291</c:v>
                </c:pt>
                <c:pt idx="2558">
                  <c:v>44292</c:v>
                </c:pt>
                <c:pt idx="2559">
                  <c:v>44293</c:v>
                </c:pt>
                <c:pt idx="2560">
                  <c:v>44294</c:v>
                </c:pt>
                <c:pt idx="2561">
                  <c:v>44295</c:v>
                </c:pt>
                <c:pt idx="2562">
                  <c:v>44298</c:v>
                </c:pt>
                <c:pt idx="2563">
                  <c:v>44299</c:v>
                </c:pt>
                <c:pt idx="2564">
                  <c:v>44300</c:v>
                </c:pt>
                <c:pt idx="2565">
                  <c:v>44301</c:v>
                </c:pt>
                <c:pt idx="2566">
                  <c:v>44302</c:v>
                </c:pt>
                <c:pt idx="2567">
                  <c:v>44305</c:v>
                </c:pt>
                <c:pt idx="2568">
                  <c:v>44306</c:v>
                </c:pt>
                <c:pt idx="2569">
                  <c:v>44307</c:v>
                </c:pt>
                <c:pt idx="2570">
                  <c:v>44308</c:v>
                </c:pt>
                <c:pt idx="2571">
                  <c:v>44309</c:v>
                </c:pt>
                <c:pt idx="2572">
                  <c:v>44312</c:v>
                </c:pt>
                <c:pt idx="2573">
                  <c:v>44313</c:v>
                </c:pt>
                <c:pt idx="2574">
                  <c:v>44314</c:v>
                </c:pt>
                <c:pt idx="2575">
                  <c:v>44315</c:v>
                </c:pt>
                <c:pt idx="2576">
                  <c:v>44316</c:v>
                </c:pt>
                <c:pt idx="2577">
                  <c:v>44319</c:v>
                </c:pt>
                <c:pt idx="2578">
                  <c:v>44320</c:v>
                </c:pt>
                <c:pt idx="2579">
                  <c:v>44321</c:v>
                </c:pt>
                <c:pt idx="2580">
                  <c:v>44322</c:v>
                </c:pt>
                <c:pt idx="2581">
                  <c:v>44323</c:v>
                </c:pt>
                <c:pt idx="2582">
                  <c:v>44326</c:v>
                </c:pt>
                <c:pt idx="2583">
                  <c:v>44327</c:v>
                </c:pt>
                <c:pt idx="2584">
                  <c:v>44328</c:v>
                </c:pt>
                <c:pt idx="2585">
                  <c:v>44329</c:v>
                </c:pt>
                <c:pt idx="2586">
                  <c:v>44330</c:v>
                </c:pt>
                <c:pt idx="2587">
                  <c:v>44333</c:v>
                </c:pt>
                <c:pt idx="2588">
                  <c:v>44334</c:v>
                </c:pt>
                <c:pt idx="2589">
                  <c:v>44335</c:v>
                </c:pt>
                <c:pt idx="2590">
                  <c:v>44336</c:v>
                </c:pt>
                <c:pt idx="2591">
                  <c:v>44337</c:v>
                </c:pt>
                <c:pt idx="2592">
                  <c:v>44340</c:v>
                </c:pt>
                <c:pt idx="2593">
                  <c:v>44341</c:v>
                </c:pt>
                <c:pt idx="2594">
                  <c:v>44342</c:v>
                </c:pt>
                <c:pt idx="2595">
                  <c:v>44343</c:v>
                </c:pt>
                <c:pt idx="2596">
                  <c:v>44344</c:v>
                </c:pt>
                <c:pt idx="2597">
                  <c:v>44348</c:v>
                </c:pt>
                <c:pt idx="2598">
                  <c:v>44349</c:v>
                </c:pt>
                <c:pt idx="2599">
                  <c:v>44350</c:v>
                </c:pt>
                <c:pt idx="2600">
                  <c:v>44351</c:v>
                </c:pt>
                <c:pt idx="2601">
                  <c:v>44354</c:v>
                </c:pt>
                <c:pt idx="2602">
                  <c:v>44355</c:v>
                </c:pt>
                <c:pt idx="2603">
                  <c:v>44356</c:v>
                </c:pt>
                <c:pt idx="2604">
                  <c:v>44357</c:v>
                </c:pt>
                <c:pt idx="2605">
                  <c:v>44358</c:v>
                </c:pt>
                <c:pt idx="2606">
                  <c:v>44361</c:v>
                </c:pt>
                <c:pt idx="2607">
                  <c:v>44362</c:v>
                </c:pt>
                <c:pt idx="2608">
                  <c:v>44363</c:v>
                </c:pt>
                <c:pt idx="2609">
                  <c:v>44364</c:v>
                </c:pt>
                <c:pt idx="2610">
                  <c:v>44365</c:v>
                </c:pt>
                <c:pt idx="2611">
                  <c:v>44368</c:v>
                </c:pt>
                <c:pt idx="2612">
                  <c:v>44369</c:v>
                </c:pt>
                <c:pt idx="2613" formatCode="m/d/yy;@">
                  <c:v>44370</c:v>
                </c:pt>
                <c:pt idx="2614" formatCode="m/d/yy;@">
                  <c:v>44371</c:v>
                </c:pt>
                <c:pt idx="2615" formatCode="m/d/yy;@">
                  <c:v>44372</c:v>
                </c:pt>
                <c:pt idx="2616" formatCode="m/d/yy;@">
                  <c:v>44375</c:v>
                </c:pt>
                <c:pt idx="2617" formatCode="m/d/yy;@">
                  <c:v>44376</c:v>
                </c:pt>
                <c:pt idx="2618" formatCode="m/d/yy;@">
                  <c:v>44377</c:v>
                </c:pt>
                <c:pt idx="2619" formatCode="m/d/yy;@">
                  <c:v>44378</c:v>
                </c:pt>
                <c:pt idx="2620" formatCode="m/d/yy;@">
                  <c:v>44379</c:v>
                </c:pt>
                <c:pt idx="2621" formatCode="m/d/yy;@">
                  <c:v>44383</c:v>
                </c:pt>
                <c:pt idx="2622" formatCode="m/d/yy;@">
                  <c:v>44384</c:v>
                </c:pt>
                <c:pt idx="2623" formatCode="m/d/yy;@">
                  <c:v>44385</c:v>
                </c:pt>
                <c:pt idx="2624" formatCode="m/d/yy;@">
                  <c:v>44386</c:v>
                </c:pt>
                <c:pt idx="2625" formatCode="m/d/yy;@">
                  <c:v>44389</c:v>
                </c:pt>
                <c:pt idx="2626" formatCode="m/d/yy;@">
                  <c:v>44390</c:v>
                </c:pt>
                <c:pt idx="2627" formatCode="m/d/yy;@">
                  <c:v>44391</c:v>
                </c:pt>
                <c:pt idx="2628" formatCode="m/d/yy;@">
                  <c:v>44392</c:v>
                </c:pt>
                <c:pt idx="2629" formatCode="m/d/yy;@">
                  <c:v>44393</c:v>
                </c:pt>
                <c:pt idx="2630" formatCode="m/d/yy;@">
                  <c:v>44396</c:v>
                </c:pt>
                <c:pt idx="2631" formatCode="m/d/yy;@">
                  <c:v>44397</c:v>
                </c:pt>
                <c:pt idx="2632" formatCode="m/d/yy;@">
                  <c:v>44398</c:v>
                </c:pt>
                <c:pt idx="2633" formatCode="m/d/yy;@">
                  <c:v>44399</c:v>
                </c:pt>
                <c:pt idx="2634" formatCode="m/d/yy;@">
                  <c:v>44400</c:v>
                </c:pt>
                <c:pt idx="2635" formatCode="m/d/yy;@">
                  <c:v>44403</c:v>
                </c:pt>
                <c:pt idx="2636" formatCode="m/d/yy;@">
                  <c:v>44404</c:v>
                </c:pt>
                <c:pt idx="2637" formatCode="m/d/yy;@">
                  <c:v>44405</c:v>
                </c:pt>
                <c:pt idx="2638" formatCode="m/d/yy;@">
                  <c:v>44406</c:v>
                </c:pt>
                <c:pt idx="2639" formatCode="m/d/yy;@">
                  <c:v>44407</c:v>
                </c:pt>
                <c:pt idx="2640" formatCode="m/d/yy;@">
                  <c:v>44410</c:v>
                </c:pt>
                <c:pt idx="2641" formatCode="m/d/yy;@">
                  <c:v>44411</c:v>
                </c:pt>
                <c:pt idx="2642" formatCode="m/d/yy;@">
                  <c:v>44412</c:v>
                </c:pt>
                <c:pt idx="2643" formatCode="m/d/yy;@">
                  <c:v>44413</c:v>
                </c:pt>
                <c:pt idx="2644" formatCode="m/d/yy;@">
                  <c:v>44414</c:v>
                </c:pt>
                <c:pt idx="2645" formatCode="m/d/yy;@">
                  <c:v>44417</c:v>
                </c:pt>
                <c:pt idx="2646" formatCode="m/d/yy;@">
                  <c:v>44418</c:v>
                </c:pt>
                <c:pt idx="2647" formatCode="m/d/yy;@">
                  <c:v>44419</c:v>
                </c:pt>
                <c:pt idx="2648" formatCode="m/d/yy;@">
                  <c:v>44420</c:v>
                </c:pt>
                <c:pt idx="2649" formatCode="m/d/yy;@">
                  <c:v>44421</c:v>
                </c:pt>
                <c:pt idx="2650" formatCode="m/d/yy;@">
                  <c:v>44424</c:v>
                </c:pt>
                <c:pt idx="2651" formatCode="m/d/yy;@">
                  <c:v>44425</c:v>
                </c:pt>
                <c:pt idx="2652" formatCode="m/d/yy;@">
                  <c:v>44426</c:v>
                </c:pt>
                <c:pt idx="2653" formatCode="m/d/yy;@">
                  <c:v>44427</c:v>
                </c:pt>
                <c:pt idx="2654" formatCode="m/d/yy;@">
                  <c:v>44428</c:v>
                </c:pt>
                <c:pt idx="2655" formatCode="m/d/yy;@">
                  <c:v>44431</c:v>
                </c:pt>
                <c:pt idx="2656" formatCode="m/d/yy;@">
                  <c:v>44432</c:v>
                </c:pt>
                <c:pt idx="2657" formatCode="m/d/yy;@">
                  <c:v>44433</c:v>
                </c:pt>
                <c:pt idx="2658" formatCode="m/d/yy;@">
                  <c:v>44434</c:v>
                </c:pt>
                <c:pt idx="2659" formatCode="m/d/yy;@">
                  <c:v>44435</c:v>
                </c:pt>
                <c:pt idx="2660" formatCode="m/d/yy;@">
                  <c:v>44438</c:v>
                </c:pt>
                <c:pt idx="2661" formatCode="m/d/yy;@">
                  <c:v>44439</c:v>
                </c:pt>
                <c:pt idx="2662" formatCode="m/d/yy;@">
                  <c:v>44440</c:v>
                </c:pt>
                <c:pt idx="2663" formatCode="m/d/yy;@">
                  <c:v>44441</c:v>
                </c:pt>
                <c:pt idx="2664" formatCode="m/d/yy;@">
                  <c:v>44442</c:v>
                </c:pt>
                <c:pt idx="2665" formatCode="m/d/yy;@">
                  <c:v>44446</c:v>
                </c:pt>
                <c:pt idx="2666" formatCode="m/d/yy;@">
                  <c:v>44447</c:v>
                </c:pt>
                <c:pt idx="2667" formatCode="m/d/yy;@">
                  <c:v>44448</c:v>
                </c:pt>
                <c:pt idx="2668" formatCode="m/d/yy;@">
                  <c:v>44449</c:v>
                </c:pt>
                <c:pt idx="2669" formatCode="m/d/yy;@">
                  <c:v>44452</c:v>
                </c:pt>
                <c:pt idx="2670" formatCode="m/d/yy;@">
                  <c:v>44453</c:v>
                </c:pt>
                <c:pt idx="2671" formatCode="m/d/yy;@">
                  <c:v>44454</c:v>
                </c:pt>
                <c:pt idx="2672" formatCode="m/d/yy;@">
                  <c:v>44455</c:v>
                </c:pt>
                <c:pt idx="2673" formatCode="m/d/yy;@">
                  <c:v>44456</c:v>
                </c:pt>
                <c:pt idx="2674" formatCode="m/d/yy;@">
                  <c:v>44459</c:v>
                </c:pt>
                <c:pt idx="2675" formatCode="m/d/yy;@">
                  <c:v>44460</c:v>
                </c:pt>
                <c:pt idx="2676" formatCode="m/d/yy;@">
                  <c:v>44461</c:v>
                </c:pt>
                <c:pt idx="2677" formatCode="m/d/yy;@">
                  <c:v>44462</c:v>
                </c:pt>
                <c:pt idx="2678" formatCode="m/d/yy;@">
                  <c:v>44463</c:v>
                </c:pt>
                <c:pt idx="2679" formatCode="m/d/yy;@">
                  <c:v>44466</c:v>
                </c:pt>
                <c:pt idx="2680" formatCode="m/d/yy;@">
                  <c:v>44467</c:v>
                </c:pt>
                <c:pt idx="2681" formatCode="m/d/yy;@">
                  <c:v>44468</c:v>
                </c:pt>
                <c:pt idx="2682" formatCode="m/d/yy;@">
                  <c:v>44469</c:v>
                </c:pt>
                <c:pt idx="2683" formatCode="m/d/yy;@">
                  <c:v>44470</c:v>
                </c:pt>
                <c:pt idx="2684" formatCode="m/d/yy;@">
                  <c:v>44473</c:v>
                </c:pt>
                <c:pt idx="2685" formatCode="m/d/yy;@">
                  <c:v>44474</c:v>
                </c:pt>
                <c:pt idx="2686" formatCode="m/d/yy;@">
                  <c:v>44475</c:v>
                </c:pt>
                <c:pt idx="2687" formatCode="m/d/yy;@">
                  <c:v>44476</c:v>
                </c:pt>
                <c:pt idx="2688" formatCode="m/d/yy;@">
                  <c:v>44477</c:v>
                </c:pt>
                <c:pt idx="2689" formatCode="m/d/yy;@">
                  <c:v>44481</c:v>
                </c:pt>
                <c:pt idx="2690" formatCode="m/d/yy;@">
                  <c:v>44482</c:v>
                </c:pt>
                <c:pt idx="2691" formatCode="m/d/yy;@">
                  <c:v>44483</c:v>
                </c:pt>
                <c:pt idx="2692" formatCode="m/d/yy;@">
                  <c:v>44484</c:v>
                </c:pt>
                <c:pt idx="2693" formatCode="m/d/yy;@">
                  <c:v>44487</c:v>
                </c:pt>
                <c:pt idx="2694" formatCode="m/d/yy;@">
                  <c:v>44488</c:v>
                </c:pt>
                <c:pt idx="2695" formatCode="m/d/yy;@">
                  <c:v>44489</c:v>
                </c:pt>
                <c:pt idx="2696" formatCode="m/d/yy;@">
                  <c:v>44490</c:v>
                </c:pt>
                <c:pt idx="2697" formatCode="m/d/yy;@">
                  <c:v>44491</c:v>
                </c:pt>
                <c:pt idx="2698" formatCode="m/d/yy;@">
                  <c:v>44494</c:v>
                </c:pt>
                <c:pt idx="2699" formatCode="m/d/yy;@">
                  <c:v>44495</c:v>
                </c:pt>
                <c:pt idx="2700" formatCode="m/d/yy;@">
                  <c:v>44496</c:v>
                </c:pt>
                <c:pt idx="2701" formatCode="m/d/yy;@">
                  <c:v>44497</c:v>
                </c:pt>
                <c:pt idx="2702" formatCode="m/d/yy;@">
                  <c:v>44498</c:v>
                </c:pt>
                <c:pt idx="2703" formatCode="m/d/yy;@">
                  <c:v>44501</c:v>
                </c:pt>
                <c:pt idx="2704" formatCode="m/d/yy;@">
                  <c:v>44502</c:v>
                </c:pt>
                <c:pt idx="2705" formatCode="m/d/yy;@">
                  <c:v>44503</c:v>
                </c:pt>
                <c:pt idx="2706" formatCode="m/d/yy;@">
                  <c:v>44504</c:v>
                </c:pt>
                <c:pt idx="2707" formatCode="m/d/yy;@">
                  <c:v>44505</c:v>
                </c:pt>
                <c:pt idx="2708" formatCode="m/d/yy;@">
                  <c:v>44508</c:v>
                </c:pt>
                <c:pt idx="2709" formatCode="m/d/yy;@">
                  <c:v>44509</c:v>
                </c:pt>
                <c:pt idx="2710" formatCode="m/d/yy;@">
                  <c:v>44510</c:v>
                </c:pt>
                <c:pt idx="2711" formatCode="m/d/yy;@">
                  <c:v>44512</c:v>
                </c:pt>
                <c:pt idx="2712" formatCode="m/d/yy;@">
                  <c:v>44515</c:v>
                </c:pt>
                <c:pt idx="2713" formatCode="m/d/yy;@">
                  <c:v>44516</c:v>
                </c:pt>
                <c:pt idx="2714" formatCode="m/d/yy;@">
                  <c:v>44517</c:v>
                </c:pt>
                <c:pt idx="2715" formatCode="m/d/yy;@">
                  <c:v>44518</c:v>
                </c:pt>
                <c:pt idx="2716" formatCode="m/d/yy;@">
                  <c:v>44519</c:v>
                </c:pt>
                <c:pt idx="2717" formatCode="m/d/yy;@">
                  <c:v>44522</c:v>
                </c:pt>
                <c:pt idx="2718" formatCode="m/d/yy;@">
                  <c:v>44523</c:v>
                </c:pt>
                <c:pt idx="2719" formatCode="m/d/yy;@">
                  <c:v>44524</c:v>
                </c:pt>
                <c:pt idx="2720" formatCode="m/d/yy;@">
                  <c:v>44526</c:v>
                </c:pt>
                <c:pt idx="2721" formatCode="m/d/yy;@">
                  <c:v>44529</c:v>
                </c:pt>
                <c:pt idx="2722" formatCode="m/d/yy;@">
                  <c:v>44530</c:v>
                </c:pt>
                <c:pt idx="2723" formatCode="m/d/yy;@">
                  <c:v>44531</c:v>
                </c:pt>
                <c:pt idx="2724" formatCode="m/d/yy;@">
                  <c:v>44532</c:v>
                </c:pt>
                <c:pt idx="2725" formatCode="m/d/yy;@">
                  <c:v>44533</c:v>
                </c:pt>
                <c:pt idx="2726" formatCode="m/d/yy;@">
                  <c:v>44536</c:v>
                </c:pt>
                <c:pt idx="2727" formatCode="m/d/yy;@">
                  <c:v>44537</c:v>
                </c:pt>
                <c:pt idx="2728" formatCode="m/d/yy;@">
                  <c:v>44538</c:v>
                </c:pt>
                <c:pt idx="2729" formatCode="m/d/yy;@">
                  <c:v>44539</c:v>
                </c:pt>
                <c:pt idx="2730" formatCode="m/d/yy;@">
                  <c:v>44540</c:v>
                </c:pt>
                <c:pt idx="2731" formatCode="m/d/yy;@">
                  <c:v>44543</c:v>
                </c:pt>
                <c:pt idx="2732" formatCode="m/d/yy;@">
                  <c:v>44544</c:v>
                </c:pt>
                <c:pt idx="2733" formatCode="m/d/yy;@">
                  <c:v>44545</c:v>
                </c:pt>
                <c:pt idx="2734" formatCode="m/d/yy;@">
                  <c:v>44546</c:v>
                </c:pt>
                <c:pt idx="2735" formatCode="m/d/yy;@">
                  <c:v>44547</c:v>
                </c:pt>
                <c:pt idx="2736" formatCode="m/d/yy;@">
                  <c:v>44550</c:v>
                </c:pt>
                <c:pt idx="2737" formatCode="m/d/yy;@">
                  <c:v>44551</c:v>
                </c:pt>
                <c:pt idx="2738" formatCode="m/d/yy;@">
                  <c:v>44552</c:v>
                </c:pt>
                <c:pt idx="2739" formatCode="m/d/yy;@">
                  <c:v>44553</c:v>
                </c:pt>
                <c:pt idx="2740" formatCode="m/d/yy;@">
                  <c:v>44557</c:v>
                </c:pt>
                <c:pt idx="2741" formatCode="m/d/yy;@">
                  <c:v>44558</c:v>
                </c:pt>
                <c:pt idx="2742" formatCode="m/d/yy;@">
                  <c:v>44559</c:v>
                </c:pt>
                <c:pt idx="2743" formatCode="m/d/yy;@">
                  <c:v>44560</c:v>
                </c:pt>
                <c:pt idx="2744" formatCode="m/d/yy;@">
                  <c:v>44561</c:v>
                </c:pt>
                <c:pt idx="2745" formatCode="m/d/yy;@">
                  <c:v>44564</c:v>
                </c:pt>
                <c:pt idx="2746" formatCode="m/d/yy;@">
                  <c:v>44565</c:v>
                </c:pt>
                <c:pt idx="2747" formatCode="m/d/yy;@">
                  <c:v>44566</c:v>
                </c:pt>
                <c:pt idx="2748" formatCode="m/d/yy;@">
                  <c:v>44567</c:v>
                </c:pt>
                <c:pt idx="2749" formatCode="m/d/yy;@">
                  <c:v>44568</c:v>
                </c:pt>
                <c:pt idx="2750" formatCode="m/d/yy;@">
                  <c:v>44571</c:v>
                </c:pt>
                <c:pt idx="2751" formatCode="m/d/yy;@">
                  <c:v>44572</c:v>
                </c:pt>
                <c:pt idx="2752" formatCode="m/d/yy;@">
                  <c:v>44573</c:v>
                </c:pt>
                <c:pt idx="2753" formatCode="m/d/yy;@">
                  <c:v>44574</c:v>
                </c:pt>
                <c:pt idx="2754" formatCode="m/d/yy;@">
                  <c:v>44575</c:v>
                </c:pt>
                <c:pt idx="2755" formatCode="m/d/yy;@">
                  <c:v>44579</c:v>
                </c:pt>
                <c:pt idx="2756" formatCode="m/d/yy;@">
                  <c:v>44580</c:v>
                </c:pt>
                <c:pt idx="2757" formatCode="m/d/yy;@">
                  <c:v>44581</c:v>
                </c:pt>
                <c:pt idx="2758" formatCode="m/d/yy;@">
                  <c:v>44582</c:v>
                </c:pt>
                <c:pt idx="2759" formatCode="m/d/yy;@">
                  <c:v>44585</c:v>
                </c:pt>
                <c:pt idx="2760" formatCode="m/d/yy;@">
                  <c:v>44586</c:v>
                </c:pt>
                <c:pt idx="2761" formatCode="m/d/yy;@">
                  <c:v>44587</c:v>
                </c:pt>
                <c:pt idx="2762" formatCode="m/d/yy;@">
                  <c:v>44588</c:v>
                </c:pt>
                <c:pt idx="2763" formatCode="m/d/yy;@">
                  <c:v>44589</c:v>
                </c:pt>
                <c:pt idx="2764" formatCode="m/d/yy;@">
                  <c:v>44592</c:v>
                </c:pt>
                <c:pt idx="2765" formatCode="m/d/yy;@">
                  <c:v>44593</c:v>
                </c:pt>
                <c:pt idx="2766" formatCode="m/d/yy;@">
                  <c:v>44594</c:v>
                </c:pt>
                <c:pt idx="2767" formatCode="m/d/yy;@">
                  <c:v>44595</c:v>
                </c:pt>
                <c:pt idx="2768" formatCode="m/d/yy;@">
                  <c:v>44596</c:v>
                </c:pt>
                <c:pt idx="2769" formatCode="m/d/yy;@">
                  <c:v>44599</c:v>
                </c:pt>
                <c:pt idx="2770" formatCode="m/d/yy;@">
                  <c:v>44600</c:v>
                </c:pt>
                <c:pt idx="2771" formatCode="m/d/yy;@">
                  <c:v>44601</c:v>
                </c:pt>
                <c:pt idx="2772" formatCode="m/d/yy;@">
                  <c:v>44602</c:v>
                </c:pt>
                <c:pt idx="2773" formatCode="m/d/yy;@">
                  <c:v>44603</c:v>
                </c:pt>
                <c:pt idx="2774" formatCode="m/d/yy;@">
                  <c:v>44606</c:v>
                </c:pt>
                <c:pt idx="2775" formatCode="m/d/yy;@">
                  <c:v>44607</c:v>
                </c:pt>
                <c:pt idx="2776" formatCode="m/d/yy;@">
                  <c:v>44608</c:v>
                </c:pt>
                <c:pt idx="2777" formatCode="m/d/yy;@">
                  <c:v>44609</c:v>
                </c:pt>
                <c:pt idx="2778" formatCode="m/d/yy;@">
                  <c:v>44610</c:v>
                </c:pt>
                <c:pt idx="2779" formatCode="m/d/yy;@">
                  <c:v>44614</c:v>
                </c:pt>
                <c:pt idx="2780" formatCode="m/d/yy;@">
                  <c:v>44615</c:v>
                </c:pt>
                <c:pt idx="2781" formatCode="m/d/yy;@">
                  <c:v>44616</c:v>
                </c:pt>
                <c:pt idx="2782" formatCode="m/d/yy;@">
                  <c:v>44617</c:v>
                </c:pt>
                <c:pt idx="2783" formatCode="m/d/yy;@">
                  <c:v>44620</c:v>
                </c:pt>
                <c:pt idx="2784" formatCode="m/d/yy;@">
                  <c:v>44621</c:v>
                </c:pt>
                <c:pt idx="2785" formatCode="m/d/yy;@">
                  <c:v>44622</c:v>
                </c:pt>
                <c:pt idx="2786" formatCode="m/d/yy;@">
                  <c:v>44623</c:v>
                </c:pt>
                <c:pt idx="2787" formatCode="m/d/yy;@">
                  <c:v>44624</c:v>
                </c:pt>
                <c:pt idx="2788" formatCode="m/d/yy;@">
                  <c:v>44627</c:v>
                </c:pt>
                <c:pt idx="2789" formatCode="m/d/yy;@">
                  <c:v>44628</c:v>
                </c:pt>
                <c:pt idx="2790" formatCode="m/d/yy;@">
                  <c:v>44629</c:v>
                </c:pt>
                <c:pt idx="2791" formatCode="m/d/yy;@">
                  <c:v>44630</c:v>
                </c:pt>
                <c:pt idx="2792" formatCode="m/d/yy;@">
                  <c:v>44631</c:v>
                </c:pt>
                <c:pt idx="2793" formatCode="m/d/yy;@">
                  <c:v>44634</c:v>
                </c:pt>
                <c:pt idx="2794" formatCode="m/d/yy;@">
                  <c:v>44635</c:v>
                </c:pt>
                <c:pt idx="2795" formatCode="m/d/yy;@">
                  <c:v>44636</c:v>
                </c:pt>
                <c:pt idx="2796" formatCode="m/d/yy;@">
                  <c:v>44637</c:v>
                </c:pt>
                <c:pt idx="2797" formatCode="m/d/yy;@">
                  <c:v>44638</c:v>
                </c:pt>
                <c:pt idx="2798" formatCode="m/d/yy;@">
                  <c:v>44641</c:v>
                </c:pt>
                <c:pt idx="2799" formatCode="m/d/yy;@">
                  <c:v>44642</c:v>
                </c:pt>
                <c:pt idx="2800" formatCode="m/d/yy;@">
                  <c:v>44643</c:v>
                </c:pt>
                <c:pt idx="2801" formatCode="m/d/yy;@">
                  <c:v>44644</c:v>
                </c:pt>
                <c:pt idx="2802" formatCode="m/d/yy;@">
                  <c:v>44645</c:v>
                </c:pt>
                <c:pt idx="2803" formatCode="m/d/yy;@">
                  <c:v>44648</c:v>
                </c:pt>
                <c:pt idx="2804" formatCode="m/d/yy;@">
                  <c:v>44649</c:v>
                </c:pt>
                <c:pt idx="2805" formatCode="m/d/yy;@">
                  <c:v>44650</c:v>
                </c:pt>
                <c:pt idx="2806" formatCode="m/d/yy;@">
                  <c:v>44651</c:v>
                </c:pt>
                <c:pt idx="2807" formatCode="m/d/yy;@">
                  <c:v>44652</c:v>
                </c:pt>
                <c:pt idx="2808" formatCode="m/d/yy;@">
                  <c:v>44655</c:v>
                </c:pt>
                <c:pt idx="2809" formatCode="m/d/yy;@">
                  <c:v>44656</c:v>
                </c:pt>
                <c:pt idx="2810" formatCode="m/d/yy;@">
                  <c:v>44657</c:v>
                </c:pt>
                <c:pt idx="2811" formatCode="m/d/yy;@">
                  <c:v>44658</c:v>
                </c:pt>
                <c:pt idx="2812" formatCode="m/d/yy;@">
                  <c:v>44659</c:v>
                </c:pt>
                <c:pt idx="2813" formatCode="m/d/yy;@">
                  <c:v>44662</c:v>
                </c:pt>
                <c:pt idx="2814" formatCode="m/d/yy;@">
                  <c:v>44663</c:v>
                </c:pt>
                <c:pt idx="2815" formatCode="m/d/yy;@">
                  <c:v>44664</c:v>
                </c:pt>
                <c:pt idx="2816" formatCode="m/d/yy;@">
                  <c:v>44665</c:v>
                </c:pt>
                <c:pt idx="2817" formatCode="m/d/yy;@">
                  <c:v>44669</c:v>
                </c:pt>
                <c:pt idx="2818" formatCode="m/d/yy;@">
                  <c:v>44670</c:v>
                </c:pt>
                <c:pt idx="2819" formatCode="m/d/yy;@">
                  <c:v>44671</c:v>
                </c:pt>
                <c:pt idx="2820" formatCode="m/d/yy;@">
                  <c:v>44672</c:v>
                </c:pt>
                <c:pt idx="2821" formatCode="m/d/yy;@">
                  <c:v>44673</c:v>
                </c:pt>
                <c:pt idx="2822" formatCode="m/d/yy;@">
                  <c:v>44676</c:v>
                </c:pt>
                <c:pt idx="2823" formatCode="m/d/yy;@">
                  <c:v>44677</c:v>
                </c:pt>
                <c:pt idx="2824" formatCode="m/d/yy;@">
                  <c:v>44678</c:v>
                </c:pt>
                <c:pt idx="2825" formatCode="m/d/yy;@">
                  <c:v>44679</c:v>
                </c:pt>
                <c:pt idx="2826" formatCode="m/d/yy;@">
                  <c:v>44680</c:v>
                </c:pt>
                <c:pt idx="2827" formatCode="m/d/yy;@">
                  <c:v>44683</c:v>
                </c:pt>
                <c:pt idx="2828" formatCode="m/d/yy;@">
                  <c:v>44684</c:v>
                </c:pt>
                <c:pt idx="2829" formatCode="m/d/yy;@">
                  <c:v>44685</c:v>
                </c:pt>
                <c:pt idx="2830" formatCode="m/d/yy;@">
                  <c:v>44686</c:v>
                </c:pt>
                <c:pt idx="2831" formatCode="m/d/yy;@">
                  <c:v>44687</c:v>
                </c:pt>
                <c:pt idx="2832" formatCode="m/d/yy;@">
                  <c:v>44690</c:v>
                </c:pt>
                <c:pt idx="2833" formatCode="m/d/yy;@">
                  <c:v>44691</c:v>
                </c:pt>
                <c:pt idx="2834" formatCode="m/d/yy;@">
                  <c:v>44692</c:v>
                </c:pt>
                <c:pt idx="2835" formatCode="m/d/yy;@">
                  <c:v>44693</c:v>
                </c:pt>
                <c:pt idx="2836" formatCode="m/d/yy;@">
                  <c:v>44694</c:v>
                </c:pt>
                <c:pt idx="2837" formatCode="m/d/yy;@">
                  <c:v>44697</c:v>
                </c:pt>
                <c:pt idx="2838" formatCode="m/d/yy;@">
                  <c:v>44698</c:v>
                </c:pt>
                <c:pt idx="2839" formatCode="m/d/yy;@">
                  <c:v>44699</c:v>
                </c:pt>
                <c:pt idx="2840" formatCode="m/d/yy;@">
                  <c:v>44700</c:v>
                </c:pt>
                <c:pt idx="2841" formatCode="m/d/yy;@">
                  <c:v>44701</c:v>
                </c:pt>
                <c:pt idx="2842" formatCode="m/d/yy;@">
                  <c:v>44704</c:v>
                </c:pt>
                <c:pt idx="2843" formatCode="m/d/yy;@">
                  <c:v>44705</c:v>
                </c:pt>
                <c:pt idx="2844" formatCode="m/d/yy;@">
                  <c:v>44706</c:v>
                </c:pt>
                <c:pt idx="2845" formatCode="m/d/yy;@">
                  <c:v>44707</c:v>
                </c:pt>
                <c:pt idx="2846" formatCode="m/d/yy;@">
                  <c:v>44708</c:v>
                </c:pt>
                <c:pt idx="2847" formatCode="m/d/yy;@">
                  <c:v>44712</c:v>
                </c:pt>
                <c:pt idx="2848" formatCode="m/d/yy;@">
                  <c:v>44713</c:v>
                </c:pt>
                <c:pt idx="2849" formatCode="m/d/yy;@">
                  <c:v>44714</c:v>
                </c:pt>
                <c:pt idx="2850" formatCode="m/d/yy;@">
                  <c:v>44715</c:v>
                </c:pt>
                <c:pt idx="2851" formatCode="m/d/yy;@">
                  <c:v>44718</c:v>
                </c:pt>
                <c:pt idx="2852" formatCode="m/d/yy;@">
                  <c:v>44719</c:v>
                </c:pt>
                <c:pt idx="2853" formatCode="m/d/yy;@">
                  <c:v>44720</c:v>
                </c:pt>
                <c:pt idx="2854" formatCode="m/d/yy;@">
                  <c:v>44721</c:v>
                </c:pt>
                <c:pt idx="2855" formatCode="m/d/yy;@">
                  <c:v>44722</c:v>
                </c:pt>
                <c:pt idx="2856" formatCode="m/d/yy;@">
                  <c:v>44725</c:v>
                </c:pt>
                <c:pt idx="2857" formatCode="m/d/yy;@">
                  <c:v>44726</c:v>
                </c:pt>
                <c:pt idx="2858" formatCode="m/d/yy;@">
                  <c:v>44727</c:v>
                </c:pt>
                <c:pt idx="2859" formatCode="m/d/yy;@">
                  <c:v>44728</c:v>
                </c:pt>
                <c:pt idx="2860" formatCode="m/d/yy;@">
                  <c:v>44729</c:v>
                </c:pt>
                <c:pt idx="2861" formatCode="m/d/yy;@">
                  <c:v>44733</c:v>
                </c:pt>
                <c:pt idx="2862" formatCode="m/d/yy;@">
                  <c:v>44734</c:v>
                </c:pt>
                <c:pt idx="2863" formatCode="m/d/yy;@">
                  <c:v>44735</c:v>
                </c:pt>
                <c:pt idx="2864" formatCode="m/d/yy;@">
                  <c:v>44736</c:v>
                </c:pt>
                <c:pt idx="2865" formatCode="m/d/yy;@">
                  <c:v>44739</c:v>
                </c:pt>
                <c:pt idx="2866" formatCode="m/d/yy;@">
                  <c:v>44740</c:v>
                </c:pt>
                <c:pt idx="2867" formatCode="m/d/yy;@">
                  <c:v>44741</c:v>
                </c:pt>
                <c:pt idx="2868" formatCode="m/d/yy;@">
                  <c:v>44742</c:v>
                </c:pt>
                <c:pt idx="2869" formatCode="m/d/yy;@">
                  <c:v>44743</c:v>
                </c:pt>
                <c:pt idx="2870" formatCode="m/d/yy;@">
                  <c:v>44747</c:v>
                </c:pt>
                <c:pt idx="2871" formatCode="m/d/yy;@">
                  <c:v>44748</c:v>
                </c:pt>
                <c:pt idx="2872" formatCode="m/d/yy;@">
                  <c:v>44749</c:v>
                </c:pt>
                <c:pt idx="2873" formatCode="m/d/yy;@">
                  <c:v>44750</c:v>
                </c:pt>
                <c:pt idx="2874" formatCode="m/d/yy;@">
                  <c:v>44753</c:v>
                </c:pt>
                <c:pt idx="2875" formatCode="m/d/yy;@">
                  <c:v>44754</c:v>
                </c:pt>
                <c:pt idx="2876" formatCode="m/d/yy;@">
                  <c:v>44755</c:v>
                </c:pt>
                <c:pt idx="2877" formatCode="m/d/yy;@">
                  <c:v>44756</c:v>
                </c:pt>
                <c:pt idx="2878" formatCode="m/d/yy;@">
                  <c:v>44757</c:v>
                </c:pt>
                <c:pt idx="2879" formatCode="m/d/yy;@">
                  <c:v>44760</c:v>
                </c:pt>
                <c:pt idx="2880" formatCode="m/d/yy;@">
                  <c:v>44761</c:v>
                </c:pt>
                <c:pt idx="2881" formatCode="m/d/yy;@">
                  <c:v>44762</c:v>
                </c:pt>
                <c:pt idx="2882" formatCode="m/d/yy;@">
                  <c:v>44763</c:v>
                </c:pt>
                <c:pt idx="2883" formatCode="m/d/yy;@">
                  <c:v>44764</c:v>
                </c:pt>
                <c:pt idx="2884" formatCode="m/d/yy;@">
                  <c:v>44767</c:v>
                </c:pt>
                <c:pt idx="2885" formatCode="m/d/yy;@">
                  <c:v>44768</c:v>
                </c:pt>
                <c:pt idx="2886" formatCode="m/d/yy;@">
                  <c:v>44769</c:v>
                </c:pt>
                <c:pt idx="2887" formatCode="m/d/yy;@">
                  <c:v>44770</c:v>
                </c:pt>
                <c:pt idx="2888" formatCode="m/d/yy;@">
                  <c:v>44771</c:v>
                </c:pt>
                <c:pt idx="2889" formatCode="m/d/yy;@">
                  <c:v>44774</c:v>
                </c:pt>
                <c:pt idx="2890" formatCode="m/d/yy;@">
                  <c:v>44775</c:v>
                </c:pt>
                <c:pt idx="2891" formatCode="m/d/yy;@">
                  <c:v>44776</c:v>
                </c:pt>
                <c:pt idx="2892" formatCode="m/d/yy;@">
                  <c:v>44777</c:v>
                </c:pt>
                <c:pt idx="2893" formatCode="m/d/yy;@">
                  <c:v>44778</c:v>
                </c:pt>
                <c:pt idx="2894" formatCode="m/d/yy;@">
                  <c:v>44781</c:v>
                </c:pt>
                <c:pt idx="2895" formatCode="m/d/yy;@">
                  <c:v>44782</c:v>
                </c:pt>
                <c:pt idx="2896" formatCode="m/d/yy;@">
                  <c:v>44783</c:v>
                </c:pt>
                <c:pt idx="2897" formatCode="m/d/yy;@">
                  <c:v>44784</c:v>
                </c:pt>
                <c:pt idx="2898" formatCode="m/d/yy;@">
                  <c:v>44785</c:v>
                </c:pt>
                <c:pt idx="2899" formatCode="m/d/yy;@">
                  <c:v>44788</c:v>
                </c:pt>
                <c:pt idx="2900" formatCode="m/d/yy;@">
                  <c:v>44789</c:v>
                </c:pt>
                <c:pt idx="2901" formatCode="m/d/yy;@">
                  <c:v>44790</c:v>
                </c:pt>
                <c:pt idx="2902" formatCode="m/d/yy;@">
                  <c:v>44791</c:v>
                </c:pt>
                <c:pt idx="2903" formatCode="m/d/yy;@">
                  <c:v>44792</c:v>
                </c:pt>
                <c:pt idx="2904" formatCode="m/d/yy;@">
                  <c:v>44795</c:v>
                </c:pt>
                <c:pt idx="2905" formatCode="m/d/yy;@">
                  <c:v>44796</c:v>
                </c:pt>
                <c:pt idx="2906" formatCode="m/d/yy;@">
                  <c:v>44797</c:v>
                </c:pt>
                <c:pt idx="2907" formatCode="m/d/yy;@">
                  <c:v>44798</c:v>
                </c:pt>
                <c:pt idx="2908" formatCode="m/d/yy;@">
                  <c:v>44799</c:v>
                </c:pt>
                <c:pt idx="2909" formatCode="m/d/yy;@">
                  <c:v>44802</c:v>
                </c:pt>
                <c:pt idx="2910" formatCode="m/d/yy;@">
                  <c:v>44803</c:v>
                </c:pt>
                <c:pt idx="2911" formatCode="m/d/yy;@">
                  <c:v>44804</c:v>
                </c:pt>
                <c:pt idx="2912" formatCode="m/d/yy;@">
                  <c:v>44805</c:v>
                </c:pt>
                <c:pt idx="2913" formatCode="m/d/yy;@">
                  <c:v>44806</c:v>
                </c:pt>
                <c:pt idx="2914" formatCode="m/d/yy;@">
                  <c:v>44810</c:v>
                </c:pt>
                <c:pt idx="2915" formatCode="m/d/yy;@">
                  <c:v>44811</c:v>
                </c:pt>
                <c:pt idx="2916" formatCode="m/d/yy;@">
                  <c:v>44812</c:v>
                </c:pt>
                <c:pt idx="2917" formatCode="m/d/yy;@">
                  <c:v>44813</c:v>
                </c:pt>
                <c:pt idx="2918" formatCode="m/d/yy;@">
                  <c:v>44816</c:v>
                </c:pt>
                <c:pt idx="2919" formatCode="m/d/yy;@">
                  <c:v>44817</c:v>
                </c:pt>
                <c:pt idx="2920" formatCode="m/d/yy;@">
                  <c:v>44818</c:v>
                </c:pt>
                <c:pt idx="2921" formatCode="m/d/yy;@">
                  <c:v>44819</c:v>
                </c:pt>
                <c:pt idx="2922" formatCode="m/d/yy;@">
                  <c:v>44820</c:v>
                </c:pt>
                <c:pt idx="2923" formatCode="m/d/yy;@">
                  <c:v>44823</c:v>
                </c:pt>
                <c:pt idx="2924" formatCode="m/d/yy;@">
                  <c:v>44824</c:v>
                </c:pt>
                <c:pt idx="2925" formatCode="m/d/yy;@">
                  <c:v>44825</c:v>
                </c:pt>
                <c:pt idx="2926" formatCode="m/d/yy;@">
                  <c:v>44826</c:v>
                </c:pt>
                <c:pt idx="2927" formatCode="m/d/yy;@">
                  <c:v>44827</c:v>
                </c:pt>
                <c:pt idx="2928" formatCode="m/d/yy;@">
                  <c:v>44830</c:v>
                </c:pt>
                <c:pt idx="2929" formatCode="m/d/yy;@">
                  <c:v>44831</c:v>
                </c:pt>
                <c:pt idx="2930" formatCode="m/d/yy;@">
                  <c:v>44832</c:v>
                </c:pt>
                <c:pt idx="2931" formatCode="m/d/yy;@">
                  <c:v>44833</c:v>
                </c:pt>
                <c:pt idx="2932" formatCode="m/d/yy;@">
                  <c:v>44834</c:v>
                </c:pt>
                <c:pt idx="2933" formatCode="m/d/yy;@">
                  <c:v>44837</c:v>
                </c:pt>
                <c:pt idx="2934" formatCode="m/d/yy;@">
                  <c:v>44838</c:v>
                </c:pt>
                <c:pt idx="2935" formatCode="m/d/yy;@">
                  <c:v>44839</c:v>
                </c:pt>
                <c:pt idx="2936" formatCode="m/d/yy;@">
                  <c:v>44840</c:v>
                </c:pt>
                <c:pt idx="2937" formatCode="m/d/yy;@">
                  <c:v>44841</c:v>
                </c:pt>
                <c:pt idx="2938" formatCode="m/d/yy;@">
                  <c:v>44845</c:v>
                </c:pt>
                <c:pt idx="2939" formatCode="m/d/yy;@">
                  <c:v>44846</c:v>
                </c:pt>
                <c:pt idx="2940" formatCode="m/d/yy;@">
                  <c:v>44847</c:v>
                </c:pt>
                <c:pt idx="2941" formatCode="m/d/yy;@">
                  <c:v>44848</c:v>
                </c:pt>
                <c:pt idx="2942" formatCode="m/d/yy;@">
                  <c:v>44851</c:v>
                </c:pt>
                <c:pt idx="2943" formatCode="m/d/yy;@">
                  <c:v>44852</c:v>
                </c:pt>
                <c:pt idx="2944" formatCode="m/d/yy;@">
                  <c:v>44853</c:v>
                </c:pt>
                <c:pt idx="2945" formatCode="m/d/yy;@">
                  <c:v>44854</c:v>
                </c:pt>
                <c:pt idx="2946" formatCode="m/d/yy;@">
                  <c:v>44855</c:v>
                </c:pt>
                <c:pt idx="2947" formatCode="m/d/yy;@">
                  <c:v>44858</c:v>
                </c:pt>
                <c:pt idx="2948" formatCode="m/d/yy;@">
                  <c:v>44859</c:v>
                </c:pt>
                <c:pt idx="2949" formatCode="m/d/yy;@">
                  <c:v>44860</c:v>
                </c:pt>
                <c:pt idx="2950" formatCode="m/d/yy;@">
                  <c:v>44861</c:v>
                </c:pt>
                <c:pt idx="2951" formatCode="m/d/yy;@">
                  <c:v>44862</c:v>
                </c:pt>
                <c:pt idx="2952" formatCode="m/d/yy;@">
                  <c:v>44865</c:v>
                </c:pt>
                <c:pt idx="2953" formatCode="m/d/yy;@">
                  <c:v>44866</c:v>
                </c:pt>
                <c:pt idx="2954" formatCode="m/d/yy;@">
                  <c:v>44867</c:v>
                </c:pt>
                <c:pt idx="2955" formatCode="m/d/yy;@">
                  <c:v>44868</c:v>
                </c:pt>
                <c:pt idx="2956" formatCode="m/d/yy;@">
                  <c:v>44869</c:v>
                </c:pt>
                <c:pt idx="2957" formatCode="m/d/yy;@">
                  <c:v>44872</c:v>
                </c:pt>
                <c:pt idx="2958" formatCode="m/d/yy;@">
                  <c:v>44873</c:v>
                </c:pt>
                <c:pt idx="2959" formatCode="m/d/yy;@">
                  <c:v>44874</c:v>
                </c:pt>
                <c:pt idx="2960" formatCode="m/d/yy;@">
                  <c:v>44875</c:v>
                </c:pt>
                <c:pt idx="2961" formatCode="m/d/yy;@">
                  <c:v>44879</c:v>
                </c:pt>
                <c:pt idx="2962" formatCode="m/d/yy;@">
                  <c:v>44880</c:v>
                </c:pt>
                <c:pt idx="2963" formatCode="m/d/yy;@">
                  <c:v>44881</c:v>
                </c:pt>
                <c:pt idx="2964" formatCode="m/d/yy;@">
                  <c:v>44882</c:v>
                </c:pt>
                <c:pt idx="2965" formatCode="m/d/yy;@">
                  <c:v>44883</c:v>
                </c:pt>
                <c:pt idx="2966" formatCode="m/d/yy;@">
                  <c:v>44886</c:v>
                </c:pt>
                <c:pt idx="2967" formatCode="m/d/yy;@">
                  <c:v>44887</c:v>
                </c:pt>
                <c:pt idx="2968" formatCode="m/d/yy;@">
                  <c:v>44888</c:v>
                </c:pt>
                <c:pt idx="2969" formatCode="m/d/yy;@">
                  <c:v>44890</c:v>
                </c:pt>
                <c:pt idx="2970" formatCode="m/d/yy;@">
                  <c:v>44893</c:v>
                </c:pt>
                <c:pt idx="2971" formatCode="m/d/yy;@">
                  <c:v>44894</c:v>
                </c:pt>
                <c:pt idx="2972" formatCode="m/d/yy;@">
                  <c:v>44895</c:v>
                </c:pt>
                <c:pt idx="2973" formatCode="m/d/yy;@">
                  <c:v>44896</c:v>
                </c:pt>
                <c:pt idx="2974" formatCode="m/d/yy;@">
                  <c:v>44897</c:v>
                </c:pt>
                <c:pt idx="2975" formatCode="m/d/yy;@">
                  <c:v>44900</c:v>
                </c:pt>
                <c:pt idx="2976" formatCode="m/d/yy;@">
                  <c:v>44901</c:v>
                </c:pt>
                <c:pt idx="2977" formatCode="m/d/yy;@">
                  <c:v>44902</c:v>
                </c:pt>
                <c:pt idx="2978" formatCode="m/d/yy;@">
                  <c:v>44903</c:v>
                </c:pt>
                <c:pt idx="2979" formatCode="m/d/yy;@">
                  <c:v>44904</c:v>
                </c:pt>
                <c:pt idx="2980" formatCode="m/d/yy;@">
                  <c:v>44907</c:v>
                </c:pt>
                <c:pt idx="2981" formatCode="m/d/yy;@">
                  <c:v>44908</c:v>
                </c:pt>
                <c:pt idx="2982" formatCode="m/d/yy;@">
                  <c:v>44909</c:v>
                </c:pt>
                <c:pt idx="2983" formatCode="m/d/yy;@">
                  <c:v>44910</c:v>
                </c:pt>
                <c:pt idx="2984" formatCode="m/d/yy;@">
                  <c:v>44911</c:v>
                </c:pt>
                <c:pt idx="2985" formatCode="m/d/yy;@">
                  <c:v>44914</c:v>
                </c:pt>
                <c:pt idx="2986" formatCode="m/d/yy;@">
                  <c:v>44915</c:v>
                </c:pt>
                <c:pt idx="2987" formatCode="m/d/yy;@">
                  <c:v>44916</c:v>
                </c:pt>
                <c:pt idx="2988" formatCode="m/d/yy;@">
                  <c:v>44917</c:v>
                </c:pt>
                <c:pt idx="2989" formatCode="m/d/yy;@">
                  <c:v>44918</c:v>
                </c:pt>
                <c:pt idx="2990" formatCode="m/d/yy;@">
                  <c:v>44922</c:v>
                </c:pt>
                <c:pt idx="2991" formatCode="m/d/yy;@">
                  <c:v>44923</c:v>
                </c:pt>
                <c:pt idx="2992" formatCode="m/d/yy;@">
                  <c:v>44924</c:v>
                </c:pt>
                <c:pt idx="2993" formatCode="m/d/yy;@">
                  <c:v>44925</c:v>
                </c:pt>
                <c:pt idx="2994" formatCode="m/d/yy;@">
                  <c:v>44929</c:v>
                </c:pt>
                <c:pt idx="2995" formatCode="m/d/yy;@">
                  <c:v>44930</c:v>
                </c:pt>
                <c:pt idx="2996" formatCode="m/d/yy;@">
                  <c:v>44931</c:v>
                </c:pt>
                <c:pt idx="2997" formatCode="m/d/yy;@">
                  <c:v>44932</c:v>
                </c:pt>
                <c:pt idx="2998" formatCode="m/d/yy;@">
                  <c:v>44935</c:v>
                </c:pt>
                <c:pt idx="2999" formatCode="m/d/yy;@">
                  <c:v>44936</c:v>
                </c:pt>
                <c:pt idx="3000" formatCode="m/d/yy;@">
                  <c:v>44937</c:v>
                </c:pt>
                <c:pt idx="3001" formatCode="m/d/yy;@">
                  <c:v>44938</c:v>
                </c:pt>
                <c:pt idx="3002" formatCode="m/d/yy;@">
                  <c:v>44939</c:v>
                </c:pt>
                <c:pt idx="3003" formatCode="m/d/yy;@">
                  <c:v>44943</c:v>
                </c:pt>
                <c:pt idx="3004" formatCode="m/d/yy;@">
                  <c:v>44944</c:v>
                </c:pt>
                <c:pt idx="3005" formatCode="m/d/yy;@">
                  <c:v>44945</c:v>
                </c:pt>
                <c:pt idx="3006" formatCode="m/d/yy;@">
                  <c:v>44946</c:v>
                </c:pt>
                <c:pt idx="3007" formatCode="m/d/yy;@">
                  <c:v>44949</c:v>
                </c:pt>
                <c:pt idx="3008" formatCode="m/d/yy;@">
                  <c:v>44950</c:v>
                </c:pt>
                <c:pt idx="3009" formatCode="m/d/yy;@">
                  <c:v>44951</c:v>
                </c:pt>
                <c:pt idx="3010" formatCode="m/d/yy;@">
                  <c:v>44952</c:v>
                </c:pt>
                <c:pt idx="3011" formatCode="m/d/yy;@">
                  <c:v>44953</c:v>
                </c:pt>
                <c:pt idx="3012" formatCode="m/d/yy;@">
                  <c:v>44956</c:v>
                </c:pt>
                <c:pt idx="3013" formatCode="m/d/yy;@">
                  <c:v>44957</c:v>
                </c:pt>
                <c:pt idx="3014" formatCode="m/d/yy;@">
                  <c:v>44958</c:v>
                </c:pt>
                <c:pt idx="3015" formatCode="m/d/yy;@">
                  <c:v>44959</c:v>
                </c:pt>
                <c:pt idx="3016" formatCode="m/d/yy;@">
                  <c:v>44960</c:v>
                </c:pt>
                <c:pt idx="3017" formatCode="m/d/yy;@">
                  <c:v>44963</c:v>
                </c:pt>
                <c:pt idx="3018" formatCode="m/d/yy;@">
                  <c:v>44964</c:v>
                </c:pt>
                <c:pt idx="3019" formatCode="m/d/yy;@">
                  <c:v>44965</c:v>
                </c:pt>
                <c:pt idx="3020" formatCode="m/d/yy;@">
                  <c:v>44966</c:v>
                </c:pt>
                <c:pt idx="3021" formatCode="m/d/yy;@">
                  <c:v>44967</c:v>
                </c:pt>
                <c:pt idx="3022" formatCode="m/d/yy;@">
                  <c:v>44970</c:v>
                </c:pt>
                <c:pt idx="3023" formatCode="m/d/yy;@">
                  <c:v>44971</c:v>
                </c:pt>
                <c:pt idx="3024" formatCode="m/d/yy;@">
                  <c:v>44972</c:v>
                </c:pt>
                <c:pt idx="3025" formatCode="m/d/yy;@">
                  <c:v>44973</c:v>
                </c:pt>
                <c:pt idx="3026" formatCode="m/d/yy;@">
                  <c:v>44974</c:v>
                </c:pt>
                <c:pt idx="3027" formatCode="m/d/yy;@">
                  <c:v>44978</c:v>
                </c:pt>
                <c:pt idx="3028" formatCode="m/d/yy;@">
                  <c:v>44979</c:v>
                </c:pt>
                <c:pt idx="3029" formatCode="m/d/yy;@">
                  <c:v>44980</c:v>
                </c:pt>
                <c:pt idx="3030" formatCode="m/d/yy;@">
                  <c:v>44981</c:v>
                </c:pt>
                <c:pt idx="3031" formatCode="m/d/yy;@">
                  <c:v>44984</c:v>
                </c:pt>
                <c:pt idx="3032" formatCode="m/d/yy;@">
                  <c:v>44985</c:v>
                </c:pt>
                <c:pt idx="3033" formatCode="m/d/yy;@">
                  <c:v>44986</c:v>
                </c:pt>
                <c:pt idx="3034" formatCode="m/d/yy;@">
                  <c:v>44987</c:v>
                </c:pt>
                <c:pt idx="3035" formatCode="m/d/yy;@">
                  <c:v>44988</c:v>
                </c:pt>
                <c:pt idx="3036" formatCode="m/d/yy;@">
                  <c:v>44991</c:v>
                </c:pt>
                <c:pt idx="3037" formatCode="m/d/yy;@">
                  <c:v>44992</c:v>
                </c:pt>
                <c:pt idx="3038" formatCode="m/d/yy;@">
                  <c:v>44993</c:v>
                </c:pt>
                <c:pt idx="3039" formatCode="m/d/yy;@">
                  <c:v>44994</c:v>
                </c:pt>
                <c:pt idx="3040" formatCode="m/d/yy;@">
                  <c:v>44995</c:v>
                </c:pt>
                <c:pt idx="3041" formatCode="m/d/yy;@">
                  <c:v>44998</c:v>
                </c:pt>
                <c:pt idx="3042" formatCode="m/d/yy;@">
                  <c:v>44999</c:v>
                </c:pt>
                <c:pt idx="3043" formatCode="m/d/yy;@">
                  <c:v>45000</c:v>
                </c:pt>
                <c:pt idx="3044" formatCode="m/d/yy;@">
                  <c:v>45001</c:v>
                </c:pt>
                <c:pt idx="3045" formatCode="m/d/yy;@">
                  <c:v>45002</c:v>
                </c:pt>
                <c:pt idx="3046" formatCode="m/d/yy;@">
                  <c:v>45005</c:v>
                </c:pt>
                <c:pt idx="3047" formatCode="m/d/yy;@">
                  <c:v>45006</c:v>
                </c:pt>
                <c:pt idx="3048" formatCode="m/d/yy;@">
                  <c:v>45007</c:v>
                </c:pt>
                <c:pt idx="3049" formatCode="m/d/yy;@">
                  <c:v>45008</c:v>
                </c:pt>
                <c:pt idx="3050" formatCode="m/d/yy;@">
                  <c:v>45009</c:v>
                </c:pt>
                <c:pt idx="3051" formatCode="m/d/yy;@">
                  <c:v>45012</c:v>
                </c:pt>
                <c:pt idx="3052" formatCode="m/d/yy;@">
                  <c:v>45013</c:v>
                </c:pt>
                <c:pt idx="3053" formatCode="m/d/yy;@">
                  <c:v>45014</c:v>
                </c:pt>
                <c:pt idx="3054" formatCode="m/d/yy;@">
                  <c:v>45015</c:v>
                </c:pt>
                <c:pt idx="3055" formatCode="m/d/yy;@">
                  <c:v>45016</c:v>
                </c:pt>
                <c:pt idx="3056" formatCode="m/d/yy;@">
                  <c:v>45019</c:v>
                </c:pt>
                <c:pt idx="3057" formatCode="m/d/yy;@">
                  <c:v>45020</c:v>
                </c:pt>
                <c:pt idx="3058" formatCode="m/d/yy;@">
                  <c:v>45021</c:v>
                </c:pt>
                <c:pt idx="3059" formatCode="m/d/yy;@">
                  <c:v>45022</c:v>
                </c:pt>
                <c:pt idx="3060" formatCode="m/d/yy;@">
                  <c:v>45023</c:v>
                </c:pt>
                <c:pt idx="3061" formatCode="m/d/yy;@">
                  <c:v>45026</c:v>
                </c:pt>
                <c:pt idx="3062" formatCode="m/d/yy;@">
                  <c:v>45027</c:v>
                </c:pt>
                <c:pt idx="3063" formatCode="m/d/yy;@">
                  <c:v>45028</c:v>
                </c:pt>
                <c:pt idx="3064" formatCode="m/d/yy;@">
                  <c:v>45029</c:v>
                </c:pt>
                <c:pt idx="3065" formatCode="m/d/yy;@">
                  <c:v>45030</c:v>
                </c:pt>
                <c:pt idx="3066" formatCode="m/d/yy;@">
                  <c:v>45033</c:v>
                </c:pt>
                <c:pt idx="3067" formatCode="m/d/yy;@">
                  <c:v>45034</c:v>
                </c:pt>
                <c:pt idx="3068" formatCode="m/d/yy;@">
                  <c:v>45035</c:v>
                </c:pt>
                <c:pt idx="3069" formatCode="m/d/yy;@">
                  <c:v>45036</c:v>
                </c:pt>
                <c:pt idx="3070" formatCode="m/d/yy;@">
                  <c:v>45037</c:v>
                </c:pt>
                <c:pt idx="3071" formatCode="m/d/yy;@">
                  <c:v>45040</c:v>
                </c:pt>
                <c:pt idx="3072" formatCode="m/d/yy;@">
                  <c:v>45041</c:v>
                </c:pt>
                <c:pt idx="3073" formatCode="m/d/yy;@">
                  <c:v>45042</c:v>
                </c:pt>
                <c:pt idx="3074" formatCode="m/d/yy;@">
                  <c:v>45043</c:v>
                </c:pt>
                <c:pt idx="3075" formatCode="m/d/yy;@">
                  <c:v>45044</c:v>
                </c:pt>
                <c:pt idx="3076" formatCode="m/d/yy;@">
                  <c:v>45047</c:v>
                </c:pt>
                <c:pt idx="3077" formatCode="m/d/yy;@">
                  <c:v>45048</c:v>
                </c:pt>
                <c:pt idx="3078" formatCode="m/d/yy;@">
                  <c:v>45049</c:v>
                </c:pt>
                <c:pt idx="3079" formatCode="m/d/yy;@">
                  <c:v>45050</c:v>
                </c:pt>
                <c:pt idx="3080" formatCode="m/d/yy;@">
                  <c:v>45051</c:v>
                </c:pt>
                <c:pt idx="3081" formatCode="m/d/yy;@">
                  <c:v>45054</c:v>
                </c:pt>
                <c:pt idx="3082" formatCode="m/d/yy;@">
                  <c:v>45055</c:v>
                </c:pt>
                <c:pt idx="3083" formatCode="m/d/yy;@">
                  <c:v>45056</c:v>
                </c:pt>
                <c:pt idx="3084" formatCode="m/d/yy;@">
                  <c:v>45057</c:v>
                </c:pt>
                <c:pt idx="3085" formatCode="m/d/yy;@">
                  <c:v>45058</c:v>
                </c:pt>
                <c:pt idx="3086" formatCode="m/d/yy;@">
                  <c:v>45061</c:v>
                </c:pt>
                <c:pt idx="3087" formatCode="m/d/yy;@">
                  <c:v>45062</c:v>
                </c:pt>
                <c:pt idx="3088" formatCode="m/d/yy;@">
                  <c:v>45063</c:v>
                </c:pt>
                <c:pt idx="3089" formatCode="m/d/yy;@">
                  <c:v>45064</c:v>
                </c:pt>
                <c:pt idx="3090" formatCode="m/d/yy;@">
                  <c:v>45065</c:v>
                </c:pt>
                <c:pt idx="3091" formatCode="m/d/yy;@">
                  <c:v>45068</c:v>
                </c:pt>
                <c:pt idx="3092" formatCode="m/d/yy;@">
                  <c:v>45069</c:v>
                </c:pt>
                <c:pt idx="3093" formatCode="m/d/yy;@">
                  <c:v>45070</c:v>
                </c:pt>
                <c:pt idx="3094" formatCode="m/d/yy;@">
                  <c:v>45071</c:v>
                </c:pt>
                <c:pt idx="3095" formatCode="m/d/yy;@">
                  <c:v>45072</c:v>
                </c:pt>
                <c:pt idx="3096" formatCode="m/d/yy;@">
                  <c:v>45076</c:v>
                </c:pt>
                <c:pt idx="3097" formatCode="m/d/yy;@">
                  <c:v>45077</c:v>
                </c:pt>
                <c:pt idx="3098" formatCode="m/d/yy;@">
                  <c:v>45078</c:v>
                </c:pt>
                <c:pt idx="3099" formatCode="m/d/yy;@">
                  <c:v>45079</c:v>
                </c:pt>
                <c:pt idx="3100" formatCode="m/d/yy;@">
                  <c:v>45082</c:v>
                </c:pt>
                <c:pt idx="3101" formatCode="m/d/yy;@">
                  <c:v>45083</c:v>
                </c:pt>
                <c:pt idx="3102" formatCode="m/d/yy;@">
                  <c:v>45084</c:v>
                </c:pt>
                <c:pt idx="3103" formatCode="m/d/yy;@">
                  <c:v>45085</c:v>
                </c:pt>
                <c:pt idx="3104" formatCode="m/d/yy;@">
                  <c:v>45086</c:v>
                </c:pt>
                <c:pt idx="3105" formatCode="m/d/yy;@">
                  <c:v>45089</c:v>
                </c:pt>
                <c:pt idx="3106" formatCode="m/d/yy;@">
                  <c:v>45090</c:v>
                </c:pt>
                <c:pt idx="3107" formatCode="m/d/yy;@">
                  <c:v>45091</c:v>
                </c:pt>
                <c:pt idx="3108" formatCode="m/d/yy;@">
                  <c:v>45092</c:v>
                </c:pt>
                <c:pt idx="3109" formatCode="m/d/yy;@">
                  <c:v>45093</c:v>
                </c:pt>
                <c:pt idx="3110" formatCode="m/d/yy;@">
                  <c:v>45097</c:v>
                </c:pt>
                <c:pt idx="3111" formatCode="m/d/yy;@">
                  <c:v>45098</c:v>
                </c:pt>
                <c:pt idx="3112" formatCode="m/d/yy;@">
                  <c:v>45099</c:v>
                </c:pt>
                <c:pt idx="3113" formatCode="m/d/yy;@">
                  <c:v>45100</c:v>
                </c:pt>
                <c:pt idx="3114" formatCode="m/d/yy;@">
                  <c:v>45103</c:v>
                </c:pt>
                <c:pt idx="3115" formatCode="m/d/yy;@">
                  <c:v>45104</c:v>
                </c:pt>
                <c:pt idx="3116" formatCode="m/d/yy;@">
                  <c:v>45105</c:v>
                </c:pt>
                <c:pt idx="3117" formatCode="m/d/yy;@">
                  <c:v>45106</c:v>
                </c:pt>
                <c:pt idx="3118" formatCode="m/d/yy;@">
                  <c:v>45107</c:v>
                </c:pt>
                <c:pt idx="3119" formatCode="m/d/yy;@">
                  <c:v>45110</c:v>
                </c:pt>
                <c:pt idx="3120" formatCode="m/d/yy;@">
                  <c:v>45112</c:v>
                </c:pt>
                <c:pt idx="3121" formatCode="m/d/yy;@">
                  <c:v>45113</c:v>
                </c:pt>
                <c:pt idx="3122" formatCode="m/d/yy;@">
                  <c:v>45114</c:v>
                </c:pt>
                <c:pt idx="3123" formatCode="m/d/yy;@">
                  <c:v>45117</c:v>
                </c:pt>
                <c:pt idx="3124" formatCode="m/d/yy;@">
                  <c:v>45118</c:v>
                </c:pt>
                <c:pt idx="3125" formatCode="m/d/yy;@">
                  <c:v>45119</c:v>
                </c:pt>
                <c:pt idx="3126" formatCode="m/d/yy;@">
                  <c:v>45120</c:v>
                </c:pt>
                <c:pt idx="3127" formatCode="m/d/yy;@">
                  <c:v>45121</c:v>
                </c:pt>
                <c:pt idx="3128" formatCode="m/d/yy;@">
                  <c:v>45124</c:v>
                </c:pt>
                <c:pt idx="3129" formatCode="m/d/yy;@">
                  <c:v>45125</c:v>
                </c:pt>
                <c:pt idx="3130" formatCode="m/d/yy;@">
                  <c:v>45126</c:v>
                </c:pt>
                <c:pt idx="3131" formatCode="m/d/yy;@">
                  <c:v>45127</c:v>
                </c:pt>
                <c:pt idx="3132" formatCode="m/d/yy;@">
                  <c:v>45128</c:v>
                </c:pt>
                <c:pt idx="3133" formatCode="m/d/yy;@">
                  <c:v>45131</c:v>
                </c:pt>
                <c:pt idx="3134" formatCode="m/d/yy;@">
                  <c:v>45132</c:v>
                </c:pt>
                <c:pt idx="3135" formatCode="m/d/yy;@">
                  <c:v>45133</c:v>
                </c:pt>
                <c:pt idx="3136" formatCode="m/d/yy;@">
                  <c:v>45134</c:v>
                </c:pt>
                <c:pt idx="3137" formatCode="m/d/yy;@">
                  <c:v>45135</c:v>
                </c:pt>
                <c:pt idx="3138" formatCode="m/d/yy;@">
                  <c:v>45138</c:v>
                </c:pt>
                <c:pt idx="3139" formatCode="m/d/yy;@">
                  <c:v>45139</c:v>
                </c:pt>
                <c:pt idx="3140" formatCode="m/d/yy;@">
                  <c:v>45140</c:v>
                </c:pt>
                <c:pt idx="3141" formatCode="m/d/yy;@">
                  <c:v>45141</c:v>
                </c:pt>
                <c:pt idx="3142" formatCode="m/d/yy;@">
                  <c:v>45142</c:v>
                </c:pt>
                <c:pt idx="3143" formatCode="m/d/yy;@">
                  <c:v>45145</c:v>
                </c:pt>
                <c:pt idx="3144" formatCode="m/d/yy;@">
                  <c:v>45146</c:v>
                </c:pt>
                <c:pt idx="3145" formatCode="m/d/yy;@">
                  <c:v>45147</c:v>
                </c:pt>
                <c:pt idx="3146" formatCode="m/d/yy;@">
                  <c:v>45148</c:v>
                </c:pt>
                <c:pt idx="3147" formatCode="m/d/yy;@">
                  <c:v>45149</c:v>
                </c:pt>
                <c:pt idx="3148" formatCode="m/d/yy;@">
                  <c:v>45152</c:v>
                </c:pt>
                <c:pt idx="3149" formatCode="m/d/yy;@">
                  <c:v>45153</c:v>
                </c:pt>
                <c:pt idx="3150" formatCode="m/d/yy;@">
                  <c:v>45154</c:v>
                </c:pt>
                <c:pt idx="3151" formatCode="m/d/yy;@">
                  <c:v>45155</c:v>
                </c:pt>
                <c:pt idx="3152" formatCode="m/d/yy;@">
                  <c:v>45156</c:v>
                </c:pt>
                <c:pt idx="3153" formatCode="m/d/yy;@">
                  <c:v>45159</c:v>
                </c:pt>
                <c:pt idx="3154" formatCode="m/d/yy;@">
                  <c:v>45160</c:v>
                </c:pt>
                <c:pt idx="3155" formatCode="m/d/yy;@">
                  <c:v>45161</c:v>
                </c:pt>
                <c:pt idx="3156" formatCode="m/d/yy;@">
                  <c:v>45162</c:v>
                </c:pt>
                <c:pt idx="3157" formatCode="m/d/yy;@">
                  <c:v>45163</c:v>
                </c:pt>
                <c:pt idx="3158" formatCode="m/d/yy;@">
                  <c:v>45166</c:v>
                </c:pt>
                <c:pt idx="3159" formatCode="m/d/yy;@">
                  <c:v>45167</c:v>
                </c:pt>
                <c:pt idx="3160" formatCode="m/d/yy;@">
                  <c:v>45168</c:v>
                </c:pt>
                <c:pt idx="3161" formatCode="m/d/yy;@">
                  <c:v>45169</c:v>
                </c:pt>
                <c:pt idx="3162" formatCode="m/d/yy;@">
                  <c:v>45170</c:v>
                </c:pt>
                <c:pt idx="3163" formatCode="m/d/yy;@">
                  <c:v>45174</c:v>
                </c:pt>
                <c:pt idx="3164" formatCode="m/d/yy;@">
                  <c:v>45175</c:v>
                </c:pt>
                <c:pt idx="3165" formatCode="m/d/yy;@">
                  <c:v>45176</c:v>
                </c:pt>
                <c:pt idx="3166" formatCode="m/d/yy;@">
                  <c:v>45177</c:v>
                </c:pt>
                <c:pt idx="3167" formatCode="m/d/yy;@">
                  <c:v>45180</c:v>
                </c:pt>
                <c:pt idx="3168" formatCode="m/d/yy;@">
                  <c:v>45181</c:v>
                </c:pt>
                <c:pt idx="3169" formatCode="m/d/yy;@">
                  <c:v>45182</c:v>
                </c:pt>
                <c:pt idx="3170" formatCode="m/d/yy;@">
                  <c:v>45183</c:v>
                </c:pt>
                <c:pt idx="3171" formatCode="m/d/yy;@">
                  <c:v>45184</c:v>
                </c:pt>
                <c:pt idx="3172" formatCode="m/d/yy;@">
                  <c:v>45187</c:v>
                </c:pt>
                <c:pt idx="3173" formatCode="m/d/yy;@">
                  <c:v>45188</c:v>
                </c:pt>
                <c:pt idx="3174" formatCode="m/d/yy;@">
                  <c:v>45189</c:v>
                </c:pt>
                <c:pt idx="3175" formatCode="m/d/yy;@">
                  <c:v>45190</c:v>
                </c:pt>
                <c:pt idx="3176" formatCode="m/d/yy;@">
                  <c:v>45191</c:v>
                </c:pt>
                <c:pt idx="3177" formatCode="m/d/yy;@">
                  <c:v>45194</c:v>
                </c:pt>
                <c:pt idx="3178" formatCode="m/d/yy;@">
                  <c:v>45195</c:v>
                </c:pt>
                <c:pt idx="3179" formatCode="m/d/yy;@">
                  <c:v>45196</c:v>
                </c:pt>
                <c:pt idx="3180" formatCode="m/d/yy;@">
                  <c:v>45197</c:v>
                </c:pt>
                <c:pt idx="3181" formatCode="m/d/yy;@">
                  <c:v>45198</c:v>
                </c:pt>
                <c:pt idx="3182" formatCode="m/d/yy;@">
                  <c:v>45201</c:v>
                </c:pt>
                <c:pt idx="3183" formatCode="m/d/yy;@">
                  <c:v>45202</c:v>
                </c:pt>
                <c:pt idx="3184" formatCode="m/d/yy;@">
                  <c:v>45203</c:v>
                </c:pt>
                <c:pt idx="3185" formatCode="m/d/yy;@">
                  <c:v>45204</c:v>
                </c:pt>
                <c:pt idx="3186" formatCode="m/d/yy;@">
                  <c:v>45205</c:v>
                </c:pt>
                <c:pt idx="3187" formatCode="m/d/yy;@">
                  <c:v>45209</c:v>
                </c:pt>
                <c:pt idx="3188" formatCode="m/d/yy;@">
                  <c:v>45210</c:v>
                </c:pt>
                <c:pt idx="3189" formatCode="m/d/yy;@">
                  <c:v>45211</c:v>
                </c:pt>
                <c:pt idx="3190" formatCode="m/d/yy;@">
                  <c:v>45212</c:v>
                </c:pt>
                <c:pt idx="3191" formatCode="m/d/yy;@">
                  <c:v>45215</c:v>
                </c:pt>
                <c:pt idx="3192" formatCode="m/d/yy;@">
                  <c:v>45216</c:v>
                </c:pt>
                <c:pt idx="3193" formatCode="m/d/yy;@">
                  <c:v>45217</c:v>
                </c:pt>
                <c:pt idx="3194" formatCode="m/d/yy;@">
                  <c:v>45218</c:v>
                </c:pt>
                <c:pt idx="3195" formatCode="m/d/yy;@">
                  <c:v>45219</c:v>
                </c:pt>
                <c:pt idx="3196" formatCode="m/d/yy;@">
                  <c:v>45222</c:v>
                </c:pt>
                <c:pt idx="3197" formatCode="m/d/yy;@">
                  <c:v>45223</c:v>
                </c:pt>
                <c:pt idx="3198" formatCode="m/d/yy;@">
                  <c:v>45224</c:v>
                </c:pt>
                <c:pt idx="3199" formatCode="m/d/yy;@">
                  <c:v>45225</c:v>
                </c:pt>
                <c:pt idx="3200" formatCode="m/d/yy;@">
                  <c:v>45226</c:v>
                </c:pt>
                <c:pt idx="3201" formatCode="m/d/yy;@">
                  <c:v>45229</c:v>
                </c:pt>
                <c:pt idx="3202" formatCode="m/d/yy;@">
                  <c:v>45230</c:v>
                </c:pt>
                <c:pt idx="3203" formatCode="m/d/yy;@">
                  <c:v>45231</c:v>
                </c:pt>
                <c:pt idx="3204" formatCode="m/d/yy;@">
                  <c:v>45232</c:v>
                </c:pt>
                <c:pt idx="3205" formatCode="m/d/yy;@">
                  <c:v>45233</c:v>
                </c:pt>
                <c:pt idx="3206" formatCode="m/d/yy;@">
                  <c:v>45236</c:v>
                </c:pt>
                <c:pt idx="3207" formatCode="m/d/yy;@">
                  <c:v>45237</c:v>
                </c:pt>
                <c:pt idx="3208" formatCode="m/d/yy;@">
                  <c:v>45238</c:v>
                </c:pt>
                <c:pt idx="3209" formatCode="m/d/yy;@">
                  <c:v>45239</c:v>
                </c:pt>
                <c:pt idx="3210" formatCode="m/d/yy;@">
                  <c:v>45240</c:v>
                </c:pt>
                <c:pt idx="3211" formatCode="m/d/yy;@">
                  <c:v>45243</c:v>
                </c:pt>
                <c:pt idx="3212" formatCode="m/d/yy;@">
                  <c:v>45244</c:v>
                </c:pt>
                <c:pt idx="3213" formatCode="m/d/yy;@">
                  <c:v>45245</c:v>
                </c:pt>
                <c:pt idx="3214" formatCode="m/d/yy;@">
                  <c:v>45246</c:v>
                </c:pt>
                <c:pt idx="3215" formatCode="m/d/yy;@">
                  <c:v>45247</c:v>
                </c:pt>
                <c:pt idx="3216" formatCode="m/d/yy;@">
                  <c:v>45250</c:v>
                </c:pt>
                <c:pt idx="3217" formatCode="m/d/yy;@">
                  <c:v>45251</c:v>
                </c:pt>
                <c:pt idx="3218" formatCode="m/d/yy;@">
                  <c:v>45252</c:v>
                </c:pt>
                <c:pt idx="3219" formatCode="m/d/yy;@">
                  <c:v>45254</c:v>
                </c:pt>
                <c:pt idx="3220" formatCode="m/d/yy;@">
                  <c:v>45257</c:v>
                </c:pt>
                <c:pt idx="3221" formatCode="m/d/yy;@">
                  <c:v>45258</c:v>
                </c:pt>
                <c:pt idx="3222" formatCode="m/d/yy;@">
                  <c:v>45259</c:v>
                </c:pt>
                <c:pt idx="3223" formatCode="m/d/yy;@">
                  <c:v>45260</c:v>
                </c:pt>
                <c:pt idx="3224" formatCode="m/d/yy;@">
                  <c:v>45261</c:v>
                </c:pt>
                <c:pt idx="3225" formatCode="m/d/yy;@">
                  <c:v>45264</c:v>
                </c:pt>
                <c:pt idx="3226" formatCode="m/d/yy;@">
                  <c:v>45265</c:v>
                </c:pt>
                <c:pt idx="3227" formatCode="m/d/yy;@">
                  <c:v>45266</c:v>
                </c:pt>
                <c:pt idx="3228" formatCode="m/d/yy;@">
                  <c:v>45267</c:v>
                </c:pt>
                <c:pt idx="3229" formatCode="m/d/yy;@">
                  <c:v>45268</c:v>
                </c:pt>
                <c:pt idx="3230" formatCode="m/d/yy;@">
                  <c:v>45271</c:v>
                </c:pt>
                <c:pt idx="3231" formatCode="m/d/yy;@">
                  <c:v>45272</c:v>
                </c:pt>
                <c:pt idx="3232" formatCode="m/d/yy;@">
                  <c:v>45273</c:v>
                </c:pt>
                <c:pt idx="3233" formatCode="m/d/yy;@">
                  <c:v>45274</c:v>
                </c:pt>
                <c:pt idx="3234" formatCode="m/d/yy;@">
                  <c:v>45275</c:v>
                </c:pt>
                <c:pt idx="3235" formatCode="m/d/yy;@">
                  <c:v>45278</c:v>
                </c:pt>
                <c:pt idx="3236" formatCode="m/d/yy;@">
                  <c:v>45279</c:v>
                </c:pt>
                <c:pt idx="3237" formatCode="m/d/yy;@">
                  <c:v>45280</c:v>
                </c:pt>
                <c:pt idx="3238" formatCode="m/d/yy;@">
                  <c:v>45281</c:v>
                </c:pt>
                <c:pt idx="3239" formatCode="m/d/yy;@">
                  <c:v>45282</c:v>
                </c:pt>
                <c:pt idx="3240" formatCode="m/d/yy;@">
                  <c:v>45286</c:v>
                </c:pt>
                <c:pt idx="3241" formatCode="m/d/yy;@">
                  <c:v>45287</c:v>
                </c:pt>
                <c:pt idx="3242" formatCode="m/d/yy;@">
                  <c:v>45288</c:v>
                </c:pt>
                <c:pt idx="3243" formatCode="m/d/yy;@">
                  <c:v>45289</c:v>
                </c:pt>
                <c:pt idx="3244" formatCode="m/d/yy;@">
                  <c:v>45293</c:v>
                </c:pt>
                <c:pt idx="3245" formatCode="m/d/yy;@">
                  <c:v>45294</c:v>
                </c:pt>
                <c:pt idx="3246" formatCode="m/d/yy;@">
                  <c:v>45295</c:v>
                </c:pt>
                <c:pt idx="3247" formatCode="m/d/yy;@">
                  <c:v>45296</c:v>
                </c:pt>
                <c:pt idx="3248" formatCode="m/d/yy;@">
                  <c:v>45299</c:v>
                </c:pt>
                <c:pt idx="3249" formatCode="m/d/yy;@">
                  <c:v>45300</c:v>
                </c:pt>
                <c:pt idx="3250" formatCode="m/d/yy;@">
                  <c:v>45301</c:v>
                </c:pt>
                <c:pt idx="3251" formatCode="m/d/yy;@">
                  <c:v>45302</c:v>
                </c:pt>
                <c:pt idx="3252" formatCode="m/d/yy;@">
                  <c:v>45303</c:v>
                </c:pt>
                <c:pt idx="3253" formatCode="m/d/yy;@">
                  <c:v>45307</c:v>
                </c:pt>
                <c:pt idx="3254" formatCode="m/d/yy;@">
                  <c:v>45308</c:v>
                </c:pt>
                <c:pt idx="3255" formatCode="m/d/yy;@">
                  <c:v>45309</c:v>
                </c:pt>
                <c:pt idx="3256" formatCode="m/d/yy;@">
                  <c:v>45310</c:v>
                </c:pt>
                <c:pt idx="3257" formatCode="m/d/yy;@">
                  <c:v>45313</c:v>
                </c:pt>
                <c:pt idx="3258" formatCode="m/d/yy;@">
                  <c:v>45314</c:v>
                </c:pt>
                <c:pt idx="3259" formatCode="m/d/yy;@">
                  <c:v>45315</c:v>
                </c:pt>
                <c:pt idx="3260" formatCode="m/d/yy;@">
                  <c:v>45316</c:v>
                </c:pt>
                <c:pt idx="3261" formatCode="m/d/yy;@">
                  <c:v>45317</c:v>
                </c:pt>
                <c:pt idx="3262" formatCode="m/d/yy;@">
                  <c:v>45320</c:v>
                </c:pt>
                <c:pt idx="3263" formatCode="m/d/yy;@">
                  <c:v>45321</c:v>
                </c:pt>
                <c:pt idx="3264" formatCode="m/d/yy;@">
                  <c:v>45322</c:v>
                </c:pt>
                <c:pt idx="3265" formatCode="m/d/yy;@">
                  <c:v>45323</c:v>
                </c:pt>
                <c:pt idx="3266" formatCode="m/d/yy;@">
                  <c:v>45324</c:v>
                </c:pt>
                <c:pt idx="3267" formatCode="m/d/yy;@">
                  <c:v>45327</c:v>
                </c:pt>
                <c:pt idx="3268" formatCode="m/d/yy;@">
                  <c:v>45328</c:v>
                </c:pt>
                <c:pt idx="3269" formatCode="m/d/yy;@">
                  <c:v>45329</c:v>
                </c:pt>
                <c:pt idx="3270" formatCode="m/d/yy;@">
                  <c:v>45330</c:v>
                </c:pt>
                <c:pt idx="3271" formatCode="m/d/yy;@">
                  <c:v>45331</c:v>
                </c:pt>
                <c:pt idx="3272" formatCode="m/d/yy;@">
                  <c:v>45334</c:v>
                </c:pt>
                <c:pt idx="3273" formatCode="m/d/yy;@">
                  <c:v>45335</c:v>
                </c:pt>
                <c:pt idx="3274" formatCode="m/d/yy;@">
                  <c:v>45336</c:v>
                </c:pt>
                <c:pt idx="3275" formatCode="m/d/yy;@">
                  <c:v>45337</c:v>
                </c:pt>
                <c:pt idx="3276" formatCode="m/d/yy;@">
                  <c:v>45338</c:v>
                </c:pt>
                <c:pt idx="3277" formatCode="m/d/yy;@">
                  <c:v>45342</c:v>
                </c:pt>
                <c:pt idx="3278" formatCode="m/d/yy;@">
                  <c:v>45343</c:v>
                </c:pt>
                <c:pt idx="3279" formatCode="m/d/yy;@">
                  <c:v>45344</c:v>
                </c:pt>
                <c:pt idx="3280" formatCode="m/d/yy;@">
                  <c:v>45345</c:v>
                </c:pt>
                <c:pt idx="3281" formatCode="m/d/yy;@">
                  <c:v>45348</c:v>
                </c:pt>
                <c:pt idx="3282" formatCode="m/d/yy;@">
                  <c:v>45349</c:v>
                </c:pt>
                <c:pt idx="3283" formatCode="m/d/yy;@">
                  <c:v>45350</c:v>
                </c:pt>
                <c:pt idx="3284" formatCode="m/d/yy;@">
                  <c:v>45351</c:v>
                </c:pt>
                <c:pt idx="3285" formatCode="m/d/yy;@">
                  <c:v>45352</c:v>
                </c:pt>
                <c:pt idx="3286" formatCode="m/d/yy;@">
                  <c:v>45355</c:v>
                </c:pt>
                <c:pt idx="3287" formatCode="m/d/yy;@">
                  <c:v>45356</c:v>
                </c:pt>
                <c:pt idx="3288" formatCode="m/d/yy;@">
                  <c:v>45357</c:v>
                </c:pt>
                <c:pt idx="3289" formatCode="m/d/yy;@">
                  <c:v>45358</c:v>
                </c:pt>
                <c:pt idx="3290" formatCode="m/d/yy;@">
                  <c:v>45359</c:v>
                </c:pt>
                <c:pt idx="3291" formatCode="m/d/yy;@">
                  <c:v>45362</c:v>
                </c:pt>
                <c:pt idx="3292" formatCode="m/d/yy;@">
                  <c:v>45363</c:v>
                </c:pt>
                <c:pt idx="3293" formatCode="m/d/yy;@">
                  <c:v>45364</c:v>
                </c:pt>
                <c:pt idx="3294" formatCode="m/d/yy;@">
                  <c:v>45365</c:v>
                </c:pt>
                <c:pt idx="3295" formatCode="m/d/yy;@">
                  <c:v>45366</c:v>
                </c:pt>
                <c:pt idx="3296" formatCode="m/d/yy;@">
                  <c:v>45369</c:v>
                </c:pt>
                <c:pt idx="3297" formatCode="m/d/yy;@">
                  <c:v>45370</c:v>
                </c:pt>
                <c:pt idx="3298" formatCode="m/d/yy;@">
                  <c:v>45371</c:v>
                </c:pt>
                <c:pt idx="3299" formatCode="m/d/yy;@">
                  <c:v>45372</c:v>
                </c:pt>
                <c:pt idx="3300" formatCode="m/d/yy;@">
                  <c:v>45373</c:v>
                </c:pt>
                <c:pt idx="3301" formatCode="m/d/yy;@">
                  <c:v>45376</c:v>
                </c:pt>
                <c:pt idx="3302" formatCode="m/d/yy;@">
                  <c:v>45377</c:v>
                </c:pt>
                <c:pt idx="3303" formatCode="m/d/yy;@">
                  <c:v>45378</c:v>
                </c:pt>
                <c:pt idx="3304" formatCode="m/d/yy;@">
                  <c:v>45379</c:v>
                </c:pt>
                <c:pt idx="3305" formatCode="m/d/yy;@">
                  <c:v>45383</c:v>
                </c:pt>
                <c:pt idx="3306" formatCode="m/d/yy;@">
                  <c:v>45384</c:v>
                </c:pt>
                <c:pt idx="3307" formatCode="m/d/yy;@">
                  <c:v>45385</c:v>
                </c:pt>
                <c:pt idx="3308" formatCode="m/d/yy;@">
                  <c:v>45386</c:v>
                </c:pt>
                <c:pt idx="3309" formatCode="m/d/yy;@">
                  <c:v>45387</c:v>
                </c:pt>
                <c:pt idx="3310" formatCode="m/d/yy;@">
                  <c:v>45390</c:v>
                </c:pt>
                <c:pt idx="3311" formatCode="m/d/yy;@">
                  <c:v>45391</c:v>
                </c:pt>
                <c:pt idx="3312" formatCode="m/d/yy;@">
                  <c:v>45392</c:v>
                </c:pt>
                <c:pt idx="3313" formatCode="m/d/yy;@">
                  <c:v>45393</c:v>
                </c:pt>
                <c:pt idx="3314" formatCode="m/d/yy;@">
                  <c:v>45394</c:v>
                </c:pt>
                <c:pt idx="3315" formatCode="m/d/yy;@">
                  <c:v>45397</c:v>
                </c:pt>
                <c:pt idx="3316" formatCode="m/d/yy;@">
                  <c:v>45398</c:v>
                </c:pt>
                <c:pt idx="3317" formatCode="m/d/yy;@">
                  <c:v>45399</c:v>
                </c:pt>
                <c:pt idx="3318" formatCode="m/d/yy;@">
                  <c:v>45400</c:v>
                </c:pt>
                <c:pt idx="3319" formatCode="m/d/yy;@">
                  <c:v>45401</c:v>
                </c:pt>
                <c:pt idx="3320" formatCode="m/d/yy;@">
                  <c:v>45404</c:v>
                </c:pt>
                <c:pt idx="3321" formatCode="m/d/yy;@">
                  <c:v>45405</c:v>
                </c:pt>
                <c:pt idx="3322" formatCode="m/d/yy;@">
                  <c:v>45406</c:v>
                </c:pt>
                <c:pt idx="3323" formatCode="m/d/yy;@">
                  <c:v>45407</c:v>
                </c:pt>
                <c:pt idx="3324" formatCode="m/d/yy;@">
                  <c:v>45408</c:v>
                </c:pt>
                <c:pt idx="3325" formatCode="m/d/yy;@">
                  <c:v>45411</c:v>
                </c:pt>
                <c:pt idx="3326" formatCode="m/d/yy;@">
                  <c:v>45412</c:v>
                </c:pt>
                <c:pt idx="3327" formatCode="m/d/yy;@">
                  <c:v>45413</c:v>
                </c:pt>
                <c:pt idx="3328" formatCode="m/d/yy;@">
                  <c:v>45414</c:v>
                </c:pt>
                <c:pt idx="3329" formatCode="m/d/yy;@">
                  <c:v>45415</c:v>
                </c:pt>
                <c:pt idx="3330" formatCode="m/d/yy;@">
                  <c:v>45418</c:v>
                </c:pt>
                <c:pt idx="3331" formatCode="m/d/yy;@">
                  <c:v>45419</c:v>
                </c:pt>
                <c:pt idx="3332" formatCode="m/d/yy;@">
                  <c:v>45420</c:v>
                </c:pt>
                <c:pt idx="3333" formatCode="m/d/yy;@">
                  <c:v>45421</c:v>
                </c:pt>
                <c:pt idx="3334" formatCode="m/d/yy;@">
                  <c:v>45422</c:v>
                </c:pt>
                <c:pt idx="3335" formatCode="m/d/yy;@">
                  <c:v>45425</c:v>
                </c:pt>
                <c:pt idx="3336" formatCode="m/d/yy;@">
                  <c:v>45426</c:v>
                </c:pt>
                <c:pt idx="3337" formatCode="m/d/yy;@">
                  <c:v>45427</c:v>
                </c:pt>
                <c:pt idx="3338" formatCode="m/d/yy;@">
                  <c:v>45428</c:v>
                </c:pt>
                <c:pt idx="3339" formatCode="m/d/yy;@">
                  <c:v>45429</c:v>
                </c:pt>
                <c:pt idx="3340" formatCode="m/d/yy;@">
                  <c:v>45432</c:v>
                </c:pt>
                <c:pt idx="3341" formatCode="m/d/yy;@">
                  <c:v>45433</c:v>
                </c:pt>
                <c:pt idx="3342" formatCode="m/d/yy;@">
                  <c:v>45434</c:v>
                </c:pt>
                <c:pt idx="3343" formatCode="m/d/yy;@">
                  <c:v>45435</c:v>
                </c:pt>
                <c:pt idx="3344" formatCode="m/d/yy;@">
                  <c:v>45436</c:v>
                </c:pt>
                <c:pt idx="3345" formatCode="m/d/yy;@">
                  <c:v>45440</c:v>
                </c:pt>
                <c:pt idx="3346" formatCode="m/d/yy;@">
                  <c:v>45441</c:v>
                </c:pt>
                <c:pt idx="3347" formatCode="m/d/yy;@">
                  <c:v>45442</c:v>
                </c:pt>
                <c:pt idx="3348" formatCode="m/d/yy;@">
                  <c:v>45443</c:v>
                </c:pt>
                <c:pt idx="3349" formatCode="m/d/yy;@">
                  <c:v>45446</c:v>
                </c:pt>
                <c:pt idx="3350" formatCode="m/d/yy;@">
                  <c:v>45447</c:v>
                </c:pt>
                <c:pt idx="3351" formatCode="m/d/yy;@">
                  <c:v>45448</c:v>
                </c:pt>
                <c:pt idx="3352" formatCode="m/d/yy;@">
                  <c:v>45449</c:v>
                </c:pt>
                <c:pt idx="3353" formatCode="m/d/yy;@">
                  <c:v>45453</c:v>
                </c:pt>
                <c:pt idx="3354" formatCode="m/d/yy;@">
                  <c:v>45454</c:v>
                </c:pt>
                <c:pt idx="3355" formatCode="m/d/yy;@">
                  <c:v>45455</c:v>
                </c:pt>
                <c:pt idx="3356" formatCode="m/d/yy;@">
                  <c:v>45456</c:v>
                </c:pt>
                <c:pt idx="3357" formatCode="m/d/yy;@">
                  <c:v>45457</c:v>
                </c:pt>
                <c:pt idx="3358" formatCode="m/d/yy;@">
                  <c:v>45460</c:v>
                </c:pt>
                <c:pt idx="3359" formatCode="m/d/yy;@">
                  <c:v>45461</c:v>
                </c:pt>
                <c:pt idx="3360" formatCode="m/d/yy;@">
                  <c:v>45463</c:v>
                </c:pt>
                <c:pt idx="3361" formatCode="m/d/yy;@">
                  <c:v>45464</c:v>
                </c:pt>
                <c:pt idx="3362" formatCode="m/d/yy;@">
                  <c:v>45467</c:v>
                </c:pt>
                <c:pt idx="3363" formatCode="m/d/yy;@">
                  <c:v>45469</c:v>
                </c:pt>
                <c:pt idx="3364" formatCode="m/d/yy;@">
                  <c:v>45470</c:v>
                </c:pt>
                <c:pt idx="3365" formatCode="m/d/yy;@">
                  <c:v>45471</c:v>
                </c:pt>
                <c:pt idx="3366" formatCode="m/d/yy;@">
                  <c:v>45474</c:v>
                </c:pt>
                <c:pt idx="3367" formatCode="m/d/yy;@">
                  <c:v>45475</c:v>
                </c:pt>
                <c:pt idx="3368" formatCode="m/d/yy;@">
                  <c:v>45476</c:v>
                </c:pt>
                <c:pt idx="3369" formatCode="m/d/yy;@">
                  <c:v>45478</c:v>
                </c:pt>
                <c:pt idx="3370" formatCode="m/d/yy;@">
                  <c:v>45481</c:v>
                </c:pt>
                <c:pt idx="3371" formatCode="m/d/yy;@">
                  <c:v>45482</c:v>
                </c:pt>
                <c:pt idx="3372" formatCode="m/d/yy;@">
                  <c:v>45483</c:v>
                </c:pt>
                <c:pt idx="3373" formatCode="m/d/yy;@">
                  <c:v>45484</c:v>
                </c:pt>
                <c:pt idx="3374" formatCode="m/d/yy;@">
                  <c:v>45485</c:v>
                </c:pt>
                <c:pt idx="3375" formatCode="m/d/yy;@">
                  <c:v>45488</c:v>
                </c:pt>
                <c:pt idx="3376" formatCode="m/d/yy;@">
                  <c:v>45489</c:v>
                </c:pt>
                <c:pt idx="3377" formatCode="m/d/yy;@">
                  <c:v>45490</c:v>
                </c:pt>
                <c:pt idx="3378" formatCode="m/d/yy;@">
                  <c:v>45491</c:v>
                </c:pt>
                <c:pt idx="3379" formatCode="m/d/yy;@">
                  <c:v>45492</c:v>
                </c:pt>
                <c:pt idx="3380" formatCode="m/d/yy;@">
                  <c:v>45495</c:v>
                </c:pt>
                <c:pt idx="3381" formatCode="m/d/yy;@">
                  <c:v>45496</c:v>
                </c:pt>
                <c:pt idx="3382" formatCode="m/d/yy;@">
                  <c:v>45497</c:v>
                </c:pt>
                <c:pt idx="3383" formatCode="m/d/yy;@">
                  <c:v>45498</c:v>
                </c:pt>
                <c:pt idx="3384" formatCode="m/d/yy;@">
                  <c:v>45499</c:v>
                </c:pt>
                <c:pt idx="3385" formatCode="m/d/yy;@">
                  <c:v>45502</c:v>
                </c:pt>
                <c:pt idx="3386" formatCode="m/d/yy;@">
                  <c:v>45503</c:v>
                </c:pt>
                <c:pt idx="3387" formatCode="m/d/yy;@">
                  <c:v>45504</c:v>
                </c:pt>
                <c:pt idx="3388" formatCode="m/d/yy;@">
                  <c:v>45505</c:v>
                </c:pt>
                <c:pt idx="3389" formatCode="m/d/yy;@">
                  <c:v>45506</c:v>
                </c:pt>
                <c:pt idx="3390" formatCode="m/d/yy;@">
                  <c:v>45509</c:v>
                </c:pt>
                <c:pt idx="3391" formatCode="m/d/yy;@">
                  <c:v>45510</c:v>
                </c:pt>
                <c:pt idx="3392" formatCode="m/d/yy;@">
                  <c:v>45511</c:v>
                </c:pt>
                <c:pt idx="3393" formatCode="m/d/yy;@">
                  <c:v>45512</c:v>
                </c:pt>
                <c:pt idx="3394" formatCode="m/d/yy;@">
                  <c:v>45513</c:v>
                </c:pt>
                <c:pt idx="3395" formatCode="m/d/yy;@">
                  <c:v>45516</c:v>
                </c:pt>
                <c:pt idx="3396" formatCode="m/d/yy;@">
                  <c:v>45517</c:v>
                </c:pt>
                <c:pt idx="3397" formatCode="m/d/yy;@">
                  <c:v>45518</c:v>
                </c:pt>
                <c:pt idx="3398" formatCode="m/d/yy;@">
                  <c:v>45519</c:v>
                </c:pt>
                <c:pt idx="3399" formatCode="m/d/yy;@">
                  <c:v>45520</c:v>
                </c:pt>
                <c:pt idx="3400" formatCode="m/d/yy;@">
                  <c:v>45523</c:v>
                </c:pt>
                <c:pt idx="3401" formatCode="m/d/yy;@">
                  <c:v>45524</c:v>
                </c:pt>
                <c:pt idx="3402" formatCode="m/d/yy;@">
                  <c:v>45525</c:v>
                </c:pt>
                <c:pt idx="3403" formatCode="m/d/yy;@">
                  <c:v>45526</c:v>
                </c:pt>
                <c:pt idx="3404" formatCode="m/d/yy;@">
                  <c:v>45527</c:v>
                </c:pt>
                <c:pt idx="3405" formatCode="m/d/yy;@">
                  <c:v>45530</c:v>
                </c:pt>
                <c:pt idx="3406" formatCode="m/d/yy;@">
                  <c:v>45531</c:v>
                </c:pt>
                <c:pt idx="3407" formatCode="m/d/yy;@">
                  <c:v>45532</c:v>
                </c:pt>
                <c:pt idx="3408" formatCode="m/d/yy;@">
                  <c:v>45533</c:v>
                </c:pt>
                <c:pt idx="3409" formatCode="m/d/yy;@">
                  <c:v>45534</c:v>
                </c:pt>
                <c:pt idx="3410" formatCode="m/d/yy;@">
                  <c:v>45538</c:v>
                </c:pt>
                <c:pt idx="3411" formatCode="m/d/yy;@">
                  <c:v>45539</c:v>
                </c:pt>
                <c:pt idx="3412" formatCode="m/d/yy;@">
                  <c:v>45540</c:v>
                </c:pt>
                <c:pt idx="3413" formatCode="m/d/yy;@">
                  <c:v>45541</c:v>
                </c:pt>
                <c:pt idx="3414" formatCode="m/d/yy;@">
                  <c:v>45544</c:v>
                </c:pt>
                <c:pt idx="3415" formatCode="m/d/yy;@">
                  <c:v>45545</c:v>
                </c:pt>
                <c:pt idx="3416" formatCode="m/d/yy;@">
                  <c:v>45546</c:v>
                </c:pt>
                <c:pt idx="3417" formatCode="m/d/yy;@">
                  <c:v>45547</c:v>
                </c:pt>
                <c:pt idx="3418" formatCode="m/d/yy;@">
                  <c:v>45548</c:v>
                </c:pt>
                <c:pt idx="3419" formatCode="m/d/yy;@">
                  <c:v>45551</c:v>
                </c:pt>
                <c:pt idx="3420" formatCode="m/d/yy;@">
                  <c:v>45552</c:v>
                </c:pt>
                <c:pt idx="3421" formatCode="m/d/yy;@">
                  <c:v>45553</c:v>
                </c:pt>
                <c:pt idx="3422" formatCode="m/d/yy;@">
                  <c:v>45554</c:v>
                </c:pt>
                <c:pt idx="3423" formatCode="m/d/yy;@">
                  <c:v>45555</c:v>
                </c:pt>
                <c:pt idx="3424" formatCode="m/d/yy;@">
                  <c:v>45558</c:v>
                </c:pt>
                <c:pt idx="3425" formatCode="m/d/yy;@">
                  <c:v>45559</c:v>
                </c:pt>
                <c:pt idx="3426" formatCode="m/d/yy;@">
                  <c:v>45560</c:v>
                </c:pt>
                <c:pt idx="3427" formatCode="m/d/yy;@">
                  <c:v>45561</c:v>
                </c:pt>
                <c:pt idx="3428" formatCode="m/d/yy;@">
                  <c:v>45562</c:v>
                </c:pt>
                <c:pt idx="3429" formatCode="m/d/yy;@">
                  <c:v>45565</c:v>
                </c:pt>
              </c:numCache>
            </c:numRef>
          </c:cat>
          <c:val>
            <c:numRef>
              <c:f>'[DA 9413.xlsx]Sheet5 (2)'!$B$2:$EAY$2</c:f>
              <c:numCache>
                <c:formatCode>General</c:formatCode>
                <c:ptCount val="3430"/>
                <c:pt idx="2496" formatCode="0.0">
                  <c:v>198</c:v>
                </c:pt>
                <c:pt idx="2497" formatCode="0.0">
                  <c:v>189.7</c:v>
                </c:pt>
                <c:pt idx="2498" formatCode="0.0">
                  <c:v>185.1</c:v>
                </c:pt>
                <c:pt idx="2499" formatCode="0.0">
                  <c:v>183.6</c:v>
                </c:pt>
                <c:pt idx="2500" formatCode="0.0">
                  <c:v>183.5</c:v>
                </c:pt>
                <c:pt idx="2501" formatCode="0.0">
                  <c:v>182.3</c:v>
                </c:pt>
                <c:pt idx="2502" formatCode="0.0">
                  <c:v>177.6</c:v>
                </c:pt>
                <c:pt idx="2503" formatCode="0.0">
                  <c:v>176.6</c:v>
                </c:pt>
                <c:pt idx="2504" formatCode="0.0">
                  <c:v>177.3</c:v>
                </c:pt>
                <c:pt idx="2505" formatCode="0.0">
                  <c:v>176.6</c:v>
                </c:pt>
                <c:pt idx="2506" formatCode="0.0">
                  <c:v>177.2</c:v>
                </c:pt>
                <c:pt idx="2507" formatCode="0.0">
                  <c:v>177.7</c:v>
                </c:pt>
                <c:pt idx="2508" formatCode="0.0">
                  <c:v>179.6</c:v>
                </c:pt>
                <c:pt idx="2509" formatCode="0.0">
                  <c:v>179.5</c:v>
                </c:pt>
                <c:pt idx="2510" formatCode="0.0">
                  <c:v>177.9</c:v>
                </c:pt>
                <c:pt idx="2511" formatCode="0.0">
                  <c:v>179.3</c:v>
                </c:pt>
                <c:pt idx="2512" formatCode="0.0">
                  <c:v>177.7</c:v>
                </c:pt>
                <c:pt idx="2513" formatCode="0.0">
                  <c:v>177.8</c:v>
                </c:pt>
                <c:pt idx="2514" formatCode="0.0">
                  <c:v>176.7</c:v>
                </c:pt>
                <c:pt idx="2515" formatCode="0.0">
                  <c:v>176.2</c:v>
                </c:pt>
                <c:pt idx="2516" formatCode="0.0">
                  <c:v>174.3</c:v>
                </c:pt>
                <c:pt idx="2517" formatCode="0.0">
                  <c:v>172.7</c:v>
                </c:pt>
                <c:pt idx="2518" formatCode="0.0">
                  <c:v>164</c:v>
                </c:pt>
                <c:pt idx="2519" formatCode="0.0">
                  <c:v>163.1</c:v>
                </c:pt>
                <c:pt idx="2520" formatCode="0.0">
                  <c:v>164.6</c:v>
                </c:pt>
                <c:pt idx="2521" formatCode="0.0">
                  <c:v>165.7</c:v>
                </c:pt>
                <c:pt idx="2522" formatCode="0.0">
                  <c:v>166.7</c:v>
                </c:pt>
                <c:pt idx="2523" formatCode="0.0">
                  <c:v>166.8</c:v>
                </c:pt>
                <c:pt idx="2524" formatCode="0.0">
                  <c:v>166.1</c:v>
                </c:pt>
                <c:pt idx="2525" formatCode="0.0">
                  <c:v>163.30000000000001</c:v>
                </c:pt>
                <c:pt idx="2526" formatCode="0.0">
                  <c:v>163.1</c:v>
                </c:pt>
                <c:pt idx="2527" formatCode="0.0">
                  <c:v>162.19999999999999</c:v>
                </c:pt>
                <c:pt idx="2528" formatCode="0.0">
                  <c:v>164.5</c:v>
                </c:pt>
                <c:pt idx="2529" formatCode="0.0">
                  <c:v>168.3</c:v>
                </c:pt>
                <c:pt idx="2530" formatCode="0.0">
                  <c:v>166.7</c:v>
                </c:pt>
                <c:pt idx="2531" formatCode="0.0">
                  <c:v>165.3</c:v>
                </c:pt>
                <c:pt idx="2532" formatCode="0.0">
                  <c:v>169.2</c:v>
                </c:pt>
                <c:pt idx="2533" formatCode="0.0">
                  <c:v>164.8</c:v>
                </c:pt>
                <c:pt idx="2534" formatCode="0.0">
                  <c:v>163.5</c:v>
                </c:pt>
                <c:pt idx="2535" formatCode="0.0">
                  <c:v>158.19999999999999</c:v>
                </c:pt>
                <c:pt idx="2536" formatCode="0.0">
                  <c:v>162.1</c:v>
                </c:pt>
                <c:pt idx="2537" formatCode="0.0">
                  <c:v>168.2</c:v>
                </c:pt>
                <c:pt idx="2538" formatCode="0.0">
                  <c:v>171.6</c:v>
                </c:pt>
                <c:pt idx="2539" formatCode="0.0">
                  <c:v>171.8</c:v>
                </c:pt>
                <c:pt idx="2540" formatCode="0.0">
                  <c:v>170.4</c:v>
                </c:pt>
                <c:pt idx="2541" formatCode="0.0">
                  <c:v>165.8</c:v>
                </c:pt>
                <c:pt idx="2542" formatCode="0.0">
                  <c:v>165.1046</c:v>
                </c:pt>
                <c:pt idx="2543" formatCode="0.0">
                  <c:v>166.1</c:v>
                </c:pt>
                <c:pt idx="2544" formatCode="0.0">
                  <c:v>167.4</c:v>
                </c:pt>
                <c:pt idx="2545" formatCode="0.0">
                  <c:v>169.9</c:v>
                </c:pt>
                <c:pt idx="2546" formatCode="0.0">
                  <c:v>171</c:v>
                </c:pt>
                <c:pt idx="2547" formatCode="0.0">
                  <c:v>168.7</c:v>
                </c:pt>
                <c:pt idx="2548" formatCode="0.0">
                  <c:v>168.9</c:v>
                </c:pt>
                <c:pt idx="2549" formatCode="0.0">
                  <c:v>172.3</c:v>
                </c:pt>
                <c:pt idx="2550" formatCode="0.0">
                  <c:v>172.1</c:v>
                </c:pt>
                <c:pt idx="2551" formatCode="0.0">
                  <c:v>171.6</c:v>
                </c:pt>
                <c:pt idx="2552" formatCode="0.0">
                  <c:v>168.3</c:v>
                </c:pt>
                <c:pt idx="2553" formatCode="0.0">
                  <c:v>167.2</c:v>
                </c:pt>
                <c:pt idx="2554" formatCode="0.0">
                  <c:v>166.2</c:v>
                </c:pt>
                <c:pt idx="2555" formatCode="0.0">
                  <c:v>157.5</c:v>
                </c:pt>
                <c:pt idx="2556" formatCode="0.0">
                  <c:v>152.69999999999999</c:v>
                </c:pt>
                <c:pt idx="2557" formatCode="0.0">
                  <c:v>153.6</c:v>
                </c:pt>
                <c:pt idx="2558" formatCode="0.0">
                  <c:v>155.4</c:v>
                </c:pt>
                <c:pt idx="2559" formatCode="0.0">
                  <c:v>153</c:v>
                </c:pt>
                <c:pt idx="2560" formatCode="0.0">
                  <c:v>153</c:v>
                </c:pt>
                <c:pt idx="2561" formatCode="0.0">
                  <c:v>153.9</c:v>
                </c:pt>
                <c:pt idx="2562" formatCode="0.0">
                  <c:v>154</c:v>
                </c:pt>
                <c:pt idx="2563" formatCode="0.0">
                  <c:v>154.30000000000001</c:v>
                </c:pt>
                <c:pt idx="2564" formatCode="0.0">
                  <c:v>153.9</c:v>
                </c:pt>
                <c:pt idx="2565" formatCode="0.0">
                  <c:v>152.1</c:v>
                </c:pt>
                <c:pt idx="2566" formatCode="0.0">
                  <c:v>156</c:v>
                </c:pt>
                <c:pt idx="2567" formatCode="0.0">
                  <c:v>159.1</c:v>
                </c:pt>
                <c:pt idx="2568" formatCode="0.0">
                  <c:v>159.9</c:v>
                </c:pt>
                <c:pt idx="2569" formatCode="0.0">
                  <c:v>162.4</c:v>
                </c:pt>
                <c:pt idx="2570" formatCode="0.0">
                  <c:v>161.4</c:v>
                </c:pt>
                <c:pt idx="2571" formatCode="0.0">
                  <c:v>160.4</c:v>
                </c:pt>
                <c:pt idx="2572" formatCode="0.0">
                  <c:v>161</c:v>
                </c:pt>
                <c:pt idx="2573" formatCode="0.0">
                  <c:v>159.80000000000001</c:v>
                </c:pt>
                <c:pt idx="2574" formatCode="0.0">
                  <c:v>160.5</c:v>
                </c:pt>
                <c:pt idx="2575" formatCode="0.0">
                  <c:v>162.19999999999999</c:v>
                </c:pt>
                <c:pt idx="2576" formatCode="0.0">
                  <c:v>162.19999999999999</c:v>
                </c:pt>
                <c:pt idx="2577" formatCode="0.0">
                  <c:v>161.30000000000001</c:v>
                </c:pt>
                <c:pt idx="2578" formatCode="0.0">
                  <c:v>163.6</c:v>
                </c:pt>
                <c:pt idx="2579" formatCode="0.0">
                  <c:v>162.80000000000001</c:v>
                </c:pt>
                <c:pt idx="2580" formatCode="0.0">
                  <c:v>162.80000000000001</c:v>
                </c:pt>
                <c:pt idx="2581" formatCode="0.0">
                  <c:v>162.80000000000001</c:v>
                </c:pt>
                <c:pt idx="2582" formatCode="0.0">
                  <c:v>163.9</c:v>
                </c:pt>
                <c:pt idx="2583" formatCode="0.0">
                  <c:v>166.5</c:v>
                </c:pt>
                <c:pt idx="2584" formatCode="0.0">
                  <c:v>166</c:v>
                </c:pt>
                <c:pt idx="2585" formatCode="0.0">
                  <c:v>163.30000000000001</c:v>
                </c:pt>
                <c:pt idx="2586" formatCode="0.0">
                  <c:v>162.30000000000001</c:v>
                </c:pt>
                <c:pt idx="2587" formatCode="0.0">
                  <c:v>162.69999999999999</c:v>
                </c:pt>
                <c:pt idx="2588" formatCode="0.0">
                  <c:v>162</c:v>
                </c:pt>
                <c:pt idx="2589" formatCode="0.0">
                  <c:v>164.5</c:v>
                </c:pt>
                <c:pt idx="2590" formatCode="0.0">
                  <c:v>162.4</c:v>
                </c:pt>
                <c:pt idx="2591" formatCode="0.0">
                  <c:v>161.69999999999999</c:v>
                </c:pt>
                <c:pt idx="2592" formatCode="0.0">
                  <c:v>160.69999999999999</c:v>
                </c:pt>
                <c:pt idx="2593" formatCode="0.0">
                  <c:v>159.1</c:v>
                </c:pt>
                <c:pt idx="2594" formatCode="0.0">
                  <c:v>159.5</c:v>
                </c:pt>
                <c:pt idx="2595" formatCode="0.0">
                  <c:v>160.6</c:v>
                </c:pt>
                <c:pt idx="2596" formatCode="0.0">
                  <c:v>160.6</c:v>
                </c:pt>
                <c:pt idx="2597" formatCode="0.0">
                  <c:v>160.4</c:v>
                </c:pt>
                <c:pt idx="2598" formatCode="0.0">
                  <c:v>161.1</c:v>
                </c:pt>
                <c:pt idx="2599" formatCode="0.0">
                  <c:v>163.9</c:v>
                </c:pt>
                <c:pt idx="2600" formatCode="0.0">
                  <c:v>162</c:v>
                </c:pt>
                <c:pt idx="2601" formatCode="0.0">
                  <c:v>162.19999999999999</c:v>
                </c:pt>
                <c:pt idx="2602" formatCode="0.0">
                  <c:v>163.4</c:v>
                </c:pt>
                <c:pt idx="2603" formatCode="0.0">
                  <c:v>162.5</c:v>
                </c:pt>
                <c:pt idx="2604" formatCode="0.0">
                  <c:v>152.5</c:v>
                </c:pt>
                <c:pt idx="2605" formatCode="0.0">
                  <c:v>151.30000000000001</c:v>
                </c:pt>
                <c:pt idx="2606" formatCode="0.0">
                  <c:v>150.19999999999999</c:v>
                </c:pt>
                <c:pt idx="2607" formatCode="0.0">
                  <c:v>148.30000000000001</c:v>
                </c:pt>
                <c:pt idx="2608" formatCode="0.0">
                  <c:v>148.19999999999999</c:v>
                </c:pt>
                <c:pt idx="2609" formatCode="0.0">
                  <c:v>146</c:v>
                </c:pt>
                <c:pt idx="2610" formatCode="0.0">
                  <c:v>145.30000000000001</c:v>
                </c:pt>
                <c:pt idx="2611" formatCode="0.0">
                  <c:v>147.69999999999999</c:v>
                </c:pt>
                <c:pt idx="2612" formatCode="0.0">
                  <c:v>148.4</c:v>
                </c:pt>
                <c:pt idx="2613" formatCode="0.0">
                  <c:v>146.6</c:v>
                </c:pt>
                <c:pt idx="2614" formatCode="0.0">
                  <c:v>144.19999999999999</c:v>
                </c:pt>
                <c:pt idx="2615" formatCode="0.0">
                  <c:v>144.30000000000001</c:v>
                </c:pt>
                <c:pt idx="2616" formatCode="0.0">
                  <c:v>142.19999999999999</c:v>
                </c:pt>
                <c:pt idx="2617" formatCode="0.0">
                  <c:v>141.4</c:v>
                </c:pt>
                <c:pt idx="2618" formatCode="0.0">
                  <c:v>142.1</c:v>
                </c:pt>
                <c:pt idx="2619" formatCode="0.0">
                  <c:v>142.4</c:v>
                </c:pt>
                <c:pt idx="2620" formatCode="0.0">
                  <c:v>143.4</c:v>
                </c:pt>
                <c:pt idx="2621" formatCode="0.0">
                  <c:v>144.4</c:v>
                </c:pt>
                <c:pt idx="2622" formatCode="0.0">
                  <c:v>145.80000000000001</c:v>
                </c:pt>
                <c:pt idx="2623" formatCode="0.0">
                  <c:v>153</c:v>
                </c:pt>
                <c:pt idx="2624" formatCode="0.0">
                  <c:v>150</c:v>
                </c:pt>
                <c:pt idx="2625" formatCode="0.0">
                  <c:v>150</c:v>
                </c:pt>
                <c:pt idx="2626" formatCode="0.0">
                  <c:v>152</c:v>
                </c:pt>
                <c:pt idx="2627" formatCode="0.0">
                  <c:v>150.30000000000001</c:v>
                </c:pt>
                <c:pt idx="2628" formatCode="0.0">
                  <c:v>150.30000000000001</c:v>
                </c:pt>
                <c:pt idx="2629" formatCode="0.0">
                  <c:v>153.9</c:v>
                </c:pt>
                <c:pt idx="2630" formatCode="0.0">
                  <c:v>162.6</c:v>
                </c:pt>
                <c:pt idx="2631" formatCode="0.0">
                  <c:v>160.80000000000001</c:v>
                </c:pt>
                <c:pt idx="2632" formatCode="0.0">
                  <c:v>158.4</c:v>
                </c:pt>
                <c:pt idx="2633" formatCode="0.0">
                  <c:v>152.6</c:v>
                </c:pt>
                <c:pt idx="2634" formatCode="0.0">
                  <c:v>152</c:v>
                </c:pt>
                <c:pt idx="2635" formatCode="0.0">
                  <c:v>152.1</c:v>
                </c:pt>
                <c:pt idx="2636" formatCode="0.0">
                  <c:v>153.1</c:v>
                </c:pt>
                <c:pt idx="2637" formatCode="0.0">
                  <c:v>152.69999999999999</c:v>
                </c:pt>
                <c:pt idx="2638" formatCode="0.0">
                  <c:v>151.1</c:v>
                </c:pt>
                <c:pt idx="2639" formatCode="0.0">
                  <c:v>151.4</c:v>
                </c:pt>
                <c:pt idx="2640" formatCode="0.0">
                  <c:v>151.19999999999999</c:v>
                </c:pt>
                <c:pt idx="2641" formatCode="0.0">
                  <c:v>154.30000000000001</c:v>
                </c:pt>
                <c:pt idx="2642" formatCode="0.0">
                  <c:v>155</c:v>
                </c:pt>
                <c:pt idx="2643" formatCode="0.0">
                  <c:v>155.1</c:v>
                </c:pt>
                <c:pt idx="2644" formatCode="0.0">
                  <c:v>155.80000000000001</c:v>
                </c:pt>
                <c:pt idx="2645" formatCode="0.0">
                  <c:v>157.30000000000001</c:v>
                </c:pt>
                <c:pt idx="2646" formatCode="0.0">
                  <c:v>158.1</c:v>
                </c:pt>
                <c:pt idx="2647" formatCode="0.0">
                  <c:v>156.9</c:v>
                </c:pt>
                <c:pt idx="2648" formatCode="0.0">
                  <c:v>156.5</c:v>
                </c:pt>
                <c:pt idx="2649" formatCode="0.0">
                  <c:v>155</c:v>
                </c:pt>
                <c:pt idx="2650" formatCode="0.0">
                  <c:v>157</c:v>
                </c:pt>
                <c:pt idx="2651" formatCode="0.0">
                  <c:v>162.9</c:v>
                </c:pt>
                <c:pt idx="2652" formatCode="0.0">
                  <c:v>162.5</c:v>
                </c:pt>
                <c:pt idx="2653" formatCode="0.0">
                  <c:v>167.4</c:v>
                </c:pt>
                <c:pt idx="2654" formatCode="0.0">
                  <c:v>164.5</c:v>
                </c:pt>
                <c:pt idx="2655" formatCode="0.0">
                  <c:v>162.69999999999999</c:v>
                </c:pt>
                <c:pt idx="2656" formatCode="0.0">
                  <c:v>162</c:v>
                </c:pt>
                <c:pt idx="2657" formatCode="0.0">
                  <c:v>161.5</c:v>
                </c:pt>
                <c:pt idx="2658" formatCode="0.0">
                  <c:v>160</c:v>
                </c:pt>
                <c:pt idx="2659" formatCode="0.0">
                  <c:v>159.69999999999999</c:v>
                </c:pt>
                <c:pt idx="2660" formatCode="0.0">
                  <c:v>159.5</c:v>
                </c:pt>
                <c:pt idx="2661" formatCode="0.0">
                  <c:v>158.9</c:v>
                </c:pt>
                <c:pt idx="2662" formatCode="0.0">
                  <c:v>158.19999999999999</c:v>
                </c:pt>
                <c:pt idx="2663" formatCode="0.0">
                  <c:v>159.80000000000001</c:v>
                </c:pt>
                <c:pt idx="2664" formatCode="0.0">
                  <c:v>160.19999999999999</c:v>
                </c:pt>
                <c:pt idx="2665" formatCode="0.0">
                  <c:v>159.4</c:v>
                </c:pt>
                <c:pt idx="2666" formatCode="0.0">
                  <c:v>161.5</c:v>
                </c:pt>
                <c:pt idx="2667" formatCode="0.0">
                  <c:v>158.6</c:v>
                </c:pt>
                <c:pt idx="2668" formatCode="0.0">
                  <c:v>157</c:v>
                </c:pt>
                <c:pt idx="2669" formatCode="0.0">
                  <c:v>156</c:v>
                </c:pt>
                <c:pt idx="2670" formatCode="0.0">
                  <c:v>159.4</c:v>
                </c:pt>
                <c:pt idx="2671" formatCode="0.0">
                  <c:v>163.19999999999999</c:v>
                </c:pt>
                <c:pt idx="2672" formatCode="0.0">
                  <c:v>162.19999999999999</c:v>
                </c:pt>
                <c:pt idx="2673" formatCode="0.0">
                  <c:v>161.6</c:v>
                </c:pt>
                <c:pt idx="2674" formatCode="0.0">
                  <c:v>164.7</c:v>
                </c:pt>
                <c:pt idx="2675" formatCode="0.0">
                  <c:v>162.69999999999999</c:v>
                </c:pt>
                <c:pt idx="2676" formatCode="0.0">
                  <c:v>161.9</c:v>
                </c:pt>
                <c:pt idx="2677" formatCode="0.0">
                  <c:v>161.69999999999999</c:v>
                </c:pt>
                <c:pt idx="2678" formatCode="0.0">
                  <c:v>158.30000000000001</c:v>
                </c:pt>
                <c:pt idx="2679" formatCode="0.0">
                  <c:v>154.30000000000001</c:v>
                </c:pt>
                <c:pt idx="2680" formatCode="0.0">
                  <c:v>156.30000000000001</c:v>
                </c:pt>
                <c:pt idx="2681" formatCode="0.0">
                  <c:v>160.4</c:v>
                </c:pt>
                <c:pt idx="2682" formatCode="0.0">
                  <c:v>167.5</c:v>
                </c:pt>
                <c:pt idx="2683" formatCode="0.0">
                  <c:v>166.8</c:v>
                </c:pt>
                <c:pt idx="2684" formatCode="0.0">
                  <c:v>167.8</c:v>
                </c:pt>
                <c:pt idx="2685" formatCode="0.0">
                  <c:v>165.6</c:v>
                </c:pt>
                <c:pt idx="2686" formatCode="0.0">
                  <c:v>168.9</c:v>
                </c:pt>
                <c:pt idx="2687" formatCode="0.0">
                  <c:v>166.6</c:v>
                </c:pt>
                <c:pt idx="2688" formatCode="0.0">
                  <c:v>167.4</c:v>
                </c:pt>
                <c:pt idx="2689" formatCode="0.0">
                  <c:v>170.5</c:v>
                </c:pt>
                <c:pt idx="2690" formatCode="0.0">
                  <c:v>171.6</c:v>
                </c:pt>
                <c:pt idx="2691" formatCode="0.0">
                  <c:v>170.1</c:v>
                </c:pt>
                <c:pt idx="2692" formatCode="0.0">
                  <c:v>168.3</c:v>
                </c:pt>
                <c:pt idx="2693" formatCode="0.0">
                  <c:v>165.1</c:v>
                </c:pt>
                <c:pt idx="2694" formatCode="0.0">
                  <c:v>161.69999999999999</c:v>
                </c:pt>
                <c:pt idx="2695" formatCode="0.0">
                  <c:v>162</c:v>
                </c:pt>
                <c:pt idx="2696" formatCode="0.0">
                  <c:v>162.30000000000001</c:v>
                </c:pt>
                <c:pt idx="2697" formatCode="0.0">
                  <c:v>161.9</c:v>
                </c:pt>
                <c:pt idx="2698" formatCode="0.0">
                  <c:v>161.9</c:v>
                </c:pt>
                <c:pt idx="2699" formatCode="0.0">
                  <c:v>159.9</c:v>
                </c:pt>
                <c:pt idx="2700" formatCode="0.0">
                  <c:v>158.80000000000001</c:v>
                </c:pt>
                <c:pt idx="2701" formatCode="0.0">
                  <c:v>161.80000000000001</c:v>
                </c:pt>
                <c:pt idx="2702" formatCode="0.0">
                  <c:v>163.5</c:v>
                </c:pt>
                <c:pt idx="2703" formatCode="0.0">
                  <c:v>164.7</c:v>
                </c:pt>
                <c:pt idx="2704" formatCode="0.0">
                  <c:v>163</c:v>
                </c:pt>
                <c:pt idx="2705" formatCode="0.0">
                  <c:v>161.5</c:v>
                </c:pt>
                <c:pt idx="2706" formatCode="0.0">
                  <c:v>159.5</c:v>
                </c:pt>
                <c:pt idx="2707" formatCode="0.0">
                  <c:v>159.9</c:v>
                </c:pt>
                <c:pt idx="2708" formatCode="0.0">
                  <c:v>159.19999999999999</c:v>
                </c:pt>
                <c:pt idx="2709" formatCode="0.0">
                  <c:v>159.9</c:v>
                </c:pt>
                <c:pt idx="2710" formatCode="0.0">
                  <c:v>164.3</c:v>
                </c:pt>
                <c:pt idx="2711" formatCode="0.0">
                  <c:v>164.3</c:v>
                </c:pt>
                <c:pt idx="2712" formatCode="0.0">
                  <c:v>165.7</c:v>
                </c:pt>
                <c:pt idx="2713" formatCode="0.0">
                  <c:v>167.2</c:v>
                </c:pt>
                <c:pt idx="2714" formatCode="0.0">
                  <c:v>165.9</c:v>
                </c:pt>
                <c:pt idx="2715" formatCode="0.0">
                  <c:v>165.3</c:v>
                </c:pt>
                <c:pt idx="2716" formatCode="0.0">
                  <c:v>165</c:v>
                </c:pt>
                <c:pt idx="2717" formatCode="0.0">
                  <c:v>166.1</c:v>
                </c:pt>
                <c:pt idx="2718" formatCode="0.0">
                  <c:v>167.9</c:v>
                </c:pt>
                <c:pt idx="2719" formatCode="0.0">
                  <c:v>170.3</c:v>
                </c:pt>
                <c:pt idx="2720" formatCode="0.0">
                  <c:v>175.5</c:v>
                </c:pt>
                <c:pt idx="2721" formatCode="0.0">
                  <c:v>172</c:v>
                </c:pt>
                <c:pt idx="2722" formatCode="0.0">
                  <c:v>173.3</c:v>
                </c:pt>
                <c:pt idx="2723" formatCode="0.0">
                  <c:v>176.9</c:v>
                </c:pt>
                <c:pt idx="2724" formatCode="0.0">
                  <c:v>174.9</c:v>
                </c:pt>
                <c:pt idx="2725" formatCode="0.0">
                  <c:v>174.2</c:v>
                </c:pt>
                <c:pt idx="2726" formatCode="0.0">
                  <c:v>169</c:v>
                </c:pt>
                <c:pt idx="2727" formatCode="0.0">
                  <c:v>162.69999999999999</c:v>
                </c:pt>
                <c:pt idx="2728" formatCode="0.0">
                  <c:v>165.1</c:v>
                </c:pt>
                <c:pt idx="2729" formatCode="0.0">
                  <c:v>164.05</c:v>
                </c:pt>
                <c:pt idx="2730" formatCode="0.0">
                  <c:v>163.1</c:v>
                </c:pt>
                <c:pt idx="2731" formatCode="0.0">
                  <c:v>161.30000000000001</c:v>
                </c:pt>
                <c:pt idx="2732" formatCode="0.0">
                  <c:v>161.80000000000001</c:v>
                </c:pt>
                <c:pt idx="2733" formatCode="0.0">
                  <c:v>162.30000000000001</c:v>
                </c:pt>
                <c:pt idx="2734" formatCode="0.0">
                  <c:v>163.6</c:v>
                </c:pt>
                <c:pt idx="2735" formatCode="0.0">
                  <c:v>167.6</c:v>
                </c:pt>
                <c:pt idx="2736" formatCode="0.0">
                  <c:v>172</c:v>
                </c:pt>
                <c:pt idx="2737" formatCode="0.0">
                  <c:v>166.2</c:v>
                </c:pt>
                <c:pt idx="2738" formatCode="0.0">
                  <c:v>164.8</c:v>
                </c:pt>
                <c:pt idx="2739" formatCode="0.0">
                  <c:v>160.5</c:v>
                </c:pt>
                <c:pt idx="2740" formatCode="0.0">
                  <c:v>161.9</c:v>
                </c:pt>
                <c:pt idx="2741" formatCode="0.0">
                  <c:v>160.55000000000001</c:v>
                </c:pt>
                <c:pt idx="2742" formatCode="0.0">
                  <c:v>157.19999999999999</c:v>
                </c:pt>
                <c:pt idx="2743" formatCode="0.0">
                  <c:v>157.85</c:v>
                </c:pt>
                <c:pt idx="2744" formatCode="0.0">
                  <c:v>157.85</c:v>
                </c:pt>
                <c:pt idx="2745" formatCode="0.0">
                  <c:v>159.80000000000001</c:v>
                </c:pt>
                <c:pt idx="2746" formatCode="0.0">
                  <c:v>158.6</c:v>
                </c:pt>
                <c:pt idx="2747" formatCode="0.0">
                  <c:v>159</c:v>
                </c:pt>
                <c:pt idx="2748" formatCode="0.0">
                  <c:v>161.19999999999999</c:v>
                </c:pt>
                <c:pt idx="2749" formatCode="0.0">
                  <c:v>162.80000000000001</c:v>
                </c:pt>
                <c:pt idx="2750" formatCode="0.0">
                  <c:v>167.6</c:v>
                </c:pt>
                <c:pt idx="2751" formatCode="0.0">
                  <c:v>166.3</c:v>
                </c:pt>
                <c:pt idx="2752" formatCode="0.0">
                  <c:v>164.13190000000003</c:v>
                </c:pt>
                <c:pt idx="2753" formatCode="0.0">
                  <c:v>168.2</c:v>
                </c:pt>
                <c:pt idx="2754" formatCode="0.0">
                  <c:v>169.5</c:v>
                </c:pt>
                <c:pt idx="2755" formatCode="0.0">
                  <c:v>170.1</c:v>
                </c:pt>
                <c:pt idx="2756" formatCode="0.0">
                  <c:v>171.5</c:v>
                </c:pt>
                <c:pt idx="2757" formatCode="0.0">
                  <c:v>176.5</c:v>
                </c:pt>
                <c:pt idx="2758" formatCode="0.0">
                  <c:v>179</c:v>
                </c:pt>
                <c:pt idx="2759" formatCode="0.0">
                  <c:v>181</c:v>
                </c:pt>
                <c:pt idx="2760" formatCode="0.0">
                  <c:v>180.2</c:v>
                </c:pt>
                <c:pt idx="2761" formatCode="0.0">
                  <c:v>179.7</c:v>
                </c:pt>
                <c:pt idx="2762" formatCode="0.0">
                  <c:v>179.7</c:v>
                </c:pt>
                <c:pt idx="2763" formatCode="0.0">
                  <c:v>179.3</c:v>
                </c:pt>
                <c:pt idx="2764" formatCode="0.0">
                  <c:v>184.1</c:v>
                </c:pt>
                <c:pt idx="2765" formatCode="0.0">
                  <c:v>183.6</c:v>
                </c:pt>
                <c:pt idx="2766" formatCode="0.0">
                  <c:v>182.8</c:v>
                </c:pt>
                <c:pt idx="2767" formatCode="0.0">
                  <c:v>187.5</c:v>
                </c:pt>
                <c:pt idx="2768" formatCode="0.0">
                  <c:v>191.2</c:v>
                </c:pt>
                <c:pt idx="2769" formatCode="0.0">
                  <c:v>192.3</c:v>
                </c:pt>
                <c:pt idx="2770" formatCode="0.0">
                  <c:v>188.5</c:v>
                </c:pt>
                <c:pt idx="2771" formatCode="0.0">
                  <c:v>184.5</c:v>
                </c:pt>
                <c:pt idx="2772" formatCode="0.0">
                  <c:v>189</c:v>
                </c:pt>
                <c:pt idx="2773" formatCode="0.0">
                  <c:v>195.4</c:v>
                </c:pt>
                <c:pt idx="2774" formatCode="0.0">
                  <c:v>193.3</c:v>
                </c:pt>
                <c:pt idx="2775" formatCode="0.0">
                  <c:v>189.7</c:v>
                </c:pt>
                <c:pt idx="2776" formatCode="0.0">
                  <c:v>192</c:v>
                </c:pt>
                <c:pt idx="2777" formatCode="0.0">
                  <c:v>193.3</c:v>
                </c:pt>
                <c:pt idx="2778" formatCode="0.0">
                  <c:v>203.8</c:v>
                </c:pt>
                <c:pt idx="2779" formatCode="0.0">
                  <c:v>205.2</c:v>
                </c:pt>
                <c:pt idx="2780" formatCode="0.0">
                  <c:v>198.6</c:v>
                </c:pt>
                <c:pt idx="2781" formatCode="0.0">
                  <c:v>202.1</c:v>
                </c:pt>
                <c:pt idx="2782" formatCode="0.0">
                  <c:v>197</c:v>
                </c:pt>
                <c:pt idx="2783" formatCode="0.0">
                  <c:v>200.4</c:v>
                </c:pt>
                <c:pt idx="2784" formatCode="0.0">
                  <c:v>197.5</c:v>
                </c:pt>
                <c:pt idx="2785" formatCode="0.0">
                  <c:v>200.9</c:v>
                </c:pt>
                <c:pt idx="2786" formatCode="0.0">
                  <c:v>195.8</c:v>
                </c:pt>
                <c:pt idx="2787" formatCode="0.0">
                  <c:v>201.1</c:v>
                </c:pt>
                <c:pt idx="2788" formatCode="0.0">
                  <c:v>198</c:v>
                </c:pt>
                <c:pt idx="2789" formatCode="0.0">
                  <c:v>216.4</c:v>
                </c:pt>
                <c:pt idx="2790" formatCode="0.0">
                  <c:v>211.7</c:v>
                </c:pt>
                <c:pt idx="2791" formatCode="0.0">
                  <c:v>215.3</c:v>
                </c:pt>
                <c:pt idx="2792" formatCode="0.0">
                  <c:v>217.75</c:v>
                </c:pt>
                <c:pt idx="2793" formatCode="0.0">
                  <c:v>220.2</c:v>
                </c:pt>
                <c:pt idx="2794" formatCode="0.0">
                  <c:v>214.3</c:v>
                </c:pt>
                <c:pt idx="2795" formatCode="0.0">
                  <c:v>211.7</c:v>
                </c:pt>
                <c:pt idx="2796" formatCode="0.0">
                  <c:v>193.9</c:v>
                </c:pt>
                <c:pt idx="2797" formatCode="0.0">
                  <c:v>200.1</c:v>
                </c:pt>
                <c:pt idx="2798" formatCode="0.0">
                  <c:v>195.9</c:v>
                </c:pt>
                <c:pt idx="2799" formatCode="0.0">
                  <c:v>195.6</c:v>
                </c:pt>
                <c:pt idx="2800" formatCode="0.0">
                  <c:v>198.2</c:v>
                </c:pt>
                <c:pt idx="2801" formatCode="0.0">
                  <c:v>191.8</c:v>
                </c:pt>
                <c:pt idx="2802" formatCode="0.0">
                  <c:v>193.6</c:v>
                </c:pt>
                <c:pt idx="2803" formatCode="0.0">
                  <c:v>193.2</c:v>
                </c:pt>
                <c:pt idx="2804" formatCode="0.0">
                  <c:v>188.7</c:v>
                </c:pt>
                <c:pt idx="2805" formatCode="0.0">
                  <c:v>188.6</c:v>
                </c:pt>
                <c:pt idx="2806" formatCode="0.0">
                  <c:v>192.9</c:v>
                </c:pt>
                <c:pt idx="2807" formatCode="0.0">
                  <c:v>191</c:v>
                </c:pt>
                <c:pt idx="2808" formatCode="0.0">
                  <c:v>187.1</c:v>
                </c:pt>
                <c:pt idx="2809" formatCode="0.0">
                  <c:v>188.7</c:v>
                </c:pt>
                <c:pt idx="2810" formatCode="0.0">
                  <c:v>188.6</c:v>
                </c:pt>
                <c:pt idx="2811" formatCode="0.0">
                  <c:v>191.5</c:v>
                </c:pt>
                <c:pt idx="2812" formatCode="0.0">
                  <c:v>196.8</c:v>
                </c:pt>
                <c:pt idx="2813" formatCode="0.0">
                  <c:v>203.8</c:v>
                </c:pt>
                <c:pt idx="2814" formatCode="0.0">
                  <c:v>213.12571813763302</c:v>
                </c:pt>
                <c:pt idx="2815" formatCode="0.0">
                  <c:v>204.57409711983337</c:v>
                </c:pt>
                <c:pt idx="2816" formatCode="0.0">
                  <c:v>206.8</c:v>
                </c:pt>
                <c:pt idx="2817" formatCode="0.0">
                  <c:v>208</c:v>
                </c:pt>
                <c:pt idx="2818" formatCode="0.0">
                  <c:v>213.9</c:v>
                </c:pt>
                <c:pt idx="2819" formatCode="0.0">
                  <c:v>214.6</c:v>
                </c:pt>
                <c:pt idx="2820" formatCode="0.0">
                  <c:v>217.3</c:v>
                </c:pt>
                <c:pt idx="2821" formatCode="0.0">
                  <c:v>222.9</c:v>
                </c:pt>
                <c:pt idx="2822" formatCode="0.0">
                  <c:v>225.9</c:v>
                </c:pt>
                <c:pt idx="2823" formatCode="0.0">
                  <c:v>225.5</c:v>
                </c:pt>
                <c:pt idx="2824" formatCode="0.0">
                  <c:v>226.7</c:v>
                </c:pt>
                <c:pt idx="2825" formatCode="0.0">
                  <c:v>229.7</c:v>
                </c:pt>
                <c:pt idx="2826" formatCode="0.0">
                  <c:v>231.7</c:v>
                </c:pt>
                <c:pt idx="2827" formatCode="0.0">
                  <c:v>230.4</c:v>
                </c:pt>
                <c:pt idx="2828" formatCode="0.0">
                  <c:v>224.3</c:v>
                </c:pt>
                <c:pt idx="2829" formatCode="0.0">
                  <c:v>225.6</c:v>
                </c:pt>
                <c:pt idx="2830" formatCode="0.0">
                  <c:v>220.4</c:v>
                </c:pt>
                <c:pt idx="2831" formatCode="0.0">
                  <c:v>220.6</c:v>
                </c:pt>
                <c:pt idx="2832" formatCode="0.0">
                  <c:v>225.9</c:v>
                </c:pt>
                <c:pt idx="2833" formatCode="0.0">
                  <c:v>224.2</c:v>
                </c:pt>
                <c:pt idx="2834" formatCode="0.0">
                  <c:v>221.3</c:v>
                </c:pt>
                <c:pt idx="2835" formatCode="0.0">
                  <c:v>223.5</c:v>
                </c:pt>
                <c:pt idx="2836" formatCode="0.0">
                  <c:v>221.6</c:v>
                </c:pt>
                <c:pt idx="2837" formatCode="0.0">
                  <c:v>223.7</c:v>
                </c:pt>
                <c:pt idx="2838" formatCode="0.0">
                  <c:v>223.2</c:v>
                </c:pt>
                <c:pt idx="2839" formatCode="0.0">
                  <c:v>227.3</c:v>
                </c:pt>
                <c:pt idx="2840" formatCode="0.0">
                  <c:v>228</c:v>
                </c:pt>
                <c:pt idx="2841" formatCode="0.0">
                  <c:v>234.5</c:v>
                </c:pt>
                <c:pt idx="2842" formatCode="0.0">
                  <c:v>243.5</c:v>
                </c:pt>
                <c:pt idx="2843" formatCode="0.0">
                  <c:v>242.7</c:v>
                </c:pt>
                <c:pt idx="2844" formatCode="0.0">
                  <c:v>234.2</c:v>
                </c:pt>
                <c:pt idx="2845" formatCode="0.0">
                  <c:v>227.8</c:v>
                </c:pt>
                <c:pt idx="2846" formatCode="0.0">
                  <c:v>229.5</c:v>
                </c:pt>
                <c:pt idx="2847" formatCode="0.0">
                  <c:v>205.8</c:v>
                </c:pt>
                <c:pt idx="2848" formatCode="0.0">
                  <c:v>208.9</c:v>
                </c:pt>
                <c:pt idx="2849" formatCode="0.0">
                  <c:v>207.1</c:v>
                </c:pt>
                <c:pt idx="2850" formatCode="0.0">
                  <c:v>210.5</c:v>
                </c:pt>
                <c:pt idx="2851" formatCode="0.0">
                  <c:v>205.7</c:v>
                </c:pt>
                <c:pt idx="2852" formatCode="0.0">
                  <c:v>207.1</c:v>
                </c:pt>
                <c:pt idx="2853" formatCode="0.0">
                  <c:v>210.8</c:v>
                </c:pt>
                <c:pt idx="2854" formatCode="0.0">
                  <c:v>210.5</c:v>
                </c:pt>
                <c:pt idx="2855" formatCode="0.0">
                  <c:v>220.6</c:v>
                </c:pt>
                <c:pt idx="2856" formatCode="0.0">
                  <c:v>235.4</c:v>
                </c:pt>
                <c:pt idx="2857" formatCode="0.0">
                  <c:v>227.4</c:v>
                </c:pt>
                <c:pt idx="2858" formatCode="0.0">
                  <c:v>217.4</c:v>
                </c:pt>
                <c:pt idx="2859" formatCode="0.0">
                  <c:v>227.5</c:v>
                </c:pt>
                <c:pt idx="2860" formatCode="0.0">
                  <c:v>224.2</c:v>
                </c:pt>
                <c:pt idx="2861" formatCode="0.0">
                  <c:v>226.5</c:v>
                </c:pt>
                <c:pt idx="2862" formatCode="0.0">
                  <c:v>230.9</c:v>
                </c:pt>
                <c:pt idx="2863" formatCode="0.0">
                  <c:v>233.4</c:v>
                </c:pt>
                <c:pt idx="2864" formatCode="0.0">
                  <c:v>224.6</c:v>
                </c:pt>
                <c:pt idx="2865" formatCode="0.0">
                  <c:v>225</c:v>
                </c:pt>
                <c:pt idx="2866" formatCode="0.0">
                  <c:v>230.9</c:v>
                </c:pt>
                <c:pt idx="2867" formatCode="0.0">
                  <c:v>238.7</c:v>
                </c:pt>
                <c:pt idx="2868" formatCode="0.0">
                  <c:v>242</c:v>
                </c:pt>
                <c:pt idx="2869" formatCode="0.0">
                  <c:v>233.7</c:v>
                </c:pt>
                <c:pt idx="2870" formatCode="0.0">
                  <c:v>235.7</c:v>
                </c:pt>
                <c:pt idx="2871" formatCode="0.0">
                  <c:v>233.9</c:v>
                </c:pt>
                <c:pt idx="2872" formatCode="0.0">
                  <c:v>224.1</c:v>
                </c:pt>
                <c:pt idx="2873" formatCode="0.0">
                  <c:v>217</c:v>
                </c:pt>
                <c:pt idx="2874" formatCode="0.0">
                  <c:v>218.5</c:v>
                </c:pt>
                <c:pt idx="2875" formatCode="0.0">
                  <c:v>217.1</c:v>
                </c:pt>
                <c:pt idx="2876" formatCode="0.0">
                  <c:v>222.4</c:v>
                </c:pt>
                <c:pt idx="2877" formatCode="0.0">
                  <c:v>226.2</c:v>
                </c:pt>
                <c:pt idx="2878" formatCode="0.0">
                  <c:v>218.9</c:v>
                </c:pt>
                <c:pt idx="2879" formatCode="0.0">
                  <c:v>220.6</c:v>
                </c:pt>
                <c:pt idx="2880" formatCode="0.0">
                  <c:v>218.6</c:v>
                </c:pt>
                <c:pt idx="2881" formatCode="0.0">
                  <c:v>215.1</c:v>
                </c:pt>
                <c:pt idx="2882" formatCode="0.0">
                  <c:v>217.8</c:v>
                </c:pt>
                <c:pt idx="2883" formatCode="0.0">
                  <c:v>214.4</c:v>
                </c:pt>
                <c:pt idx="2884" formatCode="0.0">
                  <c:v>219.4</c:v>
                </c:pt>
                <c:pt idx="2885" formatCode="0.0">
                  <c:v>218.1</c:v>
                </c:pt>
                <c:pt idx="2886" formatCode="0.0">
                  <c:v>211.3</c:v>
                </c:pt>
                <c:pt idx="2887" formatCode="0.0">
                  <c:v>211.5</c:v>
                </c:pt>
                <c:pt idx="2888" formatCode="0.0">
                  <c:v>209.5</c:v>
                </c:pt>
                <c:pt idx="2889" formatCode="0.0">
                  <c:v>222.6</c:v>
                </c:pt>
                <c:pt idx="2890" formatCode="0.0">
                  <c:v>217.9</c:v>
                </c:pt>
                <c:pt idx="2891" formatCode="0.0">
                  <c:v>212</c:v>
                </c:pt>
                <c:pt idx="2892" formatCode="0.0">
                  <c:v>213.5</c:v>
                </c:pt>
                <c:pt idx="2893" formatCode="0.0">
                  <c:v>218.4</c:v>
                </c:pt>
                <c:pt idx="2894" formatCode="0.0">
                  <c:v>223.3</c:v>
                </c:pt>
                <c:pt idx="2895" formatCode="0.0">
                  <c:v>218.7</c:v>
                </c:pt>
                <c:pt idx="2896" formatCode="0.0">
                  <c:v>209.2</c:v>
                </c:pt>
                <c:pt idx="2897" formatCode="0.0">
                  <c:v>203.2</c:v>
                </c:pt>
                <c:pt idx="2898" formatCode="0.0">
                  <c:v>204.9</c:v>
                </c:pt>
                <c:pt idx="2899" formatCode="0.0">
                  <c:v>196.2</c:v>
                </c:pt>
                <c:pt idx="2900" formatCode="0.0">
                  <c:v>199</c:v>
                </c:pt>
                <c:pt idx="2901" formatCode="0.0">
                  <c:v>204.5</c:v>
                </c:pt>
                <c:pt idx="2902" formatCode="0.0">
                  <c:v>205.9</c:v>
                </c:pt>
                <c:pt idx="2903" formatCode="0.0">
                  <c:v>197.1</c:v>
                </c:pt>
                <c:pt idx="2904" formatCode="0.0">
                  <c:v>218.1</c:v>
                </c:pt>
                <c:pt idx="2905" formatCode="0.0">
                  <c:v>217.8</c:v>
                </c:pt>
                <c:pt idx="2906" formatCode="0.0">
                  <c:v>213.9</c:v>
                </c:pt>
                <c:pt idx="2907" formatCode="0.0">
                  <c:v>217.9</c:v>
                </c:pt>
                <c:pt idx="2908" formatCode="0.0">
                  <c:v>222.5</c:v>
                </c:pt>
                <c:pt idx="2909" formatCode="0.0">
                  <c:v>217.1</c:v>
                </c:pt>
                <c:pt idx="2910" formatCode="0.0">
                  <c:v>218.2</c:v>
                </c:pt>
                <c:pt idx="2911" formatCode="0.0">
                  <c:v>220</c:v>
                </c:pt>
                <c:pt idx="2912" formatCode="0.0">
                  <c:v>229.8</c:v>
                </c:pt>
                <c:pt idx="2913" formatCode="0.0">
                  <c:v>231.55701066005369</c:v>
                </c:pt>
                <c:pt idx="2914" formatCode="0.0">
                  <c:v>215.13460618846327</c:v>
                </c:pt>
                <c:pt idx="2915" formatCode="0.0">
                  <c:v>230.5</c:v>
                </c:pt>
                <c:pt idx="2916" formatCode="0.0">
                  <c:v>226.22211319119461</c:v>
                </c:pt>
                <c:pt idx="2917" formatCode="0.0">
                  <c:v>224.50582869337953</c:v>
                </c:pt>
                <c:pt idx="2918" formatCode="0.0">
                  <c:v>214.38087505964711</c:v>
                </c:pt>
                <c:pt idx="2919" formatCode="0.0">
                  <c:v>223.77950526377037</c:v>
                </c:pt>
                <c:pt idx="2920" formatCode="0.0">
                  <c:v>220.16283008601798</c:v>
                </c:pt>
                <c:pt idx="2921" formatCode="0.0">
                  <c:v>220.16283008601798</c:v>
                </c:pt>
                <c:pt idx="2922" formatCode="0.0">
                  <c:v>224.9</c:v>
                </c:pt>
                <c:pt idx="2923" formatCode="0.0">
                  <c:v>226.9</c:v>
                </c:pt>
                <c:pt idx="2924" formatCode="0.0">
                  <c:v>229</c:v>
                </c:pt>
                <c:pt idx="2925" formatCode="0.0">
                  <c:v>223.6</c:v>
                </c:pt>
                <c:pt idx="2926" formatCode="0.0">
                  <c:v>234.20535910833422</c:v>
                </c:pt>
                <c:pt idx="2927" formatCode="0.0">
                  <c:v>247.46423007135695</c:v>
                </c:pt>
                <c:pt idx="2928" formatCode="0.0">
                  <c:v>242.9532500965046</c:v>
                </c:pt>
                <c:pt idx="2929" formatCode="0.0">
                  <c:v>250.52353240379341</c:v>
                </c:pt>
                <c:pt idx="2930" formatCode="0.0">
                  <c:v>256.23382368158786</c:v>
                </c:pt>
                <c:pt idx="2931" formatCode="0.0">
                  <c:v>261.20533119352552</c:v>
                </c:pt>
                <c:pt idx="2932" formatCode="0.0">
                  <c:v>256.82238754956944</c:v>
                </c:pt>
                <c:pt idx="2933" formatCode="0.0">
                  <c:v>248.2890966183719</c:v>
                </c:pt>
                <c:pt idx="2934" formatCode="0.0">
                  <c:v>235.4</c:v>
                </c:pt>
                <c:pt idx="2935" formatCode="0.0">
                  <c:v>241.1</c:v>
                </c:pt>
                <c:pt idx="2936" formatCode="0.0">
                  <c:v>235.37544544327477</c:v>
                </c:pt>
                <c:pt idx="2937" formatCode="0.0">
                  <c:v>237</c:v>
                </c:pt>
                <c:pt idx="2938" formatCode="0.0">
                  <c:v>256</c:v>
                </c:pt>
                <c:pt idx="2939" formatCode="0.0">
                  <c:v>259</c:v>
                </c:pt>
                <c:pt idx="2940" formatCode="0.0">
                  <c:v>271.2</c:v>
                </c:pt>
                <c:pt idx="2941" formatCode="0.0">
                  <c:v>264.57110124841859</c:v>
                </c:pt>
                <c:pt idx="2942" formatCode="0.0">
                  <c:v>259.744659643962</c:v>
                </c:pt>
                <c:pt idx="2943" formatCode="0.0">
                  <c:v>253.62209099441228</c:v>
                </c:pt>
                <c:pt idx="2944" formatCode="0.0">
                  <c:v>254.1</c:v>
                </c:pt>
                <c:pt idx="2945" formatCode="0.0">
                  <c:v>254.2</c:v>
                </c:pt>
                <c:pt idx="2946" formatCode="0.0">
                  <c:v>250.4</c:v>
                </c:pt>
                <c:pt idx="2947" formatCode="0.0">
                  <c:v>250</c:v>
                </c:pt>
                <c:pt idx="2948" formatCode="0.0">
                  <c:v>241.8</c:v>
                </c:pt>
                <c:pt idx="2949" formatCode="0.0">
                  <c:v>238.9</c:v>
                </c:pt>
                <c:pt idx="2950" formatCode="0.0">
                  <c:v>237.45171218632021</c:v>
                </c:pt>
                <c:pt idx="2951" formatCode="0.0">
                  <c:v>239.12103161355373</c:v>
                </c:pt>
                <c:pt idx="2952" formatCode="0.0">
                  <c:v>240.9</c:v>
                </c:pt>
                <c:pt idx="2953" formatCode="0.0">
                  <c:v>238.2</c:v>
                </c:pt>
                <c:pt idx="2954" formatCode="0.0">
                  <c:v>221.68072940635318</c:v>
                </c:pt>
                <c:pt idx="2955" formatCode="0.0">
                  <c:v>226.46469522673138</c:v>
                </c:pt>
                <c:pt idx="2956" formatCode="0.0">
                  <c:v>220.42712712122344</c:v>
                </c:pt>
                <c:pt idx="2957" formatCode="0.0">
                  <c:v>215.23245700950096</c:v>
                </c:pt>
                <c:pt idx="2958" formatCode="0.0">
                  <c:v>221.14447548870305</c:v>
                </c:pt>
                <c:pt idx="2959" formatCode="0.0">
                  <c:v>222.49886780183007</c:v>
                </c:pt>
                <c:pt idx="2960" formatCode="0.0">
                  <c:v>217.55691451861887</c:v>
                </c:pt>
                <c:pt idx="2961" formatCode="0.0">
                  <c:v>202.30370858196414</c:v>
                </c:pt>
                <c:pt idx="2962" formatCode="0.0">
                  <c:v>194.8</c:v>
                </c:pt>
                <c:pt idx="2963" formatCode="0.0">
                  <c:v>201.24996462812118</c:v>
                </c:pt>
                <c:pt idx="2964" formatCode="0.0">
                  <c:v>204</c:v>
                </c:pt>
                <c:pt idx="2965" formatCode="0.0">
                  <c:v>200.9</c:v>
                </c:pt>
                <c:pt idx="2966" formatCode="0.0">
                  <c:v>198.83460738244995</c:v>
                </c:pt>
                <c:pt idx="2967" formatCode="0.0">
                  <c:v>201.8</c:v>
                </c:pt>
                <c:pt idx="2968" formatCode="0.0">
                  <c:v>201.5</c:v>
                </c:pt>
                <c:pt idx="2969" formatCode="0.0">
                  <c:v>196.9</c:v>
                </c:pt>
                <c:pt idx="2970" formatCode="0.0">
                  <c:v>203.23766653981448</c:v>
                </c:pt>
                <c:pt idx="2971" formatCode="0.0">
                  <c:v>209.64316009596467</c:v>
                </c:pt>
                <c:pt idx="2972" formatCode="0.0">
                  <c:v>211.5</c:v>
                </c:pt>
                <c:pt idx="2973" formatCode="0.0">
                  <c:v>197.33951069439937</c:v>
                </c:pt>
                <c:pt idx="2974" formatCode="0.0">
                  <c:v>195.2</c:v>
                </c:pt>
                <c:pt idx="2975" formatCode="0.0">
                  <c:v>193.96625706698006</c:v>
                </c:pt>
                <c:pt idx="2976" formatCode="0.0">
                  <c:v>196.3</c:v>
                </c:pt>
                <c:pt idx="2977" formatCode="0.0">
                  <c:v>197.7</c:v>
                </c:pt>
                <c:pt idx="2978" formatCode="0.0">
                  <c:v>196.1</c:v>
                </c:pt>
                <c:pt idx="2979" formatCode="0.0">
                  <c:v>193.96337841692775</c:v>
                </c:pt>
                <c:pt idx="2980" formatCode="0.0">
                  <c:v>193.96337841692775</c:v>
                </c:pt>
                <c:pt idx="2981" formatCode="0.0">
                  <c:v>193.96337841692775</c:v>
                </c:pt>
                <c:pt idx="2982" formatCode="0.0">
                  <c:v>193.96337841692775</c:v>
                </c:pt>
                <c:pt idx="2983" formatCode="0.0">
                  <c:v>194.25114817093899</c:v>
                </c:pt>
                <c:pt idx="2984" formatCode="0.0">
                  <c:v>195.64213845740369</c:v>
                </c:pt>
                <c:pt idx="2985" formatCode="0.0">
                  <c:v>199.30192481031673</c:v>
                </c:pt>
                <c:pt idx="2986" formatCode="0.0">
                  <c:v>200.5702460452886</c:v>
                </c:pt>
                <c:pt idx="2987" formatCode="0.0">
                  <c:v>192.11429587384728</c:v>
                </c:pt>
                <c:pt idx="2988" formatCode="0.0">
                  <c:v>193.34915225132735</c:v>
                </c:pt>
                <c:pt idx="2989" formatCode="0.0">
                  <c:v>187.4</c:v>
                </c:pt>
                <c:pt idx="2990" formatCode="0.0">
                  <c:v>193.321</c:v>
                </c:pt>
                <c:pt idx="2991" formatCode="0.0">
                  <c:v>195.642</c:v>
                </c:pt>
                <c:pt idx="2992" formatCode="0.0">
                  <c:v>197</c:v>
                </c:pt>
                <c:pt idx="2993" formatCode="0.0">
                  <c:v>197.94900000000001</c:v>
                </c:pt>
                <c:pt idx="2994" formatCode="0.0">
                  <c:v>198.5977921249881</c:v>
                </c:pt>
                <c:pt idx="2995" formatCode="0.0">
                  <c:v>199.8</c:v>
                </c:pt>
                <c:pt idx="2996" formatCode="0.0">
                  <c:v>199.7</c:v>
                </c:pt>
                <c:pt idx="2997" formatCode="0.0">
                  <c:v>194.9</c:v>
                </c:pt>
                <c:pt idx="2998" formatCode="0.0">
                  <c:v>200.9</c:v>
                </c:pt>
                <c:pt idx="2999" formatCode="0.0">
                  <c:v>197.9</c:v>
                </c:pt>
                <c:pt idx="3000" formatCode="0.0">
                  <c:v>190.5679719816313</c:v>
                </c:pt>
                <c:pt idx="3001" formatCode="0.0">
                  <c:v>192</c:v>
                </c:pt>
                <c:pt idx="3002" formatCode="0.0">
                  <c:v>189.5</c:v>
                </c:pt>
                <c:pt idx="3003" formatCode="0.0">
                  <c:v>184.9</c:v>
                </c:pt>
                <c:pt idx="3004" formatCode="0.0">
                  <c:v>182.6</c:v>
                </c:pt>
                <c:pt idx="3005" formatCode="0.0">
                  <c:v>189.1</c:v>
                </c:pt>
                <c:pt idx="3006" formatCode="0.0">
                  <c:v>189.7</c:v>
                </c:pt>
                <c:pt idx="3007" formatCode="0.0">
                  <c:v>188.8</c:v>
                </c:pt>
                <c:pt idx="3008" formatCode="0.0">
                  <c:v>192.1</c:v>
                </c:pt>
                <c:pt idx="3009" formatCode="0.0">
                  <c:v>194.8</c:v>
                </c:pt>
                <c:pt idx="3010" formatCode="0.0">
                  <c:v>189.5</c:v>
                </c:pt>
                <c:pt idx="3011" formatCode="0.0">
                  <c:v>189.76049679014068</c:v>
                </c:pt>
                <c:pt idx="3012" formatCode="0.0">
                  <c:v>191.9</c:v>
                </c:pt>
                <c:pt idx="3013" formatCode="0.0">
                  <c:v>189.7</c:v>
                </c:pt>
                <c:pt idx="3014" formatCode="0.0">
                  <c:v>188.4</c:v>
                </c:pt>
                <c:pt idx="3015" formatCode="0.0">
                  <c:v>187</c:v>
                </c:pt>
                <c:pt idx="3016" formatCode="0.0">
                  <c:v>184.1</c:v>
                </c:pt>
                <c:pt idx="3017" formatCode="0.0">
                  <c:v>184.7</c:v>
                </c:pt>
                <c:pt idx="3018" formatCode="0.0">
                  <c:v>191.3</c:v>
                </c:pt>
                <c:pt idx="3019" formatCode="0.0">
                  <c:v>192</c:v>
                </c:pt>
                <c:pt idx="3020" formatCode="0.0">
                  <c:v>190.1</c:v>
                </c:pt>
                <c:pt idx="3021" formatCode="0.0">
                  <c:v>194.5</c:v>
                </c:pt>
                <c:pt idx="3022" formatCode="0.0">
                  <c:v>194.06490379384618</c:v>
                </c:pt>
                <c:pt idx="3023" formatCode="0.0">
                  <c:v>193</c:v>
                </c:pt>
                <c:pt idx="3024" formatCode="0.0">
                  <c:v>194.9</c:v>
                </c:pt>
                <c:pt idx="3025" formatCode="0.0">
                  <c:v>195</c:v>
                </c:pt>
                <c:pt idx="3026" formatCode="0.0">
                  <c:v>198.4</c:v>
                </c:pt>
                <c:pt idx="3027" formatCode="0.0">
                  <c:v>201.6</c:v>
                </c:pt>
                <c:pt idx="3028" formatCode="0.0">
                  <c:v>200.9</c:v>
                </c:pt>
                <c:pt idx="3029" formatCode="0.0">
                  <c:v>199.8</c:v>
                </c:pt>
                <c:pt idx="3030" formatCode="0.0">
                  <c:v>202.5</c:v>
                </c:pt>
                <c:pt idx="3031" formatCode="0.0">
                  <c:v>199.8</c:v>
                </c:pt>
                <c:pt idx="3032" formatCode="0.0">
                  <c:v>201</c:v>
                </c:pt>
                <c:pt idx="3033" formatCode="0.0">
                  <c:v>201.9</c:v>
                </c:pt>
                <c:pt idx="3034" formatCode="0.0">
                  <c:v>199.9</c:v>
                </c:pt>
                <c:pt idx="3035" formatCode="0.0">
                  <c:v>195.21158463764743</c:v>
                </c:pt>
                <c:pt idx="3036" formatCode="0.0">
                  <c:v>192.7</c:v>
                </c:pt>
                <c:pt idx="3037" formatCode="0.0">
                  <c:v>194.3</c:v>
                </c:pt>
                <c:pt idx="3038" formatCode="0.0">
                  <c:v>195.5</c:v>
                </c:pt>
                <c:pt idx="3039" formatCode="0.0">
                  <c:v>203.71007022706061</c:v>
                </c:pt>
                <c:pt idx="3040" formatCode="0.0">
                  <c:v>208.57174110734999</c:v>
                </c:pt>
                <c:pt idx="3041" formatCode="0.0">
                  <c:v>209.39391201582998</c:v>
                </c:pt>
                <c:pt idx="3042" formatCode="0.0">
                  <c:v>196.59004205768059</c:v>
                </c:pt>
                <c:pt idx="3043" formatCode="0.0">
                  <c:v>212.53495992702852</c:v>
                </c:pt>
                <c:pt idx="3044" formatCode="0.0">
                  <c:v>201.8062626346964</c:v>
                </c:pt>
                <c:pt idx="3045" formatCode="0.0">
                  <c:v>204.43915024059081</c:v>
                </c:pt>
                <c:pt idx="3046" formatCode="0.0">
                  <c:v>202.75940365682891</c:v>
                </c:pt>
                <c:pt idx="3047" formatCode="0.0">
                  <c:v>196</c:v>
                </c:pt>
                <c:pt idx="3048" formatCode="0.0">
                  <c:v>194.6</c:v>
                </c:pt>
                <c:pt idx="3049" formatCode="0.0">
                  <c:v>197.5</c:v>
                </c:pt>
                <c:pt idx="3050" formatCode="0.0">
                  <c:v>196.5</c:v>
                </c:pt>
                <c:pt idx="3051" formatCode="0.0">
                  <c:v>191.5</c:v>
                </c:pt>
                <c:pt idx="3052" formatCode="0.0">
                  <c:v>197.3</c:v>
                </c:pt>
                <c:pt idx="3053" formatCode="0.0">
                  <c:v>191.1</c:v>
                </c:pt>
                <c:pt idx="3054" formatCode="0.0">
                  <c:v>185.4</c:v>
                </c:pt>
                <c:pt idx="3055" formatCode="0.0">
                  <c:v>190.8</c:v>
                </c:pt>
                <c:pt idx="3056" formatCode="0.0">
                  <c:v>189.7</c:v>
                </c:pt>
                <c:pt idx="3057" formatCode="0.0">
                  <c:v>195.6</c:v>
                </c:pt>
                <c:pt idx="3058" formatCode="0.0">
                  <c:v>194.6</c:v>
                </c:pt>
                <c:pt idx="3059" formatCode="0.0">
                  <c:v>197.95421724859028</c:v>
                </c:pt>
                <c:pt idx="3060" formatCode="0.0">
                  <c:v>195.9</c:v>
                </c:pt>
                <c:pt idx="3061" formatCode="0.0">
                  <c:v>195.6</c:v>
                </c:pt>
                <c:pt idx="3062" formatCode="0.0">
                  <c:v>193.6</c:v>
                </c:pt>
                <c:pt idx="3063" formatCode="0.0">
                  <c:v>193.37558441165754</c:v>
                </c:pt>
                <c:pt idx="3064" formatCode="0.0">
                  <c:v>191.9</c:v>
                </c:pt>
                <c:pt idx="3065" formatCode="0.0">
                  <c:v>187.6</c:v>
                </c:pt>
                <c:pt idx="3066" formatCode="0.0">
                  <c:v>186.6</c:v>
                </c:pt>
                <c:pt idx="3067" formatCode="0.0">
                  <c:v>185.80221526864298</c:v>
                </c:pt>
                <c:pt idx="3068" formatCode="0.0">
                  <c:v>187.6</c:v>
                </c:pt>
                <c:pt idx="3069" formatCode="0.0">
                  <c:v>190</c:v>
                </c:pt>
                <c:pt idx="3070" formatCode="0.0">
                  <c:v>190.3</c:v>
                </c:pt>
                <c:pt idx="3071" formatCode="0.0">
                  <c:v>190.227</c:v>
                </c:pt>
                <c:pt idx="3072" formatCode="0.0">
                  <c:v>187.7</c:v>
                </c:pt>
                <c:pt idx="3073" formatCode="0.0">
                  <c:v>191.7</c:v>
                </c:pt>
                <c:pt idx="3074" formatCode="0.0">
                  <c:v>188</c:v>
                </c:pt>
                <c:pt idx="3075" formatCode="0.0">
                  <c:v>189.6</c:v>
                </c:pt>
                <c:pt idx="3076" formatCode="0.0">
                  <c:v>194</c:v>
                </c:pt>
                <c:pt idx="3077" formatCode="0.0">
                  <c:v>195.9</c:v>
                </c:pt>
                <c:pt idx="3078" formatCode="0.0">
                  <c:v>196.9</c:v>
                </c:pt>
                <c:pt idx="3079" formatCode="0.0">
                  <c:v>198.4</c:v>
                </c:pt>
                <c:pt idx="3080" formatCode="0.0">
                  <c:v>197.5</c:v>
                </c:pt>
                <c:pt idx="3081" formatCode="0.0">
                  <c:v>196.98522527140153</c:v>
                </c:pt>
                <c:pt idx="3082" formatCode="0.0">
                  <c:v>195.6</c:v>
                </c:pt>
                <c:pt idx="3083" formatCode="0.0">
                  <c:v>199.7</c:v>
                </c:pt>
                <c:pt idx="3084" formatCode="0.0">
                  <c:v>199.7</c:v>
                </c:pt>
                <c:pt idx="3085" formatCode="0.0">
                  <c:v>199.7</c:v>
                </c:pt>
                <c:pt idx="3086" formatCode="0.0">
                  <c:v>199.7</c:v>
                </c:pt>
                <c:pt idx="3087" formatCode="0.0">
                  <c:v>197.4</c:v>
                </c:pt>
                <c:pt idx="3088" formatCode="0.0">
                  <c:v>199.4</c:v>
                </c:pt>
                <c:pt idx="3089" formatCode="0.0">
                  <c:v>197.2</c:v>
                </c:pt>
                <c:pt idx="3090" formatCode="0.0">
                  <c:v>193.6</c:v>
                </c:pt>
                <c:pt idx="3091" formatCode="0.0">
                  <c:v>191.3</c:v>
                </c:pt>
                <c:pt idx="3092" formatCode="0.0">
                  <c:v>188.4</c:v>
                </c:pt>
                <c:pt idx="3093" formatCode="0.0">
                  <c:v>187.5</c:v>
                </c:pt>
                <c:pt idx="3094" formatCode="0.0">
                  <c:v>183.9</c:v>
                </c:pt>
                <c:pt idx="3095" formatCode="0.0">
                  <c:v>183.6</c:v>
                </c:pt>
                <c:pt idx="3096" formatCode="0.0">
                  <c:v>181.2</c:v>
                </c:pt>
                <c:pt idx="3097" formatCode="0.0">
                  <c:v>183.1</c:v>
                </c:pt>
                <c:pt idx="3098" formatCode="0.0">
                  <c:v>186.4</c:v>
                </c:pt>
                <c:pt idx="3099" formatCode="0.0">
                  <c:v>181.7</c:v>
                </c:pt>
                <c:pt idx="3100" formatCode="0.0">
                  <c:v>182.6</c:v>
                </c:pt>
                <c:pt idx="3101" formatCode="0.0">
                  <c:v>182.4</c:v>
                </c:pt>
                <c:pt idx="3102" formatCode="0.0">
                  <c:v>182.3</c:v>
                </c:pt>
                <c:pt idx="3103" formatCode="0.0">
                  <c:v>182.1</c:v>
                </c:pt>
                <c:pt idx="3104" formatCode="0.0">
                  <c:v>181.7</c:v>
                </c:pt>
                <c:pt idx="3105" formatCode="0.0">
                  <c:v>182.5</c:v>
                </c:pt>
                <c:pt idx="3106" formatCode="0.0">
                  <c:v>182.6</c:v>
                </c:pt>
                <c:pt idx="3107" formatCode="0.0">
                  <c:v>178.6</c:v>
                </c:pt>
                <c:pt idx="3108" formatCode="0.0">
                  <c:v>179.8</c:v>
                </c:pt>
                <c:pt idx="3109" formatCode="0.0">
                  <c:v>174.8</c:v>
                </c:pt>
                <c:pt idx="3110" formatCode="0.0">
                  <c:v>175.3542502781614</c:v>
                </c:pt>
                <c:pt idx="3111" formatCode="0.0">
                  <c:v>176.4</c:v>
                </c:pt>
                <c:pt idx="3112" formatCode="0.0">
                  <c:v>175.93754229692905</c:v>
                </c:pt>
                <c:pt idx="3113" formatCode="0.0">
                  <c:v>177.1</c:v>
                </c:pt>
                <c:pt idx="3114" formatCode="0.0">
                  <c:v>178.7</c:v>
                </c:pt>
                <c:pt idx="3115" formatCode="0.0">
                  <c:v>178.1</c:v>
                </c:pt>
                <c:pt idx="3116" formatCode="0.0">
                  <c:v>178.41253305815866</c:v>
                </c:pt>
                <c:pt idx="3117" formatCode="0.0">
                  <c:v>173.8</c:v>
                </c:pt>
                <c:pt idx="3118" formatCode="0.0">
                  <c:v>172</c:v>
                </c:pt>
                <c:pt idx="3119" formatCode="0.0">
                  <c:v>168.4</c:v>
                </c:pt>
                <c:pt idx="3120" formatCode="0.0">
                  <c:v>169.35000000000002</c:v>
                </c:pt>
                <c:pt idx="3121" formatCode="0.0">
                  <c:v>170.3</c:v>
                </c:pt>
                <c:pt idx="3122" formatCode="0.0">
                  <c:v>173.1</c:v>
                </c:pt>
                <c:pt idx="3123" formatCode="0.0">
                  <c:v>171.3</c:v>
                </c:pt>
                <c:pt idx="3124" formatCode="0.0">
                  <c:v>170.25</c:v>
                </c:pt>
                <c:pt idx="3125" formatCode="0.0">
                  <c:v>169.3</c:v>
                </c:pt>
                <c:pt idx="3126" formatCode="0.0">
                  <c:v>169.6</c:v>
                </c:pt>
                <c:pt idx="3127" formatCode="0.0">
                  <c:v>171.2</c:v>
                </c:pt>
                <c:pt idx="3128" formatCode="0.0">
                  <c:v>174.91670938739679</c:v>
                </c:pt>
                <c:pt idx="3129" formatCode="0.0">
                  <c:v>173.9</c:v>
                </c:pt>
                <c:pt idx="3130" formatCode="0.0">
                  <c:v>175.8</c:v>
                </c:pt>
                <c:pt idx="3131" formatCode="0.0">
                  <c:v>174.6</c:v>
                </c:pt>
                <c:pt idx="3132" formatCode="0.0">
                  <c:v>174.4</c:v>
                </c:pt>
                <c:pt idx="3133" formatCode="0.0">
                  <c:v>174.1</c:v>
                </c:pt>
                <c:pt idx="3134" formatCode="0.0">
                  <c:v>171.1</c:v>
                </c:pt>
                <c:pt idx="3135" formatCode="0.0">
                  <c:v>168.6</c:v>
                </c:pt>
                <c:pt idx="3136" formatCode="0.0">
                  <c:v>168.16013233856245</c:v>
                </c:pt>
                <c:pt idx="3137" formatCode="0.0">
                  <c:v>166.1</c:v>
                </c:pt>
                <c:pt idx="3138" formatCode="0.0">
                  <c:v>160.5</c:v>
                </c:pt>
                <c:pt idx="3139" formatCode="0.0">
                  <c:v>161.1</c:v>
                </c:pt>
                <c:pt idx="3140" formatCode="0.0">
                  <c:v>165.87521918225451</c:v>
                </c:pt>
                <c:pt idx="3141" formatCode="0.0">
                  <c:v>166.13504718115246</c:v>
                </c:pt>
                <c:pt idx="3142" formatCode="0.0">
                  <c:v>168.3</c:v>
                </c:pt>
                <c:pt idx="3143" formatCode="0.0">
                  <c:v>167.5</c:v>
                </c:pt>
                <c:pt idx="3144" formatCode="0.0">
                  <c:v>169</c:v>
                </c:pt>
                <c:pt idx="3145" formatCode="0.0">
                  <c:v>169.14087087270744</c:v>
                </c:pt>
                <c:pt idx="3146" formatCode="0.0">
                  <c:v>165.38030812975927</c:v>
                </c:pt>
                <c:pt idx="3147" formatCode="0.0">
                  <c:v>167.7</c:v>
                </c:pt>
                <c:pt idx="3148" formatCode="0.0">
                  <c:v>165.8</c:v>
                </c:pt>
                <c:pt idx="3149" formatCode="0.0">
                  <c:v>167.1</c:v>
                </c:pt>
                <c:pt idx="3150" formatCode="0.0">
                  <c:v>164.04965144067756</c:v>
                </c:pt>
                <c:pt idx="3151" formatCode="0.0">
                  <c:v>161.08647548074319</c:v>
                </c:pt>
                <c:pt idx="3152" formatCode="0.0">
                  <c:v>162.46614282159751</c:v>
                </c:pt>
                <c:pt idx="3153" formatCode="0.0">
                  <c:v>160.32526597488621</c:v>
                </c:pt>
                <c:pt idx="3154" formatCode="0.0">
                  <c:v>158.10286806384431</c:v>
                </c:pt>
                <c:pt idx="3155" formatCode="0.0">
                  <c:v>157.6</c:v>
                </c:pt>
                <c:pt idx="3156" formatCode="0.0">
                  <c:v>157.6</c:v>
                </c:pt>
                <c:pt idx="3157" formatCode="0.0">
                  <c:v>153.6</c:v>
                </c:pt>
                <c:pt idx="3158" formatCode="0.0">
                  <c:v>152.19999999999999</c:v>
                </c:pt>
                <c:pt idx="3159" formatCode="0.0">
                  <c:v>152.69999999999999</c:v>
                </c:pt>
                <c:pt idx="3160" formatCode="0.0">
                  <c:v>152.80000000000001</c:v>
                </c:pt>
                <c:pt idx="3161" formatCode="0.0">
                  <c:v>153.1</c:v>
                </c:pt>
                <c:pt idx="3162" formatCode="0.0">
                  <c:v>153.6</c:v>
                </c:pt>
                <c:pt idx="3163" formatCode="0.0">
                  <c:v>156.05461024382697</c:v>
                </c:pt>
                <c:pt idx="3164" formatCode="0.0">
                  <c:v>156.69999999999999</c:v>
                </c:pt>
                <c:pt idx="3165" formatCode="0.0">
                  <c:v>156.6</c:v>
                </c:pt>
                <c:pt idx="3166" formatCode="0.0">
                  <c:v>156.4</c:v>
                </c:pt>
                <c:pt idx="3167" formatCode="0.0">
                  <c:v>155.69999999999999</c:v>
                </c:pt>
                <c:pt idx="3168" formatCode="0.0">
                  <c:v>158.72975044303078</c:v>
                </c:pt>
                <c:pt idx="3169" formatCode="0.0">
                  <c:v>157.9</c:v>
                </c:pt>
                <c:pt idx="3170" formatCode="0.0">
                  <c:v>156</c:v>
                </c:pt>
                <c:pt idx="3171" formatCode="0.0">
                  <c:v>153.97077239634331</c:v>
                </c:pt>
                <c:pt idx="3172" formatCode="0.0">
                  <c:v>153.07688303574372</c:v>
                </c:pt>
                <c:pt idx="3173" formatCode="0.0">
                  <c:v>152.1</c:v>
                </c:pt>
                <c:pt idx="3174" formatCode="0.0">
                  <c:v>150.1</c:v>
                </c:pt>
                <c:pt idx="3175" formatCode="0.0">
                  <c:v>150.35025629096498</c:v>
                </c:pt>
                <c:pt idx="3176" formatCode="0.0">
                  <c:v>145.47213362933809</c:v>
                </c:pt>
                <c:pt idx="3177" formatCode="0.0">
                  <c:v>146.6</c:v>
                </c:pt>
                <c:pt idx="3178" formatCode="0.0">
                  <c:v>145.69999999999999</c:v>
                </c:pt>
                <c:pt idx="3179" formatCode="0.0">
                  <c:v>146.19999999999999</c:v>
                </c:pt>
                <c:pt idx="3180" formatCode="0.0">
                  <c:v>146.69999999999999</c:v>
                </c:pt>
                <c:pt idx="3181" formatCode="0.0">
                  <c:v>152.1</c:v>
                </c:pt>
                <c:pt idx="3182" formatCode="0.0">
                  <c:v>152.46979844949448</c:v>
                </c:pt>
                <c:pt idx="3183" formatCode="0.0">
                  <c:v>154.6</c:v>
                </c:pt>
                <c:pt idx="3184" formatCode="0.0">
                  <c:v>150.80000000000001</c:v>
                </c:pt>
                <c:pt idx="3185" formatCode="0.0">
                  <c:v>150.4</c:v>
                </c:pt>
                <c:pt idx="3186" formatCode="0.0">
                  <c:v>146.39197257372408</c:v>
                </c:pt>
                <c:pt idx="3187" formatCode="0.0">
                  <c:v>145.26057865977452</c:v>
                </c:pt>
                <c:pt idx="3188" formatCode="0.0">
                  <c:v>147.9548650510452</c:v>
                </c:pt>
                <c:pt idx="3189" formatCode="0.0">
                  <c:v>148.4</c:v>
                </c:pt>
                <c:pt idx="3190" formatCode="0.0">
                  <c:v>146.5</c:v>
                </c:pt>
                <c:pt idx="3191" formatCode="0.0">
                  <c:v>145.30000000000001</c:v>
                </c:pt>
                <c:pt idx="3192" formatCode="0.0">
                  <c:v>146.1</c:v>
                </c:pt>
                <c:pt idx="3193" formatCode="0.0">
                  <c:v>148.58659675611446</c:v>
                </c:pt>
                <c:pt idx="3194" formatCode="0.0">
                  <c:v>149.19999999999999</c:v>
                </c:pt>
                <c:pt idx="3195" formatCode="0.0">
                  <c:v>148.9</c:v>
                </c:pt>
                <c:pt idx="3196" formatCode="0.0">
                  <c:v>148.40585779212515</c:v>
                </c:pt>
                <c:pt idx="3197" formatCode="0.0">
                  <c:v>145.19999999999999</c:v>
                </c:pt>
                <c:pt idx="3198" formatCode="0.0">
                  <c:v>145.5</c:v>
                </c:pt>
                <c:pt idx="3199" formatCode="0.0">
                  <c:v>145.9</c:v>
                </c:pt>
                <c:pt idx="3200" formatCode="0.0">
                  <c:v>148.31176531181828</c:v>
                </c:pt>
                <c:pt idx="3201" formatCode="0.0">
                  <c:v>147.2731187864805</c:v>
                </c:pt>
                <c:pt idx="3202" formatCode="0.0">
                  <c:v>148</c:v>
                </c:pt>
                <c:pt idx="3203" formatCode="0.0">
                  <c:v>147.23476103794962</c:v>
                </c:pt>
                <c:pt idx="3204" formatCode="0.0">
                  <c:v>143.52680554379393</c:v>
                </c:pt>
                <c:pt idx="3205" formatCode="0.0">
                  <c:v>141.1</c:v>
                </c:pt>
                <c:pt idx="3206" formatCode="0.0">
                  <c:v>141.4</c:v>
                </c:pt>
                <c:pt idx="3207" formatCode="0.0">
                  <c:v>141.6</c:v>
                </c:pt>
                <c:pt idx="3208" formatCode="0.0">
                  <c:v>141.5</c:v>
                </c:pt>
                <c:pt idx="3209" formatCode="0.0">
                  <c:v>141.07329433353647</c:v>
                </c:pt>
                <c:pt idx="3210" formatCode="0.0">
                  <c:v>139.6</c:v>
                </c:pt>
                <c:pt idx="3211" formatCode="0.0">
                  <c:v>137.35779273555994</c:v>
                </c:pt>
                <c:pt idx="3212" formatCode="0.0">
                  <c:v>133.6</c:v>
                </c:pt>
                <c:pt idx="3213" formatCode="0.0">
                  <c:v>132.4</c:v>
                </c:pt>
                <c:pt idx="3214" formatCode="0.0">
                  <c:v>133.69999999999999</c:v>
                </c:pt>
                <c:pt idx="3215" formatCode="0.0">
                  <c:v>131.69999999999999</c:v>
                </c:pt>
                <c:pt idx="3216" formatCode="0.0">
                  <c:v>127.5</c:v>
                </c:pt>
                <c:pt idx="3217" formatCode="0.0">
                  <c:v>126.2</c:v>
                </c:pt>
                <c:pt idx="3218" formatCode="0.0">
                  <c:v>124.5</c:v>
                </c:pt>
                <c:pt idx="3219" formatCode="0.0">
                  <c:v>122.6</c:v>
                </c:pt>
                <c:pt idx="3220" formatCode="0.0">
                  <c:v>123.7</c:v>
                </c:pt>
                <c:pt idx="3221" formatCode="0.0">
                  <c:v>122.7</c:v>
                </c:pt>
                <c:pt idx="3222" formatCode="0.0">
                  <c:v>120</c:v>
                </c:pt>
                <c:pt idx="3223" formatCode="0.0">
                  <c:v>113.60025732727168</c:v>
                </c:pt>
                <c:pt idx="3224" formatCode="0.0">
                  <c:v>110.8</c:v>
                </c:pt>
                <c:pt idx="3225" formatCode="0.0">
                  <c:v>112.8</c:v>
                </c:pt>
                <c:pt idx="3226" formatCode="0.0">
                  <c:v>116.23701929719647</c:v>
                </c:pt>
                <c:pt idx="3227" formatCode="0.0">
                  <c:v>115.9</c:v>
                </c:pt>
                <c:pt idx="3228" formatCode="0.0">
                  <c:v>117.6</c:v>
                </c:pt>
                <c:pt idx="3229" formatCode="0.0">
                  <c:v>116.8</c:v>
                </c:pt>
                <c:pt idx="3230" formatCode="0.0">
                  <c:v>113.2</c:v>
                </c:pt>
                <c:pt idx="3231" formatCode="0.0">
                  <c:v>111.5</c:v>
                </c:pt>
                <c:pt idx="3232" formatCode="0.0">
                  <c:v>99.093255706259242</c:v>
                </c:pt>
                <c:pt idx="3233" formatCode="0.0">
                  <c:v>99.6</c:v>
                </c:pt>
                <c:pt idx="3234" formatCode="0.0">
                  <c:v>103.8</c:v>
                </c:pt>
                <c:pt idx="3235" formatCode="0.0">
                  <c:v>101.9</c:v>
                </c:pt>
                <c:pt idx="3236" formatCode="0.0">
                  <c:v>107.4</c:v>
                </c:pt>
                <c:pt idx="3237" formatCode="0.0">
                  <c:v>108.3</c:v>
                </c:pt>
                <c:pt idx="3238" formatCode="0.0">
                  <c:v>111.8</c:v>
                </c:pt>
                <c:pt idx="3239" formatCode="0.0">
                  <c:v>110.9</c:v>
                </c:pt>
                <c:pt idx="3240" formatCode="0.0">
                  <c:v>110.6</c:v>
                </c:pt>
                <c:pt idx="3241" formatCode="0.0">
                  <c:v>110.6</c:v>
                </c:pt>
                <c:pt idx="3242" formatCode="0.0">
                  <c:v>110.6</c:v>
                </c:pt>
                <c:pt idx="3243" formatCode="0.0">
                  <c:v>110.6</c:v>
                </c:pt>
                <c:pt idx="3244" formatCode="0.0">
                  <c:v>111.7</c:v>
                </c:pt>
                <c:pt idx="3245" formatCode="0.0">
                  <c:v>117.7</c:v>
                </c:pt>
                <c:pt idx="3246" formatCode="0.0">
                  <c:v>118.2</c:v>
                </c:pt>
                <c:pt idx="3247" formatCode="0.0">
                  <c:v>116</c:v>
                </c:pt>
                <c:pt idx="3248" formatCode="0.0">
                  <c:v>112</c:v>
                </c:pt>
                <c:pt idx="3249" formatCode="0.0">
                  <c:v>107.2</c:v>
                </c:pt>
                <c:pt idx="3250" formatCode="0.0">
                  <c:v>102.4</c:v>
                </c:pt>
                <c:pt idx="3251" formatCode="0.0">
                  <c:v>101.6</c:v>
                </c:pt>
                <c:pt idx="3252" formatCode="0.0">
                  <c:v>98.1</c:v>
                </c:pt>
                <c:pt idx="3253" formatCode="0.0">
                  <c:v>99.3</c:v>
                </c:pt>
                <c:pt idx="3254" formatCode="0.0">
                  <c:v>100.5</c:v>
                </c:pt>
                <c:pt idx="3255" formatCode="0.0">
                  <c:v>94.5</c:v>
                </c:pt>
                <c:pt idx="3256" formatCode="0.0">
                  <c:v>94.6</c:v>
                </c:pt>
                <c:pt idx="3257" formatCode="0.0">
                  <c:v>91.4</c:v>
                </c:pt>
                <c:pt idx="3258" formatCode="0.0">
                  <c:v>93.3</c:v>
                </c:pt>
                <c:pt idx="3259" formatCode="0.0">
                  <c:v>91.6</c:v>
                </c:pt>
                <c:pt idx="3260" formatCode="0.0">
                  <c:v>89.2</c:v>
                </c:pt>
                <c:pt idx="3261" formatCode="0.0">
                  <c:v>89.4</c:v>
                </c:pt>
                <c:pt idx="3262" formatCode="0.0">
                  <c:v>92.7</c:v>
                </c:pt>
                <c:pt idx="3263" formatCode="0.0">
                  <c:v>94</c:v>
                </c:pt>
                <c:pt idx="3264" formatCode="0.0">
                  <c:v>96.8</c:v>
                </c:pt>
                <c:pt idx="3265" formatCode="0.0">
                  <c:v>100.4</c:v>
                </c:pt>
                <c:pt idx="3266" formatCode="0.0">
                  <c:v>101.2</c:v>
                </c:pt>
                <c:pt idx="3267" formatCode="0.0">
                  <c:v>99.9</c:v>
                </c:pt>
                <c:pt idx="3268" formatCode="0.0">
                  <c:v>101.02813491239004</c:v>
                </c:pt>
                <c:pt idx="3269" formatCode="0.0">
                  <c:v>100.56406745619502</c:v>
                </c:pt>
                <c:pt idx="3270" formatCode="0.0">
                  <c:v>102.4</c:v>
                </c:pt>
                <c:pt idx="3271" formatCode="0.0">
                  <c:v>104.48258310484375</c:v>
                </c:pt>
                <c:pt idx="3272" formatCode="0.0">
                  <c:v>106</c:v>
                </c:pt>
                <c:pt idx="3273" formatCode="0.0">
                  <c:v>106.6</c:v>
                </c:pt>
                <c:pt idx="3274" formatCode="0.0">
                  <c:v>104.5</c:v>
                </c:pt>
                <c:pt idx="3275" formatCode="0.0">
                  <c:v>102.8</c:v>
                </c:pt>
                <c:pt idx="3276" formatCode="0.0">
                  <c:v>102.88454395762274</c:v>
                </c:pt>
                <c:pt idx="3277" formatCode="0.0">
                  <c:v>103.3</c:v>
                </c:pt>
                <c:pt idx="3278" formatCode="0.0">
                  <c:v>101.2</c:v>
                </c:pt>
                <c:pt idx="3279" formatCode="0.0">
                  <c:v>101.2</c:v>
                </c:pt>
                <c:pt idx="3280" formatCode="0.0">
                  <c:v>102.92548058379261</c:v>
                </c:pt>
                <c:pt idx="3281" formatCode="0.0">
                  <c:v>106.4</c:v>
                </c:pt>
                <c:pt idx="3282" formatCode="0.0">
                  <c:v>105.4</c:v>
                </c:pt>
                <c:pt idx="3283" formatCode="0.0">
                  <c:v>108</c:v>
                </c:pt>
                <c:pt idx="3284" formatCode="0.0">
                  <c:v>111.9</c:v>
                </c:pt>
                <c:pt idx="3285" formatCode="0.0">
                  <c:v>112.9546327388308</c:v>
                </c:pt>
                <c:pt idx="3286" formatCode="0.0">
                  <c:v>112.5</c:v>
                </c:pt>
                <c:pt idx="3287" formatCode="0.0">
                  <c:v>112.30596273413518</c:v>
                </c:pt>
                <c:pt idx="3288" formatCode="0.0">
                  <c:v>112</c:v>
                </c:pt>
                <c:pt idx="3289" formatCode="0.0">
                  <c:v>111.8</c:v>
                </c:pt>
                <c:pt idx="3290" formatCode="0.0">
                  <c:v>111.3</c:v>
                </c:pt>
                <c:pt idx="3291" formatCode="0.0">
                  <c:v>108.2</c:v>
                </c:pt>
                <c:pt idx="3292" formatCode="0.0">
                  <c:v>105.2</c:v>
                </c:pt>
                <c:pt idx="3293" formatCode="0.0">
                  <c:v>105.5</c:v>
                </c:pt>
                <c:pt idx="3294" formatCode="0.0">
                  <c:v>103</c:v>
                </c:pt>
                <c:pt idx="3295" formatCode="0.0">
                  <c:v>101.9</c:v>
                </c:pt>
                <c:pt idx="3296" formatCode="0.0">
                  <c:v>99.3</c:v>
                </c:pt>
                <c:pt idx="3297" formatCode="0.0">
                  <c:v>100.4</c:v>
                </c:pt>
                <c:pt idx="3298" formatCode="0.0">
                  <c:v>105.4</c:v>
                </c:pt>
                <c:pt idx="3299" formatCode="0.0">
                  <c:v>104.2</c:v>
                </c:pt>
                <c:pt idx="3300" formatCode="0.0">
                  <c:v>103.7</c:v>
                </c:pt>
                <c:pt idx="3301" formatCode="0.0">
                  <c:v>103.9</c:v>
                </c:pt>
                <c:pt idx="3302" formatCode="0.0">
                  <c:v>104.4</c:v>
                </c:pt>
                <c:pt idx="3303" formatCode="0.0">
                  <c:v>107.1</c:v>
                </c:pt>
                <c:pt idx="3304" formatCode="0.0">
                  <c:v>106.3</c:v>
                </c:pt>
                <c:pt idx="3305" formatCode="0.0">
                  <c:v>106.1</c:v>
                </c:pt>
                <c:pt idx="3306" formatCode="0.0">
                  <c:v>105.4</c:v>
                </c:pt>
                <c:pt idx="3307" formatCode="0.0">
                  <c:v>103.9</c:v>
                </c:pt>
                <c:pt idx="3308" formatCode="0.0">
                  <c:v>102</c:v>
                </c:pt>
                <c:pt idx="3309" formatCode="0.0">
                  <c:v>105.1</c:v>
                </c:pt>
                <c:pt idx="3310" formatCode="0.0">
                  <c:v>103.7</c:v>
                </c:pt>
                <c:pt idx="3311" formatCode="0.0">
                  <c:v>99.5</c:v>
                </c:pt>
                <c:pt idx="3312" formatCode="0.0">
                  <c:v>100</c:v>
                </c:pt>
                <c:pt idx="3313" formatCode="0.0">
                  <c:v>99.6</c:v>
                </c:pt>
                <c:pt idx="3314" formatCode="0.0">
                  <c:v>100.3</c:v>
                </c:pt>
                <c:pt idx="3315" formatCode="0.0">
                  <c:v>105.9</c:v>
                </c:pt>
                <c:pt idx="3316" formatCode="0.0">
                  <c:v>108.2</c:v>
                </c:pt>
                <c:pt idx="3317" formatCode="0.0">
                  <c:v>107.2</c:v>
                </c:pt>
                <c:pt idx="3318" formatCode="0.0">
                  <c:v>107.2</c:v>
                </c:pt>
                <c:pt idx="3319" formatCode="0.0">
                  <c:v>107.37249957914568</c:v>
                </c:pt>
                <c:pt idx="3320" formatCode="0.0">
                  <c:v>106.5</c:v>
                </c:pt>
                <c:pt idx="3321" formatCode="0.0">
                  <c:v>106</c:v>
                </c:pt>
                <c:pt idx="3322" formatCode="0.0">
                  <c:v>98.9</c:v>
                </c:pt>
                <c:pt idx="3323" formatCode="0.0">
                  <c:v>104.67922857728036</c:v>
                </c:pt>
                <c:pt idx="3324" formatCode="0.0">
                  <c:v>102.8</c:v>
                </c:pt>
                <c:pt idx="3325" formatCode="0.0">
                  <c:v>101.524</c:v>
                </c:pt>
                <c:pt idx="3326" formatCode="0.0">
                  <c:v>103.119</c:v>
                </c:pt>
                <c:pt idx="3327" formatCode="0.0">
                  <c:v>102.7</c:v>
                </c:pt>
                <c:pt idx="3328" formatCode="0.0">
                  <c:v>101</c:v>
                </c:pt>
                <c:pt idx="3329" formatCode="0.0">
                  <c:v>101.1</c:v>
                </c:pt>
                <c:pt idx="3330" formatCode="0.0">
                  <c:v>99.4</c:v>
                </c:pt>
                <c:pt idx="3331" formatCode="0.0">
                  <c:v>100.9</c:v>
                </c:pt>
                <c:pt idx="3332" formatCode="0.0">
                  <c:v>101.8</c:v>
                </c:pt>
                <c:pt idx="3333" formatCode="0.0">
                  <c:v>102.09799912165911</c:v>
                </c:pt>
                <c:pt idx="3334" formatCode="0.0">
                  <c:v>102.8</c:v>
                </c:pt>
                <c:pt idx="3335" formatCode="0.0">
                  <c:v>103.5</c:v>
                </c:pt>
                <c:pt idx="3336" formatCode="0.0">
                  <c:v>102</c:v>
                </c:pt>
                <c:pt idx="3337" formatCode="0.0">
                  <c:v>102.2</c:v>
                </c:pt>
                <c:pt idx="3338" formatCode="0.0">
                  <c:v>105.4</c:v>
                </c:pt>
                <c:pt idx="3339" formatCode="0.0">
                  <c:v>99.168313841460701</c:v>
                </c:pt>
                <c:pt idx="3340" formatCode="0.0">
                  <c:v>98.531285789820714</c:v>
                </c:pt>
                <c:pt idx="3341" formatCode="0.0">
                  <c:v>99.9</c:v>
                </c:pt>
                <c:pt idx="3342" formatCode="0.0">
                  <c:v>100.36755293637026</c:v>
                </c:pt>
                <c:pt idx="3343" formatCode="0.0">
                  <c:v>101</c:v>
                </c:pt>
                <c:pt idx="3344" formatCode="0.0">
                  <c:v>98.081538645671529</c:v>
                </c:pt>
                <c:pt idx="3345" formatCode="0.0">
                  <c:v>98.9</c:v>
                </c:pt>
                <c:pt idx="3346" formatCode="0.0">
                  <c:v>99.8</c:v>
                </c:pt>
                <c:pt idx="3347" formatCode="0.0">
                  <c:v>97.6</c:v>
                </c:pt>
                <c:pt idx="3348" formatCode="0.0">
                  <c:v>97.15</c:v>
                </c:pt>
                <c:pt idx="3349" formatCode="0.0">
                  <c:v>98.4</c:v>
                </c:pt>
                <c:pt idx="3350" formatCode="0.0">
                  <c:v>101.2</c:v>
                </c:pt>
                <c:pt idx="3351" formatCode="0.0">
                  <c:v>100.7</c:v>
                </c:pt>
                <c:pt idx="3352" formatCode="0.0">
                  <c:v>102.7</c:v>
                </c:pt>
                <c:pt idx="3353" formatCode="0.0">
                  <c:v>100</c:v>
                </c:pt>
                <c:pt idx="3354" formatCode="0.0">
                  <c:v>99.8</c:v>
                </c:pt>
                <c:pt idx="3355" formatCode="0.0">
                  <c:v>99.1</c:v>
                </c:pt>
                <c:pt idx="3356" formatCode="0.0">
                  <c:v>97.4</c:v>
                </c:pt>
                <c:pt idx="3357" formatCode="0.0">
                  <c:v>99.8</c:v>
                </c:pt>
                <c:pt idx="3358" formatCode="0.0">
                  <c:v>103.90300000000001</c:v>
                </c:pt>
                <c:pt idx="3359" formatCode="0.0">
                  <c:v>103.54900000000001</c:v>
                </c:pt>
                <c:pt idx="3360" formatCode="0.0">
                  <c:v>98.3</c:v>
                </c:pt>
                <c:pt idx="3361" formatCode="0.0">
                  <c:v>99</c:v>
                </c:pt>
                <c:pt idx="3362" formatCode="0.0">
                  <c:v>99.6</c:v>
                </c:pt>
                <c:pt idx="3363" formatCode="0.0">
                  <c:v>101.6</c:v>
                </c:pt>
                <c:pt idx="3364" formatCode="0.0">
                  <c:v>100.6</c:v>
                </c:pt>
                <c:pt idx="3365" formatCode="0.0">
                  <c:v>100.2</c:v>
                </c:pt>
                <c:pt idx="3366" formatCode="0.0">
                  <c:v>98</c:v>
                </c:pt>
                <c:pt idx="3367" formatCode="0.0">
                  <c:v>94.9</c:v>
                </c:pt>
                <c:pt idx="3368" formatCode="0.0">
                  <c:v>92.2</c:v>
                </c:pt>
                <c:pt idx="3369" formatCode="0.0">
                  <c:v>91.3</c:v>
                </c:pt>
                <c:pt idx="3370" formatCode="0.0">
                  <c:v>93.1</c:v>
                </c:pt>
                <c:pt idx="3371" formatCode="0.0">
                  <c:v>92.9</c:v>
                </c:pt>
                <c:pt idx="3372" formatCode="0.0">
                  <c:v>94.6</c:v>
                </c:pt>
                <c:pt idx="3373" formatCode="0.0">
                  <c:v>94</c:v>
                </c:pt>
                <c:pt idx="3374" formatCode="0.0">
                  <c:v>93.9</c:v>
                </c:pt>
                <c:pt idx="3375" formatCode="0.0">
                  <c:v>93.3</c:v>
                </c:pt>
                <c:pt idx="3376" formatCode="0.0">
                  <c:v>93.3</c:v>
                </c:pt>
                <c:pt idx="3377" formatCode="0.0">
                  <c:v>94.7</c:v>
                </c:pt>
                <c:pt idx="3378" formatCode="0.0">
                  <c:v>95.2</c:v>
                </c:pt>
                <c:pt idx="3379" formatCode="0.0">
                  <c:v>94.63335580072166</c:v>
                </c:pt>
                <c:pt idx="3380" formatCode="0.0">
                  <c:v>94.8</c:v>
                </c:pt>
                <c:pt idx="3381" formatCode="0.0">
                  <c:v>95.6</c:v>
                </c:pt>
                <c:pt idx="3382" formatCode="0.0">
                  <c:v>98.2</c:v>
                </c:pt>
                <c:pt idx="3383" formatCode="0.0">
                  <c:v>100.3</c:v>
                </c:pt>
                <c:pt idx="3384" formatCode="0.0">
                  <c:v>99.126107745761431</c:v>
                </c:pt>
                <c:pt idx="3385" formatCode="0.0">
                  <c:v>98.7</c:v>
                </c:pt>
                <c:pt idx="3386" formatCode="0.0">
                  <c:v>101.5</c:v>
                </c:pt>
                <c:pt idx="3387" formatCode="0.0">
                  <c:v>101.5</c:v>
                </c:pt>
                <c:pt idx="3388" formatCode="0.0">
                  <c:v>109.965</c:v>
                </c:pt>
                <c:pt idx="3389" formatCode="0.0">
                  <c:v>120.04300000000001</c:v>
                </c:pt>
                <c:pt idx="3390" formatCode="0.0">
                  <c:v>119.9</c:v>
                </c:pt>
                <c:pt idx="3391" formatCode="0.0">
                  <c:v>116.2</c:v>
                </c:pt>
                <c:pt idx="3392" formatCode="0.0">
                  <c:v>114.9</c:v>
                </c:pt>
                <c:pt idx="3393" formatCode="0.0">
                  <c:v>113.6</c:v>
                </c:pt>
                <c:pt idx="3394" formatCode="0.0">
                  <c:v>111</c:v>
                </c:pt>
                <c:pt idx="3395" formatCode="0.0">
                  <c:v>111.3</c:v>
                </c:pt>
                <c:pt idx="3396" formatCode="0.0">
                  <c:v>110.1</c:v>
                </c:pt>
                <c:pt idx="3397" formatCode="0.0">
                  <c:v>103.3</c:v>
                </c:pt>
                <c:pt idx="3398" formatCode="0.0">
                  <c:v>102.2</c:v>
                </c:pt>
                <c:pt idx="3399" formatCode="0.0">
                  <c:v>99.220677691618249</c:v>
                </c:pt>
                <c:pt idx="3400" formatCode="0.0">
                  <c:v>104.3</c:v>
                </c:pt>
                <c:pt idx="3401" formatCode="0.0">
                  <c:v>101.8</c:v>
                </c:pt>
                <c:pt idx="3402" formatCode="0.0">
                  <c:v>101.6</c:v>
                </c:pt>
                <c:pt idx="3403" formatCode="0.0">
                  <c:v>100</c:v>
                </c:pt>
                <c:pt idx="3404" formatCode="0.0">
                  <c:v>99.4</c:v>
                </c:pt>
                <c:pt idx="3405" formatCode="0.0">
                  <c:v>98.5</c:v>
                </c:pt>
                <c:pt idx="3406" formatCode="0.0">
                  <c:v>99.9</c:v>
                </c:pt>
                <c:pt idx="3407" formatCode="0.0">
                  <c:v>100.4</c:v>
                </c:pt>
                <c:pt idx="3408" formatCode="0.0">
                  <c:v>100.55543179216838</c:v>
                </c:pt>
                <c:pt idx="3409" formatCode="0.0">
                  <c:v>100.6</c:v>
                </c:pt>
                <c:pt idx="3410" formatCode="0.0">
                  <c:v>104.8</c:v>
                </c:pt>
                <c:pt idx="3411" formatCode="0.0">
                  <c:v>106</c:v>
                </c:pt>
                <c:pt idx="3412" formatCode="0.0">
                  <c:v>112.1</c:v>
                </c:pt>
                <c:pt idx="3413" formatCode="0.0">
                  <c:v>112.1</c:v>
                </c:pt>
                <c:pt idx="3414" formatCode="0.0">
                  <c:v>107.2</c:v>
                </c:pt>
                <c:pt idx="3415" formatCode="0.0">
                  <c:v>110.72636611317428</c:v>
                </c:pt>
                <c:pt idx="3416" formatCode="0.0">
                  <c:v>109.2</c:v>
                </c:pt>
                <c:pt idx="3417" formatCode="0.0">
                  <c:v>107.8</c:v>
                </c:pt>
                <c:pt idx="3418" formatCode="0.0">
                  <c:v>103.3</c:v>
                </c:pt>
                <c:pt idx="3419" formatCode="0.0">
                  <c:v>107.89477352509307</c:v>
                </c:pt>
                <c:pt idx="3420" formatCode="0.0">
                  <c:v>103.31547680527194</c:v>
                </c:pt>
                <c:pt idx="3421" formatCode="0.0">
                  <c:v>98.736180085450798</c:v>
                </c:pt>
                <c:pt idx="3422" formatCode="0.0">
                  <c:v>94.7</c:v>
                </c:pt>
                <c:pt idx="3423" formatCode="0.0">
                  <c:v>96.8</c:v>
                </c:pt>
                <c:pt idx="3424" formatCode="0.0">
                  <c:v>93.9</c:v>
                </c:pt>
                <c:pt idx="3425" formatCode="0.0">
                  <c:v>92.3</c:v>
                </c:pt>
                <c:pt idx="3426" formatCode="0.0">
                  <c:v>94.55</c:v>
                </c:pt>
                <c:pt idx="3427" formatCode="0.0">
                  <c:v>96.8</c:v>
                </c:pt>
                <c:pt idx="3428" formatCode="0.0">
                  <c:v>95.4</c:v>
                </c:pt>
                <c:pt idx="3429" formatCode="0.0">
                  <c:v>93.5</c:v>
                </c:pt>
              </c:numCache>
            </c:numRef>
          </c:val>
          <c:smooth val="0"/>
          <c:extLst>
            <c:ext xmlns:c16="http://schemas.microsoft.com/office/drawing/2014/chart" uri="{C3380CC4-5D6E-409C-BE32-E72D297353CC}">
              <c16:uniqueId val="{00000000-4194-4A78-BFE3-5C51AC7DD5E7}"/>
            </c:ext>
          </c:extLst>
        </c:ser>
        <c:ser>
          <c:idx val="1"/>
          <c:order val="1"/>
          <c:tx>
            <c:strRef>
              <c:f>'[DA 9413.xlsx]Sheet5 (2)'!$A$3</c:f>
              <c:strCache>
                <c:ptCount val="1"/>
                <c:pt idx="0">
                  <c:v>Low Beta (A-AAA) Technology</c:v>
                </c:pt>
              </c:strCache>
            </c:strRef>
          </c:tx>
          <c:spPr>
            <a:ln w="28575" cap="rnd">
              <a:solidFill>
                <a:srgbClr val="FF0000"/>
              </a:solidFill>
              <a:round/>
            </a:ln>
            <a:effectLst/>
          </c:spPr>
          <c:marker>
            <c:symbol val="none"/>
          </c:marker>
          <c:cat>
            <c:numRef>
              <c:f>'[DA 9413.xlsx]Sheet5 (2)'!$B$1:$EAY$1</c:f>
              <c:numCache>
                <c:formatCode>m/d/yyyy</c:formatCode>
                <c:ptCount val="3430"/>
                <c:pt idx="0">
                  <c:v>40546</c:v>
                </c:pt>
                <c:pt idx="1">
                  <c:v>40547</c:v>
                </c:pt>
                <c:pt idx="2">
                  <c:v>40548</c:v>
                </c:pt>
                <c:pt idx="3">
                  <c:v>40549</c:v>
                </c:pt>
                <c:pt idx="4">
                  <c:v>40550</c:v>
                </c:pt>
                <c:pt idx="5">
                  <c:v>40553</c:v>
                </c:pt>
                <c:pt idx="6">
                  <c:v>40554</c:v>
                </c:pt>
                <c:pt idx="7">
                  <c:v>40555</c:v>
                </c:pt>
                <c:pt idx="8">
                  <c:v>40556</c:v>
                </c:pt>
                <c:pt idx="9">
                  <c:v>40557</c:v>
                </c:pt>
                <c:pt idx="10">
                  <c:v>40561</c:v>
                </c:pt>
                <c:pt idx="11">
                  <c:v>40562</c:v>
                </c:pt>
                <c:pt idx="12">
                  <c:v>40563</c:v>
                </c:pt>
                <c:pt idx="13">
                  <c:v>40564</c:v>
                </c:pt>
                <c:pt idx="14">
                  <c:v>40567</c:v>
                </c:pt>
                <c:pt idx="15">
                  <c:v>40568</c:v>
                </c:pt>
                <c:pt idx="16">
                  <c:v>40569</c:v>
                </c:pt>
                <c:pt idx="17">
                  <c:v>40570</c:v>
                </c:pt>
                <c:pt idx="18">
                  <c:v>40571</c:v>
                </c:pt>
                <c:pt idx="19">
                  <c:v>40574</c:v>
                </c:pt>
                <c:pt idx="20">
                  <c:v>40575</c:v>
                </c:pt>
                <c:pt idx="21">
                  <c:v>40576</c:v>
                </c:pt>
                <c:pt idx="22">
                  <c:v>40577</c:v>
                </c:pt>
                <c:pt idx="23">
                  <c:v>40578</c:v>
                </c:pt>
                <c:pt idx="24">
                  <c:v>40581</c:v>
                </c:pt>
                <c:pt idx="25">
                  <c:v>40582</c:v>
                </c:pt>
                <c:pt idx="26">
                  <c:v>40583</c:v>
                </c:pt>
                <c:pt idx="27">
                  <c:v>40584</c:v>
                </c:pt>
                <c:pt idx="28">
                  <c:v>40585</c:v>
                </c:pt>
                <c:pt idx="29">
                  <c:v>40588</c:v>
                </c:pt>
                <c:pt idx="30">
                  <c:v>40589</c:v>
                </c:pt>
                <c:pt idx="31">
                  <c:v>40590</c:v>
                </c:pt>
                <c:pt idx="32">
                  <c:v>40591</c:v>
                </c:pt>
                <c:pt idx="33">
                  <c:v>40592</c:v>
                </c:pt>
                <c:pt idx="34">
                  <c:v>40596</c:v>
                </c:pt>
                <c:pt idx="35">
                  <c:v>40597</c:v>
                </c:pt>
                <c:pt idx="36">
                  <c:v>40598</c:v>
                </c:pt>
                <c:pt idx="37">
                  <c:v>40599</c:v>
                </c:pt>
                <c:pt idx="38">
                  <c:v>40602</c:v>
                </c:pt>
                <c:pt idx="39">
                  <c:v>40603</c:v>
                </c:pt>
                <c:pt idx="40">
                  <c:v>40604</c:v>
                </c:pt>
                <c:pt idx="41">
                  <c:v>40605</c:v>
                </c:pt>
                <c:pt idx="42">
                  <c:v>40606</c:v>
                </c:pt>
                <c:pt idx="43">
                  <c:v>40609</c:v>
                </c:pt>
                <c:pt idx="44">
                  <c:v>40610</c:v>
                </c:pt>
                <c:pt idx="45">
                  <c:v>40611</c:v>
                </c:pt>
                <c:pt idx="46">
                  <c:v>40612</c:v>
                </c:pt>
                <c:pt idx="47">
                  <c:v>40613</c:v>
                </c:pt>
                <c:pt idx="48">
                  <c:v>40616</c:v>
                </c:pt>
                <c:pt idx="49">
                  <c:v>40617</c:v>
                </c:pt>
                <c:pt idx="50">
                  <c:v>40618</c:v>
                </c:pt>
                <c:pt idx="51">
                  <c:v>40619</c:v>
                </c:pt>
                <c:pt idx="52">
                  <c:v>40620</c:v>
                </c:pt>
                <c:pt idx="53">
                  <c:v>40623</c:v>
                </c:pt>
                <c:pt idx="54">
                  <c:v>40624</c:v>
                </c:pt>
                <c:pt idx="55">
                  <c:v>40625</c:v>
                </c:pt>
                <c:pt idx="56">
                  <c:v>40626</c:v>
                </c:pt>
                <c:pt idx="57">
                  <c:v>40627</c:v>
                </c:pt>
                <c:pt idx="58">
                  <c:v>40630</c:v>
                </c:pt>
                <c:pt idx="59">
                  <c:v>40631</c:v>
                </c:pt>
                <c:pt idx="60">
                  <c:v>40632</c:v>
                </c:pt>
                <c:pt idx="61">
                  <c:v>40633</c:v>
                </c:pt>
                <c:pt idx="62">
                  <c:v>40634</c:v>
                </c:pt>
                <c:pt idx="63">
                  <c:v>40637</c:v>
                </c:pt>
                <c:pt idx="64">
                  <c:v>40638</c:v>
                </c:pt>
                <c:pt idx="65">
                  <c:v>40639</c:v>
                </c:pt>
                <c:pt idx="66">
                  <c:v>40640</c:v>
                </c:pt>
                <c:pt idx="67">
                  <c:v>40641</c:v>
                </c:pt>
                <c:pt idx="68">
                  <c:v>40644</c:v>
                </c:pt>
                <c:pt idx="69">
                  <c:v>40645</c:v>
                </c:pt>
                <c:pt idx="70">
                  <c:v>40646</c:v>
                </c:pt>
                <c:pt idx="71">
                  <c:v>40647</c:v>
                </c:pt>
                <c:pt idx="72">
                  <c:v>40648</c:v>
                </c:pt>
                <c:pt idx="73">
                  <c:v>40651</c:v>
                </c:pt>
                <c:pt idx="74">
                  <c:v>40652</c:v>
                </c:pt>
                <c:pt idx="75">
                  <c:v>40653</c:v>
                </c:pt>
                <c:pt idx="76">
                  <c:v>40654</c:v>
                </c:pt>
                <c:pt idx="77">
                  <c:v>40658</c:v>
                </c:pt>
                <c:pt idx="78">
                  <c:v>40659</c:v>
                </c:pt>
                <c:pt idx="79">
                  <c:v>40660</c:v>
                </c:pt>
                <c:pt idx="80">
                  <c:v>40661</c:v>
                </c:pt>
                <c:pt idx="81">
                  <c:v>40662</c:v>
                </c:pt>
                <c:pt idx="82">
                  <c:v>40665</c:v>
                </c:pt>
                <c:pt idx="83">
                  <c:v>40666</c:v>
                </c:pt>
                <c:pt idx="84">
                  <c:v>40667</c:v>
                </c:pt>
                <c:pt idx="85">
                  <c:v>40668</c:v>
                </c:pt>
                <c:pt idx="86">
                  <c:v>40669</c:v>
                </c:pt>
                <c:pt idx="87">
                  <c:v>40672</c:v>
                </c:pt>
                <c:pt idx="88">
                  <c:v>40673</c:v>
                </c:pt>
                <c:pt idx="89">
                  <c:v>40674</c:v>
                </c:pt>
                <c:pt idx="90">
                  <c:v>40675</c:v>
                </c:pt>
                <c:pt idx="91">
                  <c:v>40676</c:v>
                </c:pt>
                <c:pt idx="92">
                  <c:v>40679</c:v>
                </c:pt>
                <c:pt idx="93">
                  <c:v>40680</c:v>
                </c:pt>
                <c:pt idx="94">
                  <c:v>40681</c:v>
                </c:pt>
                <c:pt idx="95">
                  <c:v>40682</c:v>
                </c:pt>
                <c:pt idx="96">
                  <c:v>40683</c:v>
                </c:pt>
                <c:pt idx="97">
                  <c:v>40686</c:v>
                </c:pt>
                <c:pt idx="98">
                  <c:v>40687</c:v>
                </c:pt>
                <c:pt idx="99">
                  <c:v>40688</c:v>
                </c:pt>
                <c:pt idx="100">
                  <c:v>40689</c:v>
                </c:pt>
                <c:pt idx="101">
                  <c:v>40690</c:v>
                </c:pt>
                <c:pt idx="102">
                  <c:v>40694</c:v>
                </c:pt>
                <c:pt idx="103">
                  <c:v>40695</c:v>
                </c:pt>
                <c:pt idx="104">
                  <c:v>40696</c:v>
                </c:pt>
                <c:pt idx="105">
                  <c:v>40697</c:v>
                </c:pt>
                <c:pt idx="106">
                  <c:v>40700</c:v>
                </c:pt>
                <c:pt idx="107">
                  <c:v>40701</c:v>
                </c:pt>
                <c:pt idx="108">
                  <c:v>40702</c:v>
                </c:pt>
                <c:pt idx="109">
                  <c:v>40703</c:v>
                </c:pt>
                <c:pt idx="110">
                  <c:v>40704</c:v>
                </c:pt>
                <c:pt idx="111">
                  <c:v>40707</c:v>
                </c:pt>
                <c:pt idx="112">
                  <c:v>40708</c:v>
                </c:pt>
                <c:pt idx="113">
                  <c:v>40709</c:v>
                </c:pt>
                <c:pt idx="114">
                  <c:v>40710</c:v>
                </c:pt>
                <c:pt idx="115">
                  <c:v>40711</c:v>
                </c:pt>
                <c:pt idx="116">
                  <c:v>40714</c:v>
                </c:pt>
                <c:pt idx="117">
                  <c:v>40715</c:v>
                </c:pt>
                <c:pt idx="118">
                  <c:v>40716</c:v>
                </c:pt>
                <c:pt idx="119">
                  <c:v>40717</c:v>
                </c:pt>
                <c:pt idx="120">
                  <c:v>40718</c:v>
                </c:pt>
                <c:pt idx="121">
                  <c:v>40721</c:v>
                </c:pt>
                <c:pt idx="122">
                  <c:v>40722</c:v>
                </c:pt>
                <c:pt idx="123">
                  <c:v>40723</c:v>
                </c:pt>
                <c:pt idx="124">
                  <c:v>40724</c:v>
                </c:pt>
                <c:pt idx="125">
                  <c:v>40725</c:v>
                </c:pt>
                <c:pt idx="126">
                  <c:v>40729</c:v>
                </c:pt>
                <c:pt idx="127">
                  <c:v>40730</c:v>
                </c:pt>
                <c:pt idx="128">
                  <c:v>40731</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40792</c:v>
                </c:pt>
                <c:pt idx="171">
                  <c:v>40793</c:v>
                </c:pt>
                <c:pt idx="172">
                  <c:v>40794</c:v>
                </c:pt>
                <c:pt idx="173">
                  <c:v>40795</c:v>
                </c:pt>
                <c:pt idx="174">
                  <c:v>40798</c:v>
                </c:pt>
                <c:pt idx="175">
                  <c:v>40799</c:v>
                </c:pt>
                <c:pt idx="176">
                  <c:v>40800</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40834</c:v>
                </c:pt>
                <c:pt idx="200">
                  <c:v>40835</c:v>
                </c:pt>
                <c:pt idx="201">
                  <c:v>40836</c:v>
                </c:pt>
                <c:pt idx="202">
                  <c:v>40837</c:v>
                </c:pt>
                <c:pt idx="203">
                  <c:v>40840</c:v>
                </c:pt>
                <c:pt idx="204">
                  <c:v>40841</c:v>
                </c:pt>
                <c:pt idx="205">
                  <c:v>40842</c:v>
                </c:pt>
                <c:pt idx="206">
                  <c:v>40843</c:v>
                </c:pt>
                <c:pt idx="207">
                  <c:v>40844</c:v>
                </c:pt>
                <c:pt idx="208">
                  <c:v>40847</c:v>
                </c:pt>
                <c:pt idx="209">
                  <c:v>40848</c:v>
                </c:pt>
                <c:pt idx="210">
                  <c:v>40849</c:v>
                </c:pt>
                <c:pt idx="211">
                  <c:v>40850</c:v>
                </c:pt>
                <c:pt idx="212">
                  <c:v>40851</c:v>
                </c:pt>
                <c:pt idx="213">
                  <c:v>40854</c:v>
                </c:pt>
                <c:pt idx="214">
                  <c:v>40855</c:v>
                </c:pt>
                <c:pt idx="215">
                  <c:v>40856</c:v>
                </c:pt>
                <c:pt idx="216">
                  <c:v>40857</c:v>
                </c:pt>
                <c:pt idx="217">
                  <c:v>40861</c:v>
                </c:pt>
                <c:pt idx="218">
                  <c:v>40862</c:v>
                </c:pt>
                <c:pt idx="219">
                  <c:v>40863</c:v>
                </c:pt>
                <c:pt idx="220">
                  <c:v>40864</c:v>
                </c:pt>
                <c:pt idx="221">
                  <c:v>40865</c:v>
                </c:pt>
                <c:pt idx="222">
                  <c:v>40868</c:v>
                </c:pt>
                <c:pt idx="223">
                  <c:v>40869</c:v>
                </c:pt>
                <c:pt idx="224">
                  <c:v>40870</c:v>
                </c:pt>
                <c:pt idx="225">
                  <c:v>40872</c:v>
                </c:pt>
                <c:pt idx="226">
                  <c:v>40875</c:v>
                </c:pt>
                <c:pt idx="227">
                  <c:v>40876</c:v>
                </c:pt>
                <c:pt idx="228">
                  <c:v>40877</c:v>
                </c:pt>
                <c:pt idx="229">
                  <c:v>40878</c:v>
                </c:pt>
                <c:pt idx="230">
                  <c:v>40879</c:v>
                </c:pt>
                <c:pt idx="231">
                  <c:v>40882</c:v>
                </c:pt>
                <c:pt idx="232">
                  <c:v>40883</c:v>
                </c:pt>
                <c:pt idx="233">
                  <c:v>40884</c:v>
                </c:pt>
                <c:pt idx="234">
                  <c:v>40885</c:v>
                </c:pt>
                <c:pt idx="235">
                  <c:v>40886</c:v>
                </c:pt>
                <c:pt idx="236">
                  <c:v>40889</c:v>
                </c:pt>
                <c:pt idx="237">
                  <c:v>40890</c:v>
                </c:pt>
                <c:pt idx="238">
                  <c:v>40891</c:v>
                </c:pt>
                <c:pt idx="239">
                  <c:v>40892</c:v>
                </c:pt>
                <c:pt idx="240">
                  <c:v>40893</c:v>
                </c:pt>
                <c:pt idx="241">
                  <c:v>40896</c:v>
                </c:pt>
                <c:pt idx="242">
                  <c:v>40897</c:v>
                </c:pt>
                <c:pt idx="243">
                  <c:v>40898</c:v>
                </c:pt>
                <c:pt idx="244">
                  <c:v>40899</c:v>
                </c:pt>
                <c:pt idx="245">
                  <c:v>40900</c:v>
                </c:pt>
                <c:pt idx="246">
                  <c:v>40904</c:v>
                </c:pt>
                <c:pt idx="247">
                  <c:v>40905</c:v>
                </c:pt>
                <c:pt idx="248">
                  <c:v>40906</c:v>
                </c:pt>
                <c:pt idx="249">
                  <c:v>40907</c:v>
                </c:pt>
                <c:pt idx="250">
                  <c:v>40911</c:v>
                </c:pt>
                <c:pt idx="251">
                  <c:v>40912</c:v>
                </c:pt>
                <c:pt idx="252">
                  <c:v>40913</c:v>
                </c:pt>
                <c:pt idx="253">
                  <c:v>40914</c:v>
                </c:pt>
                <c:pt idx="254">
                  <c:v>40917</c:v>
                </c:pt>
                <c:pt idx="255">
                  <c:v>40918</c:v>
                </c:pt>
                <c:pt idx="256">
                  <c:v>40919</c:v>
                </c:pt>
                <c:pt idx="257">
                  <c:v>40920</c:v>
                </c:pt>
                <c:pt idx="258">
                  <c:v>40921</c:v>
                </c:pt>
                <c:pt idx="259">
                  <c:v>40925</c:v>
                </c:pt>
                <c:pt idx="260">
                  <c:v>40926</c:v>
                </c:pt>
                <c:pt idx="261">
                  <c:v>40927</c:v>
                </c:pt>
                <c:pt idx="262">
                  <c:v>40928</c:v>
                </c:pt>
                <c:pt idx="263">
                  <c:v>40931</c:v>
                </c:pt>
                <c:pt idx="264">
                  <c:v>40932</c:v>
                </c:pt>
                <c:pt idx="265">
                  <c:v>40933</c:v>
                </c:pt>
                <c:pt idx="266">
                  <c:v>40934</c:v>
                </c:pt>
                <c:pt idx="267">
                  <c:v>40935</c:v>
                </c:pt>
                <c:pt idx="268">
                  <c:v>40938</c:v>
                </c:pt>
                <c:pt idx="269">
                  <c:v>40939</c:v>
                </c:pt>
                <c:pt idx="270">
                  <c:v>40940</c:v>
                </c:pt>
                <c:pt idx="271">
                  <c:v>40941</c:v>
                </c:pt>
                <c:pt idx="272">
                  <c:v>40942</c:v>
                </c:pt>
                <c:pt idx="273">
                  <c:v>40945</c:v>
                </c:pt>
                <c:pt idx="274">
                  <c:v>40946</c:v>
                </c:pt>
                <c:pt idx="275">
                  <c:v>40947</c:v>
                </c:pt>
                <c:pt idx="276">
                  <c:v>40948</c:v>
                </c:pt>
                <c:pt idx="277">
                  <c:v>40949</c:v>
                </c:pt>
                <c:pt idx="278">
                  <c:v>40952</c:v>
                </c:pt>
                <c:pt idx="279">
                  <c:v>40953</c:v>
                </c:pt>
                <c:pt idx="280">
                  <c:v>40954</c:v>
                </c:pt>
                <c:pt idx="281">
                  <c:v>40955</c:v>
                </c:pt>
                <c:pt idx="282">
                  <c:v>40956</c:v>
                </c:pt>
                <c:pt idx="283">
                  <c:v>40960</c:v>
                </c:pt>
                <c:pt idx="284">
                  <c:v>40961</c:v>
                </c:pt>
                <c:pt idx="285">
                  <c:v>40962</c:v>
                </c:pt>
                <c:pt idx="286">
                  <c:v>40963</c:v>
                </c:pt>
                <c:pt idx="287">
                  <c:v>40966</c:v>
                </c:pt>
                <c:pt idx="288">
                  <c:v>40967</c:v>
                </c:pt>
                <c:pt idx="289">
                  <c:v>40968</c:v>
                </c:pt>
                <c:pt idx="290">
                  <c:v>40969</c:v>
                </c:pt>
                <c:pt idx="291">
                  <c:v>40970</c:v>
                </c:pt>
                <c:pt idx="292">
                  <c:v>40973</c:v>
                </c:pt>
                <c:pt idx="293">
                  <c:v>40974</c:v>
                </c:pt>
                <c:pt idx="294">
                  <c:v>40975</c:v>
                </c:pt>
                <c:pt idx="295">
                  <c:v>40976</c:v>
                </c:pt>
                <c:pt idx="296">
                  <c:v>40977</c:v>
                </c:pt>
                <c:pt idx="297">
                  <c:v>40980</c:v>
                </c:pt>
                <c:pt idx="298">
                  <c:v>40981</c:v>
                </c:pt>
                <c:pt idx="299">
                  <c:v>40982</c:v>
                </c:pt>
                <c:pt idx="300">
                  <c:v>40983</c:v>
                </c:pt>
                <c:pt idx="301">
                  <c:v>40984</c:v>
                </c:pt>
                <c:pt idx="302">
                  <c:v>40987</c:v>
                </c:pt>
                <c:pt idx="303">
                  <c:v>40988</c:v>
                </c:pt>
                <c:pt idx="304">
                  <c:v>40989</c:v>
                </c:pt>
                <c:pt idx="305">
                  <c:v>40990</c:v>
                </c:pt>
                <c:pt idx="306">
                  <c:v>40991</c:v>
                </c:pt>
                <c:pt idx="307">
                  <c:v>40994</c:v>
                </c:pt>
                <c:pt idx="308">
                  <c:v>40995</c:v>
                </c:pt>
                <c:pt idx="309">
                  <c:v>40996</c:v>
                </c:pt>
                <c:pt idx="310">
                  <c:v>40997</c:v>
                </c:pt>
                <c:pt idx="311">
                  <c:v>40998</c:v>
                </c:pt>
                <c:pt idx="312">
                  <c:v>41001</c:v>
                </c:pt>
                <c:pt idx="313">
                  <c:v>41002</c:v>
                </c:pt>
                <c:pt idx="314">
                  <c:v>41003</c:v>
                </c:pt>
                <c:pt idx="315">
                  <c:v>41004</c:v>
                </c:pt>
                <c:pt idx="316">
                  <c:v>41008</c:v>
                </c:pt>
                <c:pt idx="317">
                  <c:v>41009</c:v>
                </c:pt>
                <c:pt idx="318">
                  <c:v>41010</c:v>
                </c:pt>
                <c:pt idx="319">
                  <c:v>41011</c:v>
                </c:pt>
                <c:pt idx="320">
                  <c:v>41012</c:v>
                </c:pt>
                <c:pt idx="321">
                  <c:v>41015</c:v>
                </c:pt>
                <c:pt idx="322">
                  <c:v>41016</c:v>
                </c:pt>
                <c:pt idx="323">
                  <c:v>41017</c:v>
                </c:pt>
                <c:pt idx="324">
                  <c:v>41018</c:v>
                </c:pt>
                <c:pt idx="325">
                  <c:v>41019</c:v>
                </c:pt>
                <c:pt idx="326">
                  <c:v>41022</c:v>
                </c:pt>
                <c:pt idx="327">
                  <c:v>41023</c:v>
                </c:pt>
                <c:pt idx="328">
                  <c:v>41024</c:v>
                </c:pt>
                <c:pt idx="329">
                  <c:v>41025</c:v>
                </c:pt>
                <c:pt idx="330">
                  <c:v>41026</c:v>
                </c:pt>
                <c:pt idx="331">
                  <c:v>41029</c:v>
                </c:pt>
                <c:pt idx="332">
                  <c:v>41030</c:v>
                </c:pt>
                <c:pt idx="333">
                  <c:v>41031</c:v>
                </c:pt>
                <c:pt idx="334">
                  <c:v>41032</c:v>
                </c:pt>
                <c:pt idx="335">
                  <c:v>41033</c:v>
                </c:pt>
                <c:pt idx="336">
                  <c:v>41036</c:v>
                </c:pt>
                <c:pt idx="337">
                  <c:v>41037</c:v>
                </c:pt>
                <c:pt idx="338">
                  <c:v>41038</c:v>
                </c:pt>
                <c:pt idx="339">
                  <c:v>41039</c:v>
                </c:pt>
                <c:pt idx="340">
                  <c:v>41040</c:v>
                </c:pt>
                <c:pt idx="341">
                  <c:v>41043</c:v>
                </c:pt>
                <c:pt idx="342">
                  <c:v>41044</c:v>
                </c:pt>
                <c:pt idx="343">
                  <c:v>41045</c:v>
                </c:pt>
                <c:pt idx="344">
                  <c:v>41046</c:v>
                </c:pt>
                <c:pt idx="345">
                  <c:v>41047</c:v>
                </c:pt>
                <c:pt idx="346">
                  <c:v>41050</c:v>
                </c:pt>
                <c:pt idx="347">
                  <c:v>41051</c:v>
                </c:pt>
                <c:pt idx="348">
                  <c:v>41052</c:v>
                </c:pt>
                <c:pt idx="349">
                  <c:v>41053</c:v>
                </c:pt>
                <c:pt idx="350">
                  <c:v>41054</c:v>
                </c:pt>
                <c:pt idx="351">
                  <c:v>41058</c:v>
                </c:pt>
                <c:pt idx="352">
                  <c:v>41059</c:v>
                </c:pt>
                <c:pt idx="353">
                  <c:v>41060</c:v>
                </c:pt>
                <c:pt idx="354">
                  <c:v>41061</c:v>
                </c:pt>
                <c:pt idx="355">
                  <c:v>41064</c:v>
                </c:pt>
                <c:pt idx="356">
                  <c:v>41065</c:v>
                </c:pt>
                <c:pt idx="357">
                  <c:v>41066</c:v>
                </c:pt>
                <c:pt idx="358">
                  <c:v>41067</c:v>
                </c:pt>
                <c:pt idx="359">
                  <c:v>41068</c:v>
                </c:pt>
                <c:pt idx="360">
                  <c:v>41071</c:v>
                </c:pt>
                <c:pt idx="361">
                  <c:v>41072</c:v>
                </c:pt>
                <c:pt idx="362">
                  <c:v>41073</c:v>
                </c:pt>
                <c:pt idx="363">
                  <c:v>41074</c:v>
                </c:pt>
                <c:pt idx="364">
                  <c:v>41075</c:v>
                </c:pt>
                <c:pt idx="365">
                  <c:v>41078</c:v>
                </c:pt>
                <c:pt idx="366">
                  <c:v>41079</c:v>
                </c:pt>
                <c:pt idx="367">
                  <c:v>41080</c:v>
                </c:pt>
                <c:pt idx="368">
                  <c:v>41081</c:v>
                </c:pt>
                <c:pt idx="369">
                  <c:v>41082</c:v>
                </c:pt>
                <c:pt idx="370">
                  <c:v>41085</c:v>
                </c:pt>
                <c:pt idx="371">
                  <c:v>41086</c:v>
                </c:pt>
                <c:pt idx="372">
                  <c:v>41087</c:v>
                </c:pt>
                <c:pt idx="373">
                  <c:v>41088</c:v>
                </c:pt>
                <c:pt idx="374">
                  <c:v>41089</c:v>
                </c:pt>
                <c:pt idx="375">
                  <c:v>41092</c:v>
                </c:pt>
                <c:pt idx="376">
                  <c:v>41093</c:v>
                </c:pt>
                <c:pt idx="377">
                  <c:v>41095</c:v>
                </c:pt>
                <c:pt idx="378">
                  <c:v>41096</c:v>
                </c:pt>
                <c:pt idx="379">
                  <c:v>41099</c:v>
                </c:pt>
                <c:pt idx="380">
                  <c:v>41100</c:v>
                </c:pt>
                <c:pt idx="381">
                  <c:v>41101</c:v>
                </c:pt>
                <c:pt idx="382">
                  <c:v>41102</c:v>
                </c:pt>
                <c:pt idx="383">
                  <c:v>41103</c:v>
                </c:pt>
                <c:pt idx="384">
                  <c:v>41106</c:v>
                </c:pt>
                <c:pt idx="385">
                  <c:v>41107</c:v>
                </c:pt>
                <c:pt idx="386">
                  <c:v>41108</c:v>
                </c:pt>
                <c:pt idx="387">
                  <c:v>41109</c:v>
                </c:pt>
                <c:pt idx="388">
                  <c:v>41110</c:v>
                </c:pt>
                <c:pt idx="389">
                  <c:v>41113</c:v>
                </c:pt>
                <c:pt idx="390">
                  <c:v>41114</c:v>
                </c:pt>
                <c:pt idx="391">
                  <c:v>41115</c:v>
                </c:pt>
                <c:pt idx="392">
                  <c:v>41116</c:v>
                </c:pt>
                <c:pt idx="393">
                  <c:v>41117</c:v>
                </c:pt>
                <c:pt idx="394">
                  <c:v>41120</c:v>
                </c:pt>
                <c:pt idx="395">
                  <c:v>41121</c:v>
                </c:pt>
                <c:pt idx="396">
                  <c:v>41122</c:v>
                </c:pt>
                <c:pt idx="397">
                  <c:v>41123</c:v>
                </c:pt>
                <c:pt idx="398">
                  <c:v>41124</c:v>
                </c:pt>
                <c:pt idx="399">
                  <c:v>41127</c:v>
                </c:pt>
                <c:pt idx="400">
                  <c:v>41128</c:v>
                </c:pt>
                <c:pt idx="401">
                  <c:v>41129</c:v>
                </c:pt>
                <c:pt idx="402">
                  <c:v>41130</c:v>
                </c:pt>
                <c:pt idx="403">
                  <c:v>41131</c:v>
                </c:pt>
                <c:pt idx="404">
                  <c:v>41134</c:v>
                </c:pt>
                <c:pt idx="405">
                  <c:v>41135</c:v>
                </c:pt>
                <c:pt idx="406">
                  <c:v>41136</c:v>
                </c:pt>
                <c:pt idx="407">
                  <c:v>41137</c:v>
                </c:pt>
                <c:pt idx="408">
                  <c:v>41138</c:v>
                </c:pt>
                <c:pt idx="409">
                  <c:v>41141</c:v>
                </c:pt>
                <c:pt idx="410">
                  <c:v>41142</c:v>
                </c:pt>
                <c:pt idx="411">
                  <c:v>41143</c:v>
                </c:pt>
                <c:pt idx="412">
                  <c:v>41144</c:v>
                </c:pt>
                <c:pt idx="413">
                  <c:v>41145</c:v>
                </c:pt>
                <c:pt idx="414">
                  <c:v>41148</c:v>
                </c:pt>
                <c:pt idx="415">
                  <c:v>41149</c:v>
                </c:pt>
                <c:pt idx="416">
                  <c:v>41150</c:v>
                </c:pt>
                <c:pt idx="417">
                  <c:v>41151</c:v>
                </c:pt>
                <c:pt idx="418">
                  <c:v>41152</c:v>
                </c:pt>
                <c:pt idx="419">
                  <c:v>41156</c:v>
                </c:pt>
                <c:pt idx="420">
                  <c:v>41157</c:v>
                </c:pt>
                <c:pt idx="421">
                  <c:v>41158</c:v>
                </c:pt>
                <c:pt idx="422">
                  <c:v>41159</c:v>
                </c:pt>
                <c:pt idx="423">
                  <c:v>41162</c:v>
                </c:pt>
                <c:pt idx="424">
                  <c:v>41163</c:v>
                </c:pt>
                <c:pt idx="425">
                  <c:v>41164</c:v>
                </c:pt>
                <c:pt idx="426">
                  <c:v>41165</c:v>
                </c:pt>
                <c:pt idx="427">
                  <c:v>41166</c:v>
                </c:pt>
                <c:pt idx="428">
                  <c:v>41169</c:v>
                </c:pt>
                <c:pt idx="429">
                  <c:v>41170</c:v>
                </c:pt>
                <c:pt idx="430">
                  <c:v>41171</c:v>
                </c:pt>
                <c:pt idx="431">
                  <c:v>41172</c:v>
                </c:pt>
                <c:pt idx="432">
                  <c:v>41173</c:v>
                </c:pt>
                <c:pt idx="433">
                  <c:v>41176</c:v>
                </c:pt>
                <c:pt idx="434">
                  <c:v>41177</c:v>
                </c:pt>
                <c:pt idx="435">
                  <c:v>41178</c:v>
                </c:pt>
                <c:pt idx="436">
                  <c:v>41179</c:v>
                </c:pt>
                <c:pt idx="437">
                  <c:v>41180</c:v>
                </c:pt>
                <c:pt idx="438">
                  <c:v>41183</c:v>
                </c:pt>
                <c:pt idx="439">
                  <c:v>41184</c:v>
                </c:pt>
                <c:pt idx="440">
                  <c:v>41185</c:v>
                </c:pt>
                <c:pt idx="441">
                  <c:v>41186</c:v>
                </c:pt>
                <c:pt idx="442">
                  <c:v>41187</c:v>
                </c:pt>
                <c:pt idx="443">
                  <c:v>41191</c:v>
                </c:pt>
                <c:pt idx="444">
                  <c:v>41192</c:v>
                </c:pt>
                <c:pt idx="445">
                  <c:v>41193</c:v>
                </c:pt>
                <c:pt idx="446">
                  <c:v>41194</c:v>
                </c:pt>
                <c:pt idx="447">
                  <c:v>41197</c:v>
                </c:pt>
                <c:pt idx="448">
                  <c:v>41198</c:v>
                </c:pt>
                <c:pt idx="449">
                  <c:v>41199</c:v>
                </c:pt>
                <c:pt idx="450">
                  <c:v>41200</c:v>
                </c:pt>
                <c:pt idx="451">
                  <c:v>41201</c:v>
                </c:pt>
                <c:pt idx="452">
                  <c:v>41204</c:v>
                </c:pt>
                <c:pt idx="453">
                  <c:v>41205</c:v>
                </c:pt>
                <c:pt idx="454">
                  <c:v>41206</c:v>
                </c:pt>
                <c:pt idx="455">
                  <c:v>41207</c:v>
                </c:pt>
                <c:pt idx="456">
                  <c:v>41208</c:v>
                </c:pt>
                <c:pt idx="457">
                  <c:v>41211</c:v>
                </c:pt>
                <c:pt idx="458">
                  <c:v>41213</c:v>
                </c:pt>
                <c:pt idx="459">
                  <c:v>41214</c:v>
                </c:pt>
                <c:pt idx="460">
                  <c:v>41215</c:v>
                </c:pt>
                <c:pt idx="461">
                  <c:v>41218</c:v>
                </c:pt>
                <c:pt idx="462">
                  <c:v>41219</c:v>
                </c:pt>
                <c:pt idx="463">
                  <c:v>41220</c:v>
                </c:pt>
                <c:pt idx="464">
                  <c:v>41221</c:v>
                </c:pt>
                <c:pt idx="465">
                  <c:v>41222</c:v>
                </c:pt>
                <c:pt idx="466">
                  <c:v>41226</c:v>
                </c:pt>
                <c:pt idx="467">
                  <c:v>41227</c:v>
                </c:pt>
                <c:pt idx="468">
                  <c:v>41228</c:v>
                </c:pt>
                <c:pt idx="469">
                  <c:v>41229</c:v>
                </c:pt>
                <c:pt idx="470">
                  <c:v>41232</c:v>
                </c:pt>
                <c:pt idx="471">
                  <c:v>41233</c:v>
                </c:pt>
                <c:pt idx="472">
                  <c:v>41236</c:v>
                </c:pt>
                <c:pt idx="473">
                  <c:v>41239</c:v>
                </c:pt>
                <c:pt idx="474">
                  <c:v>41240</c:v>
                </c:pt>
                <c:pt idx="475">
                  <c:v>41241</c:v>
                </c:pt>
                <c:pt idx="476">
                  <c:v>41242</c:v>
                </c:pt>
                <c:pt idx="477">
                  <c:v>41243</c:v>
                </c:pt>
                <c:pt idx="478">
                  <c:v>41246</c:v>
                </c:pt>
                <c:pt idx="479">
                  <c:v>41247</c:v>
                </c:pt>
                <c:pt idx="480">
                  <c:v>41248</c:v>
                </c:pt>
                <c:pt idx="481">
                  <c:v>41249</c:v>
                </c:pt>
                <c:pt idx="482">
                  <c:v>41250</c:v>
                </c:pt>
                <c:pt idx="483">
                  <c:v>41253</c:v>
                </c:pt>
                <c:pt idx="484">
                  <c:v>41254</c:v>
                </c:pt>
                <c:pt idx="485">
                  <c:v>41255</c:v>
                </c:pt>
                <c:pt idx="486">
                  <c:v>41256</c:v>
                </c:pt>
                <c:pt idx="487">
                  <c:v>41257</c:v>
                </c:pt>
                <c:pt idx="488">
                  <c:v>41260</c:v>
                </c:pt>
                <c:pt idx="489">
                  <c:v>41261</c:v>
                </c:pt>
                <c:pt idx="490">
                  <c:v>41262</c:v>
                </c:pt>
                <c:pt idx="491">
                  <c:v>41263</c:v>
                </c:pt>
                <c:pt idx="492">
                  <c:v>41264</c:v>
                </c:pt>
                <c:pt idx="493">
                  <c:v>41267</c:v>
                </c:pt>
                <c:pt idx="494">
                  <c:v>41269</c:v>
                </c:pt>
                <c:pt idx="495">
                  <c:v>41270</c:v>
                </c:pt>
                <c:pt idx="496">
                  <c:v>41271</c:v>
                </c:pt>
                <c:pt idx="497">
                  <c:v>41274</c:v>
                </c:pt>
                <c:pt idx="498">
                  <c:v>41276</c:v>
                </c:pt>
                <c:pt idx="499">
                  <c:v>41277</c:v>
                </c:pt>
                <c:pt idx="500">
                  <c:v>41278</c:v>
                </c:pt>
                <c:pt idx="501">
                  <c:v>41281</c:v>
                </c:pt>
                <c:pt idx="502">
                  <c:v>41282</c:v>
                </c:pt>
                <c:pt idx="503">
                  <c:v>41283</c:v>
                </c:pt>
                <c:pt idx="504">
                  <c:v>41284</c:v>
                </c:pt>
                <c:pt idx="505">
                  <c:v>41285</c:v>
                </c:pt>
                <c:pt idx="506">
                  <c:v>41288</c:v>
                </c:pt>
                <c:pt idx="507">
                  <c:v>41289</c:v>
                </c:pt>
                <c:pt idx="508">
                  <c:v>41290</c:v>
                </c:pt>
                <c:pt idx="509">
                  <c:v>41291</c:v>
                </c:pt>
                <c:pt idx="510">
                  <c:v>41292</c:v>
                </c:pt>
                <c:pt idx="511">
                  <c:v>41296</c:v>
                </c:pt>
                <c:pt idx="512">
                  <c:v>41297</c:v>
                </c:pt>
                <c:pt idx="513">
                  <c:v>41298</c:v>
                </c:pt>
                <c:pt idx="514">
                  <c:v>41299</c:v>
                </c:pt>
                <c:pt idx="515">
                  <c:v>41302</c:v>
                </c:pt>
                <c:pt idx="516">
                  <c:v>41303</c:v>
                </c:pt>
                <c:pt idx="517">
                  <c:v>41304</c:v>
                </c:pt>
                <c:pt idx="518">
                  <c:v>41305</c:v>
                </c:pt>
                <c:pt idx="519">
                  <c:v>41306</c:v>
                </c:pt>
                <c:pt idx="520">
                  <c:v>41309</c:v>
                </c:pt>
                <c:pt idx="521">
                  <c:v>41310</c:v>
                </c:pt>
                <c:pt idx="522">
                  <c:v>41311</c:v>
                </c:pt>
                <c:pt idx="523">
                  <c:v>41312</c:v>
                </c:pt>
                <c:pt idx="524">
                  <c:v>41313</c:v>
                </c:pt>
                <c:pt idx="525">
                  <c:v>41316</c:v>
                </c:pt>
                <c:pt idx="526">
                  <c:v>41317</c:v>
                </c:pt>
                <c:pt idx="527">
                  <c:v>41318</c:v>
                </c:pt>
                <c:pt idx="528">
                  <c:v>41319</c:v>
                </c:pt>
                <c:pt idx="529">
                  <c:v>41320</c:v>
                </c:pt>
                <c:pt idx="530">
                  <c:v>41324</c:v>
                </c:pt>
                <c:pt idx="531">
                  <c:v>41325</c:v>
                </c:pt>
                <c:pt idx="532">
                  <c:v>41326</c:v>
                </c:pt>
                <c:pt idx="533">
                  <c:v>41327</c:v>
                </c:pt>
                <c:pt idx="534">
                  <c:v>41330</c:v>
                </c:pt>
                <c:pt idx="535">
                  <c:v>41331</c:v>
                </c:pt>
                <c:pt idx="536">
                  <c:v>41332</c:v>
                </c:pt>
                <c:pt idx="537">
                  <c:v>41333</c:v>
                </c:pt>
                <c:pt idx="538">
                  <c:v>41334</c:v>
                </c:pt>
                <c:pt idx="539">
                  <c:v>41337</c:v>
                </c:pt>
                <c:pt idx="540">
                  <c:v>41338</c:v>
                </c:pt>
                <c:pt idx="541">
                  <c:v>41339</c:v>
                </c:pt>
                <c:pt idx="542">
                  <c:v>41340</c:v>
                </c:pt>
                <c:pt idx="543">
                  <c:v>41341</c:v>
                </c:pt>
                <c:pt idx="544">
                  <c:v>41344</c:v>
                </c:pt>
                <c:pt idx="545">
                  <c:v>41345</c:v>
                </c:pt>
                <c:pt idx="546">
                  <c:v>41346</c:v>
                </c:pt>
                <c:pt idx="547">
                  <c:v>41347</c:v>
                </c:pt>
                <c:pt idx="548">
                  <c:v>41348</c:v>
                </c:pt>
                <c:pt idx="549">
                  <c:v>41351</c:v>
                </c:pt>
                <c:pt idx="550">
                  <c:v>41352</c:v>
                </c:pt>
                <c:pt idx="551">
                  <c:v>41353</c:v>
                </c:pt>
                <c:pt idx="552">
                  <c:v>41354</c:v>
                </c:pt>
                <c:pt idx="553">
                  <c:v>41355</c:v>
                </c:pt>
                <c:pt idx="554">
                  <c:v>41358</c:v>
                </c:pt>
                <c:pt idx="555">
                  <c:v>41359</c:v>
                </c:pt>
                <c:pt idx="556">
                  <c:v>41360</c:v>
                </c:pt>
                <c:pt idx="557">
                  <c:v>41361</c:v>
                </c:pt>
                <c:pt idx="558">
                  <c:v>41365</c:v>
                </c:pt>
                <c:pt idx="559">
                  <c:v>41366</c:v>
                </c:pt>
                <c:pt idx="560">
                  <c:v>41367</c:v>
                </c:pt>
                <c:pt idx="561">
                  <c:v>41368</c:v>
                </c:pt>
                <c:pt idx="562">
                  <c:v>41369</c:v>
                </c:pt>
                <c:pt idx="563">
                  <c:v>41372</c:v>
                </c:pt>
                <c:pt idx="564">
                  <c:v>41373</c:v>
                </c:pt>
                <c:pt idx="565">
                  <c:v>41374</c:v>
                </c:pt>
                <c:pt idx="566">
                  <c:v>41375</c:v>
                </c:pt>
                <c:pt idx="567">
                  <c:v>41376</c:v>
                </c:pt>
                <c:pt idx="568">
                  <c:v>41379</c:v>
                </c:pt>
                <c:pt idx="569">
                  <c:v>41380</c:v>
                </c:pt>
                <c:pt idx="570">
                  <c:v>41381</c:v>
                </c:pt>
                <c:pt idx="571">
                  <c:v>41382</c:v>
                </c:pt>
                <c:pt idx="572">
                  <c:v>41383</c:v>
                </c:pt>
                <c:pt idx="573">
                  <c:v>41386</c:v>
                </c:pt>
                <c:pt idx="574">
                  <c:v>41387</c:v>
                </c:pt>
                <c:pt idx="575">
                  <c:v>41388</c:v>
                </c:pt>
                <c:pt idx="576">
                  <c:v>41389</c:v>
                </c:pt>
                <c:pt idx="577">
                  <c:v>41390</c:v>
                </c:pt>
                <c:pt idx="578">
                  <c:v>41393</c:v>
                </c:pt>
                <c:pt idx="579">
                  <c:v>41394</c:v>
                </c:pt>
                <c:pt idx="580">
                  <c:v>41395</c:v>
                </c:pt>
                <c:pt idx="581">
                  <c:v>41396</c:v>
                </c:pt>
                <c:pt idx="582">
                  <c:v>41397</c:v>
                </c:pt>
                <c:pt idx="583">
                  <c:v>41400</c:v>
                </c:pt>
                <c:pt idx="584">
                  <c:v>41401</c:v>
                </c:pt>
                <c:pt idx="585">
                  <c:v>41402</c:v>
                </c:pt>
                <c:pt idx="586">
                  <c:v>41403</c:v>
                </c:pt>
                <c:pt idx="587">
                  <c:v>41404</c:v>
                </c:pt>
                <c:pt idx="588">
                  <c:v>41407</c:v>
                </c:pt>
                <c:pt idx="589">
                  <c:v>41408</c:v>
                </c:pt>
                <c:pt idx="590">
                  <c:v>41409</c:v>
                </c:pt>
                <c:pt idx="591">
                  <c:v>41410</c:v>
                </c:pt>
                <c:pt idx="592">
                  <c:v>41411</c:v>
                </c:pt>
                <c:pt idx="593">
                  <c:v>41414</c:v>
                </c:pt>
                <c:pt idx="594">
                  <c:v>41415</c:v>
                </c:pt>
                <c:pt idx="595">
                  <c:v>41416</c:v>
                </c:pt>
                <c:pt idx="596">
                  <c:v>41417</c:v>
                </c:pt>
                <c:pt idx="597">
                  <c:v>41418</c:v>
                </c:pt>
                <c:pt idx="598">
                  <c:v>41422</c:v>
                </c:pt>
                <c:pt idx="599">
                  <c:v>41423</c:v>
                </c:pt>
                <c:pt idx="600">
                  <c:v>41424</c:v>
                </c:pt>
                <c:pt idx="601">
                  <c:v>41425</c:v>
                </c:pt>
                <c:pt idx="602">
                  <c:v>41428</c:v>
                </c:pt>
                <c:pt idx="603">
                  <c:v>41429</c:v>
                </c:pt>
                <c:pt idx="604">
                  <c:v>41430</c:v>
                </c:pt>
                <c:pt idx="605">
                  <c:v>41431</c:v>
                </c:pt>
                <c:pt idx="606">
                  <c:v>41432</c:v>
                </c:pt>
                <c:pt idx="607">
                  <c:v>41435</c:v>
                </c:pt>
                <c:pt idx="608">
                  <c:v>41436</c:v>
                </c:pt>
                <c:pt idx="609">
                  <c:v>41437</c:v>
                </c:pt>
                <c:pt idx="610">
                  <c:v>41438</c:v>
                </c:pt>
                <c:pt idx="611">
                  <c:v>41439</c:v>
                </c:pt>
                <c:pt idx="612">
                  <c:v>41442</c:v>
                </c:pt>
                <c:pt idx="613">
                  <c:v>41443</c:v>
                </c:pt>
                <c:pt idx="614">
                  <c:v>41444</c:v>
                </c:pt>
                <c:pt idx="615">
                  <c:v>41445</c:v>
                </c:pt>
                <c:pt idx="616">
                  <c:v>41446</c:v>
                </c:pt>
                <c:pt idx="617">
                  <c:v>41449</c:v>
                </c:pt>
                <c:pt idx="618">
                  <c:v>41450</c:v>
                </c:pt>
                <c:pt idx="619">
                  <c:v>41451</c:v>
                </c:pt>
                <c:pt idx="620">
                  <c:v>41452</c:v>
                </c:pt>
                <c:pt idx="621">
                  <c:v>41453</c:v>
                </c:pt>
                <c:pt idx="622">
                  <c:v>41456</c:v>
                </c:pt>
                <c:pt idx="623">
                  <c:v>41457</c:v>
                </c:pt>
                <c:pt idx="624">
                  <c:v>41458</c:v>
                </c:pt>
                <c:pt idx="625">
                  <c:v>41460</c:v>
                </c:pt>
                <c:pt idx="626">
                  <c:v>41463</c:v>
                </c:pt>
                <c:pt idx="627">
                  <c:v>41464</c:v>
                </c:pt>
                <c:pt idx="628">
                  <c:v>41465</c:v>
                </c:pt>
                <c:pt idx="629">
                  <c:v>41466</c:v>
                </c:pt>
                <c:pt idx="630">
                  <c:v>41467</c:v>
                </c:pt>
                <c:pt idx="631">
                  <c:v>41470</c:v>
                </c:pt>
                <c:pt idx="632">
                  <c:v>41471</c:v>
                </c:pt>
                <c:pt idx="633">
                  <c:v>41472</c:v>
                </c:pt>
                <c:pt idx="634">
                  <c:v>41473</c:v>
                </c:pt>
                <c:pt idx="635">
                  <c:v>41474</c:v>
                </c:pt>
                <c:pt idx="636">
                  <c:v>41477</c:v>
                </c:pt>
                <c:pt idx="637">
                  <c:v>41478</c:v>
                </c:pt>
                <c:pt idx="638">
                  <c:v>41479</c:v>
                </c:pt>
                <c:pt idx="639">
                  <c:v>41480</c:v>
                </c:pt>
                <c:pt idx="640">
                  <c:v>41481</c:v>
                </c:pt>
                <c:pt idx="641">
                  <c:v>41484</c:v>
                </c:pt>
                <c:pt idx="642">
                  <c:v>41485</c:v>
                </c:pt>
                <c:pt idx="643">
                  <c:v>41486</c:v>
                </c:pt>
                <c:pt idx="644">
                  <c:v>41487</c:v>
                </c:pt>
                <c:pt idx="645">
                  <c:v>41488</c:v>
                </c:pt>
                <c:pt idx="646">
                  <c:v>41491</c:v>
                </c:pt>
                <c:pt idx="647">
                  <c:v>41492</c:v>
                </c:pt>
                <c:pt idx="648">
                  <c:v>41493</c:v>
                </c:pt>
                <c:pt idx="649">
                  <c:v>41494</c:v>
                </c:pt>
                <c:pt idx="650">
                  <c:v>41495</c:v>
                </c:pt>
                <c:pt idx="651">
                  <c:v>41498</c:v>
                </c:pt>
                <c:pt idx="652">
                  <c:v>41499</c:v>
                </c:pt>
                <c:pt idx="653">
                  <c:v>41500</c:v>
                </c:pt>
                <c:pt idx="654">
                  <c:v>41501</c:v>
                </c:pt>
                <c:pt idx="655">
                  <c:v>41502</c:v>
                </c:pt>
                <c:pt idx="656">
                  <c:v>41505</c:v>
                </c:pt>
                <c:pt idx="657">
                  <c:v>41506</c:v>
                </c:pt>
                <c:pt idx="658">
                  <c:v>41507</c:v>
                </c:pt>
                <c:pt idx="659">
                  <c:v>41508</c:v>
                </c:pt>
                <c:pt idx="660">
                  <c:v>41509</c:v>
                </c:pt>
                <c:pt idx="661">
                  <c:v>41512</c:v>
                </c:pt>
                <c:pt idx="662">
                  <c:v>41513</c:v>
                </c:pt>
                <c:pt idx="663">
                  <c:v>41514</c:v>
                </c:pt>
                <c:pt idx="664">
                  <c:v>41515</c:v>
                </c:pt>
                <c:pt idx="665">
                  <c:v>41516</c:v>
                </c:pt>
                <c:pt idx="666">
                  <c:v>41520</c:v>
                </c:pt>
                <c:pt idx="667">
                  <c:v>41521</c:v>
                </c:pt>
                <c:pt idx="668">
                  <c:v>41522</c:v>
                </c:pt>
                <c:pt idx="669">
                  <c:v>41523</c:v>
                </c:pt>
                <c:pt idx="670">
                  <c:v>41526</c:v>
                </c:pt>
                <c:pt idx="671">
                  <c:v>41527</c:v>
                </c:pt>
                <c:pt idx="672">
                  <c:v>41528</c:v>
                </c:pt>
                <c:pt idx="673">
                  <c:v>41529</c:v>
                </c:pt>
                <c:pt idx="674">
                  <c:v>41530</c:v>
                </c:pt>
                <c:pt idx="675">
                  <c:v>41533</c:v>
                </c:pt>
                <c:pt idx="676">
                  <c:v>41534</c:v>
                </c:pt>
                <c:pt idx="677">
                  <c:v>41535</c:v>
                </c:pt>
                <c:pt idx="678">
                  <c:v>41536</c:v>
                </c:pt>
                <c:pt idx="679">
                  <c:v>41537</c:v>
                </c:pt>
                <c:pt idx="680">
                  <c:v>41540</c:v>
                </c:pt>
                <c:pt idx="681">
                  <c:v>41541</c:v>
                </c:pt>
                <c:pt idx="682">
                  <c:v>41542</c:v>
                </c:pt>
                <c:pt idx="683">
                  <c:v>41543</c:v>
                </c:pt>
                <c:pt idx="684">
                  <c:v>41544</c:v>
                </c:pt>
                <c:pt idx="685">
                  <c:v>41547</c:v>
                </c:pt>
                <c:pt idx="686">
                  <c:v>41548</c:v>
                </c:pt>
                <c:pt idx="687">
                  <c:v>41549</c:v>
                </c:pt>
                <c:pt idx="688">
                  <c:v>41550</c:v>
                </c:pt>
                <c:pt idx="689">
                  <c:v>41551</c:v>
                </c:pt>
                <c:pt idx="690">
                  <c:v>41554</c:v>
                </c:pt>
                <c:pt idx="691">
                  <c:v>41555</c:v>
                </c:pt>
                <c:pt idx="692">
                  <c:v>41556</c:v>
                </c:pt>
                <c:pt idx="693">
                  <c:v>41557</c:v>
                </c:pt>
                <c:pt idx="694">
                  <c:v>41558</c:v>
                </c:pt>
                <c:pt idx="695">
                  <c:v>41562</c:v>
                </c:pt>
                <c:pt idx="696">
                  <c:v>41563</c:v>
                </c:pt>
                <c:pt idx="697">
                  <c:v>41564</c:v>
                </c:pt>
                <c:pt idx="698">
                  <c:v>41565</c:v>
                </c:pt>
                <c:pt idx="699">
                  <c:v>41568</c:v>
                </c:pt>
                <c:pt idx="700">
                  <c:v>41569</c:v>
                </c:pt>
                <c:pt idx="701">
                  <c:v>41570</c:v>
                </c:pt>
                <c:pt idx="702">
                  <c:v>41571</c:v>
                </c:pt>
                <c:pt idx="703">
                  <c:v>41572</c:v>
                </c:pt>
                <c:pt idx="704">
                  <c:v>41575</c:v>
                </c:pt>
                <c:pt idx="705">
                  <c:v>41576</c:v>
                </c:pt>
                <c:pt idx="706">
                  <c:v>41577</c:v>
                </c:pt>
                <c:pt idx="707">
                  <c:v>41578</c:v>
                </c:pt>
                <c:pt idx="708">
                  <c:v>41579</c:v>
                </c:pt>
                <c:pt idx="709">
                  <c:v>41582</c:v>
                </c:pt>
                <c:pt idx="710">
                  <c:v>41583</c:v>
                </c:pt>
                <c:pt idx="711">
                  <c:v>41584</c:v>
                </c:pt>
                <c:pt idx="712">
                  <c:v>41585</c:v>
                </c:pt>
                <c:pt idx="713">
                  <c:v>41586</c:v>
                </c:pt>
                <c:pt idx="714">
                  <c:v>41590</c:v>
                </c:pt>
                <c:pt idx="715">
                  <c:v>41591</c:v>
                </c:pt>
                <c:pt idx="716">
                  <c:v>41592</c:v>
                </c:pt>
                <c:pt idx="717">
                  <c:v>41593</c:v>
                </c:pt>
                <c:pt idx="718">
                  <c:v>41596</c:v>
                </c:pt>
                <c:pt idx="719">
                  <c:v>41597</c:v>
                </c:pt>
                <c:pt idx="720">
                  <c:v>41598</c:v>
                </c:pt>
                <c:pt idx="721">
                  <c:v>41599</c:v>
                </c:pt>
                <c:pt idx="722">
                  <c:v>41600</c:v>
                </c:pt>
                <c:pt idx="723">
                  <c:v>41603</c:v>
                </c:pt>
                <c:pt idx="724">
                  <c:v>41604</c:v>
                </c:pt>
                <c:pt idx="725">
                  <c:v>41605</c:v>
                </c:pt>
                <c:pt idx="726">
                  <c:v>41607</c:v>
                </c:pt>
                <c:pt idx="727">
                  <c:v>41610</c:v>
                </c:pt>
                <c:pt idx="728">
                  <c:v>41611</c:v>
                </c:pt>
                <c:pt idx="729">
                  <c:v>41612</c:v>
                </c:pt>
                <c:pt idx="730">
                  <c:v>41613</c:v>
                </c:pt>
                <c:pt idx="731">
                  <c:v>41614</c:v>
                </c:pt>
                <c:pt idx="732">
                  <c:v>41617</c:v>
                </c:pt>
                <c:pt idx="733">
                  <c:v>41618</c:v>
                </c:pt>
                <c:pt idx="734">
                  <c:v>41619</c:v>
                </c:pt>
                <c:pt idx="735">
                  <c:v>41620</c:v>
                </c:pt>
                <c:pt idx="736">
                  <c:v>41621</c:v>
                </c:pt>
                <c:pt idx="737">
                  <c:v>41624</c:v>
                </c:pt>
                <c:pt idx="738">
                  <c:v>41625</c:v>
                </c:pt>
                <c:pt idx="739">
                  <c:v>41626</c:v>
                </c:pt>
                <c:pt idx="740">
                  <c:v>41627</c:v>
                </c:pt>
                <c:pt idx="741">
                  <c:v>41628</c:v>
                </c:pt>
                <c:pt idx="742">
                  <c:v>41631</c:v>
                </c:pt>
                <c:pt idx="743">
                  <c:v>41632</c:v>
                </c:pt>
                <c:pt idx="744">
                  <c:v>41634</c:v>
                </c:pt>
                <c:pt idx="745">
                  <c:v>41635</c:v>
                </c:pt>
                <c:pt idx="746">
                  <c:v>41638</c:v>
                </c:pt>
                <c:pt idx="747">
                  <c:v>41639</c:v>
                </c:pt>
                <c:pt idx="748">
                  <c:v>41641</c:v>
                </c:pt>
                <c:pt idx="749">
                  <c:v>41642</c:v>
                </c:pt>
                <c:pt idx="750">
                  <c:v>41645</c:v>
                </c:pt>
                <c:pt idx="751">
                  <c:v>41646</c:v>
                </c:pt>
                <c:pt idx="752">
                  <c:v>41647</c:v>
                </c:pt>
                <c:pt idx="753">
                  <c:v>41648</c:v>
                </c:pt>
                <c:pt idx="754">
                  <c:v>41649</c:v>
                </c:pt>
                <c:pt idx="755">
                  <c:v>41652</c:v>
                </c:pt>
                <c:pt idx="756">
                  <c:v>41653</c:v>
                </c:pt>
                <c:pt idx="757">
                  <c:v>41654</c:v>
                </c:pt>
                <c:pt idx="758">
                  <c:v>41655</c:v>
                </c:pt>
                <c:pt idx="759">
                  <c:v>41656</c:v>
                </c:pt>
                <c:pt idx="760">
                  <c:v>41660</c:v>
                </c:pt>
                <c:pt idx="761">
                  <c:v>41661</c:v>
                </c:pt>
                <c:pt idx="762">
                  <c:v>41662</c:v>
                </c:pt>
                <c:pt idx="763">
                  <c:v>41663</c:v>
                </c:pt>
                <c:pt idx="764">
                  <c:v>41666</c:v>
                </c:pt>
                <c:pt idx="765">
                  <c:v>41667</c:v>
                </c:pt>
                <c:pt idx="766">
                  <c:v>41668</c:v>
                </c:pt>
                <c:pt idx="767">
                  <c:v>41669</c:v>
                </c:pt>
                <c:pt idx="768">
                  <c:v>41670</c:v>
                </c:pt>
                <c:pt idx="769">
                  <c:v>41673</c:v>
                </c:pt>
                <c:pt idx="770">
                  <c:v>41674</c:v>
                </c:pt>
                <c:pt idx="771">
                  <c:v>41675</c:v>
                </c:pt>
                <c:pt idx="772">
                  <c:v>41676</c:v>
                </c:pt>
                <c:pt idx="773">
                  <c:v>41677</c:v>
                </c:pt>
                <c:pt idx="774">
                  <c:v>41680</c:v>
                </c:pt>
                <c:pt idx="775">
                  <c:v>41681</c:v>
                </c:pt>
                <c:pt idx="776">
                  <c:v>41682</c:v>
                </c:pt>
                <c:pt idx="777">
                  <c:v>41683</c:v>
                </c:pt>
                <c:pt idx="778">
                  <c:v>41684</c:v>
                </c:pt>
                <c:pt idx="779">
                  <c:v>41688</c:v>
                </c:pt>
                <c:pt idx="780">
                  <c:v>41689</c:v>
                </c:pt>
                <c:pt idx="781">
                  <c:v>41690</c:v>
                </c:pt>
                <c:pt idx="782">
                  <c:v>41691</c:v>
                </c:pt>
                <c:pt idx="783">
                  <c:v>41694</c:v>
                </c:pt>
                <c:pt idx="784">
                  <c:v>41695</c:v>
                </c:pt>
                <c:pt idx="785">
                  <c:v>41696</c:v>
                </c:pt>
                <c:pt idx="786">
                  <c:v>41697</c:v>
                </c:pt>
                <c:pt idx="787">
                  <c:v>41698</c:v>
                </c:pt>
                <c:pt idx="788">
                  <c:v>41701</c:v>
                </c:pt>
                <c:pt idx="789">
                  <c:v>41702</c:v>
                </c:pt>
                <c:pt idx="790">
                  <c:v>41703</c:v>
                </c:pt>
                <c:pt idx="791">
                  <c:v>41704</c:v>
                </c:pt>
                <c:pt idx="792">
                  <c:v>41705</c:v>
                </c:pt>
                <c:pt idx="793">
                  <c:v>41708</c:v>
                </c:pt>
                <c:pt idx="794">
                  <c:v>41709</c:v>
                </c:pt>
                <c:pt idx="795">
                  <c:v>41710</c:v>
                </c:pt>
                <c:pt idx="796">
                  <c:v>41711</c:v>
                </c:pt>
                <c:pt idx="797">
                  <c:v>41712</c:v>
                </c:pt>
                <c:pt idx="798">
                  <c:v>41715</c:v>
                </c:pt>
                <c:pt idx="799">
                  <c:v>41716</c:v>
                </c:pt>
                <c:pt idx="800">
                  <c:v>41717</c:v>
                </c:pt>
                <c:pt idx="801">
                  <c:v>41718</c:v>
                </c:pt>
                <c:pt idx="802">
                  <c:v>41719</c:v>
                </c:pt>
                <c:pt idx="803">
                  <c:v>41722</c:v>
                </c:pt>
                <c:pt idx="804">
                  <c:v>41723</c:v>
                </c:pt>
                <c:pt idx="805">
                  <c:v>41724</c:v>
                </c:pt>
                <c:pt idx="806">
                  <c:v>41725</c:v>
                </c:pt>
                <c:pt idx="807">
                  <c:v>41726</c:v>
                </c:pt>
                <c:pt idx="808">
                  <c:v>41729</c:v>
                </c:pt>
                <c:pt idx="809">
                  <c:v>41730</c:v>
                </c:pt>
                <c:pt idx="810">
                  <c:v>41731</c:v>
                </c:pt>
                <c:pt idx="811">
                  <c:v>41732</c:v>
                </c:pt>
                <c:pt idx="812">
                  <c:v>41733</c:v>
                </c:pt>
                <c:pt idx="813">
                  <c:v>41736</c:v>
                </c:pt>
                <c:pt idx="814">
                  <c:v>41737</c:v>
                </c:pt>
                <c:pt idx="815">
                  <c:v>41738</c:v>
                </c:pt>
                <c:pt idx="816">
                  <c:v>41739</c:v>
                </c:pt>
                <c:pt idx="817">
                  <c:v>41740</c:v>
                </c:pt>
                <c:pt idx="818">
                  <c:v>41743</c:v>
                </c:pt>
                <c:pt idx="819">
                  <c:v>41744</c:v>
                </c:pt>
                <c:pt idx="820">
                  <c:v>41745</c:v>
                </c:pt>
                <c:pt idx="821">
                  <c:v>41746</c:v>
                </c:pt>
                <c:pt idx="822">
                  <c:v>41750</c:v>
                </c:pt>
                <c:pt idx="823">
                  <c:v>41751</c:v>
                </c:pt>
                <c:pt idx="824">
                  <c:v>41752</c:v>
                </c:pt>
                <c:pt idx="825">
                  <c:v>41753</c:v>
                </c:pt>
                <c:pt idx="826">
                  <c:v>41754</c:v>
                </c:pt>
                <c:pt idx="827">
                  <c:v>41757</c:v>
                </c:pt>
                <c:pt idx="828">
                  <c:v>41758</c:v>
                </c:pt>
                <c:pt idx="829">
                  <c:v>41759</c:v>
                </c:pt>
                <c:pt idx="830">
                  <c:v>41760</c:v>
                </c:pt>
                <c:pt idx="831">
                  <c:v>41761</c:v>
                </c:pt>
                <c:pt idx="832">
                  <c:v>41764</c:v>
                </c:pt>
                <c:pt idx="833">
                  <c:v>41765</c:v>
                </c:pt>
                <c:pt idx="834">
                  <c:v>41766</c:v>
                </c:pt>
                <c:pt idx="835">
                  <c:v>41767</c:v>
                </c:pt>
                <c:pt idx="836">
                  <c:v>41768</c:v>
                </c:pt>
                <c:pt idx="837">
                  <c:v>41771</c:v>
                </c:pt>
                <c:pt idx="838">
                  <c:v>41772</c:v>
                </c:pt>
                <c:pt idx="839">
                  <c:v>41773</c:v>
                </c:pt>
                <c:pt idx="840">
                  <c:v>41774</c:v>
                </c:pt>
                <c:pt idx="841">
                  <c:v>41775</c:v>
                </c:pt>
                <c:pt idx="842">
                  <c:v>41778</c:v>
                </c:pt>
                <c:pt idx="843">
                  <c:v>41779</c:v>
                </c:pt>
                <c:pt idx="844">
                  <c:v>41780</c:v>
                </c:pt>
                <c:pt idx="845">
                  <c:v>41781</c:v>
                </c:pt>
                <c:pt idx="846">
                  <c:v>41782</c:v>
                </c:pt>
                <c:pt idx="847">
                  <c:v>41786</c:v>
                </c:pt>
                <c:pt idx="848">
                  <c:v>41787</c:v>
                </c:pt>
                <c:pt idx="849">
                  <c:v>41788</c:v>
                </c:pt>
                <c:pt idx="850">
                  <c:v>41789</c:v>
                </c:pt>
                <c:pt idx="851">
                  <c:v>41792</c:v>
                </c:pt>
                <c:pt idx="852">
                  <c:v>41793</c:v>
                </c:pt>
                <c:pt idx="853">
                  <c:v>41794</c:v>
                </c:pt>
                <c:pt idx="854">
                  <c:v>41795</c:v>
                </c:pt>
                <c:pt idx="855">
                  <c:v>41796</c:v>
                </c:pt>
                <c:pt idx="856">
                  <c:v>41799</c:v>
                </c:pt>
                <c:pt idx="857">
                  <c:v>41800</c:v>
                </c:pt>
                <c:pt idx="858">
                  <c:v>41801</c:v>
                </c:pt>
                <c:pt idx="859">
                  <c:v>41802</c:v>
                </c:pt>
                <c:pt idx="860">
                  <c:v>41803</c:v>
                </c:pt>
                <c:pt idx="861">
                  <c:v>41806</c:v>
                </c:pt>
                <c:pt idx="862">
                  <c:v>41807</c:v>
                </c:pt>
                <c:pt idx="863">
                  <c:v>41808</c:v>
                </c:pt>
                <c:pt idx="864">
                  <c:v>41809</c:v>
                </c:pt>
                <c:pt idx="865">
                  <c:v>41810</c:v>
                </c:pt>
                <c:pt idx="866">
                  <c:v>41813</c:v>
                </c:pt>
                <c:pt idx="867">
                  <c:v>41814</c:v>
                </c:pt>
                <c:pt idx="868">
                  <c:v>41815</c:v>
                </c:pt>
                <c:pt idx="869">
                  <c:v>41816</c:v>
                </c:pt>
                <c:pt idx="870">
                  <c:v>41817</c:v>
                </c:pt>
                <c:pt idx="871">
                  <c:v>41820</c:v>
                </c:pt>
                <c:pt idx="872">
                  <c:v>41821</c:v>
                </c:pt>
                <c:pt idx="873">
                  <c:v>41822</c:v>
                </c:pt>
                <c:pt idx="874">
                  <c:v>41823</c:v>
                </c:pt>
                <c:pt idx="875">
                  <c:v>41827</c:v>
                </c:pt>
                <c:pt idx="876">
                  <c:v>41828</c:v>
                </c:pt>
                <c:pt idx="877">
                  <c:v>41829</c:v>
                </c:pt>
                <c:pt idx="878">
                  <c:v>41830</c:v>
                </c:pt>
                <c:pt idx="879">
                  <c:v>41831</c:v>
                </c:pt>
                <c:pt idx="880">
                  <c:v>41834</c:v>
                </c:pt>
                <c:pt idx="881">
                  <c:v>41835</c:v>
                </c:pt>
                <c:pt idx="882">
                  <c:v>41836</c:v>
                </c:pt>
                <c:pt idx="883">
                  <c:v>41837</c:v>
                </c:pt>
                <c:pt idx="884">
                  <c:v>41838</c:v>
                </c:pt>
                <c:pt idx="885">
                  <c:v>41841</c:v>
                </c:pt>
                <c:pt idx="886">
                  <c:v>41842</c:v>
                </c:pt>
                <c:pt idx="887">
                  <c:v>41843</c:v>
                </c:pt>
                <c:pt idx="888">
                  <c:v>41844</c:v>
                </c:pt>
                <c:pt idx="889">
                  <c:v>41845</c:v>
                </c:pt>
                <c:pt idx="890">
                  <c:v>41848</c:v>
                </c:pt>
                <c:pt idx="891">
                  <c:v>41849</c:v>
                </c:pt>
                <c:pt idx="892">
                  <c:v>41850</c:v>
                </c:pt>
                <c:pt idx="893">
                  <c:v>41851</c:v>
                </c:pt>
                <c:pt idx="894">
                  <c:v>41852</c:v>
                </c:pt>
                <c:pt idx="895">
                  <c:v>41855</c:v>
                </c:pt>
                <c:pt idx="896">
                  <c:v>41856</c:v>
                </c:pt>
                <c:pt idx="897">
                  <c:v>41857</c:v>
                </c:pt>
                <c:pt idx="898">
                  <c:v>41858</c:v>
                </c:pt>
                <c:pt idx="899">
                  <c:v>41859</c:v>
                </c:pt>
                <c:pt idx="900">
                  <c:v>41862</c:v>
                </c:pt>
                <c:pt idx="901">
                  <c:v>41863</c:v>
                </c:pt>
                <c:pt idx="902">
                  <c:v>41864</c:v>
                </c:pt>
                <c:pt idx="903">
                  <c:v>41865</c:v>
                </c:pt>
                <c:pt idx="904">
                  <c:v>41866</c:v>
                </c:pt>
                <c:pt idx="905">
                  <c:v>41869</c:v>
                </c:pt>
                <c:pt idx="906">
                  <c:v>41870</c:v>
                </c:pt>
                <c:pt idx="907">
                  <c:v>41871</c:v>
                </c:pt>
                <c:pt idx="908">
                  <c:v>41872</c:v>
                </c:pt>
                <c:pt idx="909">
                  <c:v>41873</c:v>
                </c:pt>
                <c:pt idx="910">
                  <c:v>41876</c:v>
                </c:pt>
                <c:pt idx="911">
                  <c:v>41877</c:v>
                </c:pt>
                <c:pt idx="912">
                  <c:v>41878</c:v>
                </c:pt>
                <c:pt idx="913">
                  <c:v>41879</c:v>
                </c:pt>
                <c:pt idx="914">
                  <c:v>41880</c:v>
                </c:pt>
                <c:pt idx="915">
                  <c:v>41884</c:v>
                </c:pt>
                <c:pt idx="916">
                  <c:v>41885</c:v>
                </c:pt>
                <c:pt idx="917">
                  <c:v>41886</c:v>
                </c:pt>
                <c:pt idx="918">
                  <c:v>41887</c:v>
                </c:pt>
                <c:pt idx="919">
                  <c:v>41890</c:v>
                </c:pt>
                <c:pt idx="920">
                  <c:v>41891</c:v>
                </c:pt>
                <c:pt idx="921">
                  <c:v>41892</c:v>
                </c:pt>
                <c:pt idx="922">
                  <c:v>41893</c:v>
                </c:pt>
                <c:pt idx="923">
                  <c:v>41894</c:v>
                </c:pt>
                <c:pt idx="924">
                  <c:v>41897</c:v>
                </c:pt>
                <c:pt idx="925">
                  <c:v>41898</c:v>
                </c:pt>
                <c:pt idx="926">
                  <c:v>41899</c:v>
                </c:pt>
                <c:pt idx="927">
                  <c:v>41900</c:v>
                </c:pt>
                <c:pt idx="928">
                  <c:v>41901</c:v>
                </c:pt>
                <c:pt idx="929">
                  <c:v>41904</c:v>
                </c:pt>
                <c:pt idx="930">
                  <c:v>41905</c:v>
                </c:pt>
                <c:pt idx="931">
                  <c:v>41906</c:v>
                </c:pt>
                <c:pt idx="932">
                  <c:v>41907</c:v>
                </c:pt>
                <c:pt idx="933">
                  <c:v>41908</c:v>
                </c:pt>
                <c:pt idx="934">
                  <c:v>41911</c:v>
                </c:pt>
                <c:pt idx="935">
                  <c:v>41912</c:v>
                </c:pt>
                <c:pt idx="936">
                  <c:v>41913</c:v>
                </c:pt>
                <c:pt idx="937">
                  <c:v>41914</c:v>
                </c:pt>
                <c:pt idx="938">
                  <c:v>41915</c:v>
                </c:pt>
                <c:pt idx="939">
                  <c:v>41918</c:v>
                </c:pt>
                <c:pt idx="940">
                  <c:v>41919</c:v>
                </c:pt>
                <c:pt idx="941">
                  <c:v>41920</c:v>
                </c:pt>
                <c:pt idx="942">
                  <c:v>41921</c:v>
                </c:pt>
                <c:pt idx="943">
                  <c:v>41922</c:v>
                </c:pt>
                <c:pt idx="944">
                  <c:v>41926</c:v>
                </c:pt>
                <c:pt idx="945">
                  <c:v>41927</c:v>
                </c:pt>
                <c:pt idx="946">
                  <c:v>41928</c:v>
                </c:pt>
                <c:pt idx="947">
                  <c:v>41929</c:v>
                </c:pt>
                <c:pt idx="948">
                  <c:v>41932</c:v>
                </c:pt>
                <c:pt idx="949">
                  <c:v>41933</c:v>
                </c:pt>
                <c:pt idx="950">
                  <c:v>41934</c:v>
                </c:pt>
                <c:pt idx="951">
                  <c:v>41935</c:v>
                </c:pt>
                <c:pt idx="952">
                  <c:v>41936</c:v>
                </c:pt>
                <c:pt idx="953">
                  <c:v>41939</c:v>
                </c:pt>
                <c:pt idx="954">
                  <c:v>41940</c:v>
                </c:pt>
                <c:pt idx="955">
                  <c:v>41941</c:v>
                </c:pt>
                <c:pt idx="956">
                  <c:v>41942</c:v>
                </c:pt>
                <c:pt idx="957">
                  <c:v>41943</c:v>
                </c:pt>
                <c:pt idx="958">
                  <c:v>41946</c:v>
                </c:pt>
                <c:pt idx="959">
                  <c:v>41947</c:v>
                </c:pt>
                <c:pt idx="960">
                  <c:v>41948</c:v>
                </c:pt>
                <c:pt idx="961">
                  <c:v>41949</c:v>
                </c:pt>
                <c:pt idx="962">
                  <c:v>41950</c:v>
                </c:pt>
                <c:pt idx="963">
                  <c:v>41953</c:v>
                </c:pt>
                <c:pt idx="964">
                  <c:v>41955</c:v>
                </c:pt>
                <c:pt idx="965">
                  <c:v>41956</c:v>
                </c:pt>
                <c:pt idx="966">
                  <c:v>41957</c:v>
                </c:pt>
                <c:pt idx="967">
                  <c:v>41960</c:v>
                </c:pt>
                <c:pt idx="968">
                  <c:v>41961</c:v>
                </c:pt>
                <c:pt idx="969">
                  <c:v>41962</c:v>
                </c:pt>
                <c:pt idx="970">
                  <c:v>41963</c:v>
                </c:pt>
                <c:pt idx="971">
                  <c:v>41964</c:v>
                </c:pt>
                <c:pt idx="972">
                  <c:v>41967</c:v>
                </c:pt>
                <c:pt idx="973">
                  <c:v>41968</c:v>
                </c:pt>
                <c:pt idx="974">
                  <c:v>41969</c:v>
                </c:pt>
                <c:pt idx="975">
                  <c:v>41971</c:v>
                </c:pt>
                <c:pt idx="976">
                  <c:v>41974</c:v>
                </c:pt>
                <c:pt idx="977">
                  <c:v>41975</c:v>
                </c:pt>
                <c:pt idx="978">
                  <c:v>41976</c:v>
                </c:pt>
                <c:pt idx="979">
                  <c:v>41977</c:v>
                </c:pt>
                <c:pt idx="980">
                  <c:v>41978</c:v>
                </c:pt>
                <c:pt idx="981">
                  <c:v>41981</c:v>
                </c:pt>
                <c:pt idx="982">
                  <c:v>41982</c:v>
                </c:pt>
                <c:pt idx="983">
                  <c:v>41983</c:v>
                </c:pt>
                <c:pt idx="984">
                  <c:v>41984</c:v>
                </c:pt>
                <c:pt idx="985">
                  <c:v>41985</c:v>
                </c:pt>
                <c:pt idx="986">
                  <c:v>41988</c:v>
                </c:pt>
                <c:pt idx="987">
                  <c:v>41989</c:v>
                </c:pt>
                <c:pt idx="988">
                  <c:v>41990</c:v>
                </c:pt>
                <c:pt idx="989">
                  <c:v>41991</c:v>
                </c:pt>
                <c:pt idx="990">
                  <c:v>41992</c:v>
                </c:pt>
                <c:pt idx="991">
                  <c:v>41995</c:v>
                </c:pt>
                <c:pt idx="992">
                  <c:v>41996</c:v>
                </c:pt>
                <c:pt idx="993">
                  <c:v>41997</c:v>
                </c:pt>
                <c:pt idx="994">
                  <c:v>41999</c:v>
                </c:pt>
                <c:pt idx="995">
                  <c:v>42002</c:v>
                </c:pt>
                <c:pt idx="996">
                  <c:v>42003</c:v>
                </c:pt>
                <c:pt idx="997">
                  <c:v>42004</c:v>
                </c:pt>
                <c:pt idx="998">
                  <c:v>42006</c:v>
                </c:pt>
                <c:pt idx="999">
                  <c:v>42009</c:v>
                </c:pt>
                <c:pt idx="1000">
                  <c:v>42010</c:v>
                </c:pt>
                <c:pt idx="1001">
                  <c:v>42011</c:v>
                </c:pt>
                <c:pt idx="1002">
                  <c:v>42012</c:v>
                </c:pt>
                <c:pt idx="1003">
                  <c:v>42013</c:v>
                </c:pt>
                <c:pt idx="1004">
                  <c:v>42016</c:v>
                </c:pt>
                <c:pt idx="1005">
                  <c:v>42017</c:v>
                </c:pt>
                <c:pt idx="1006">
                  <c:v>42018</c:v>
                </c:pt>
                <c:pt idx="1007">
                  <c:v>42019</c:v>
                </c:pt>
                <c:pt idx="1008">
                  <c:v>42020</c:v>
                </c:pt>
                <c:pt idx="1009">
                  <c:v>42024</c:v>
                </c:pt>
                <c:pt idx="1010">
                  <c:v>42025</c:v>
                </c:pt>
                <c:pt idx="1011">
                  <c:v>42026</c:v>
                </c:pt>
                <c:pt idx="1012">
                  <c:v>42027</c:v>
                </c:pt>
                <c:pt idx="1013">
                  <c:v>42030</c:v>
                </c:pt>
                <c:pt idx="1014">
                  <c:v>42031</c:v>
                </c:pt>
                <c:pt idx="1015">
                  <c:v>42032</c:v>
                </c:pt>
                <c:pt idx="1016">
                  <c:v>42033</c:v>
                </c:pt>
                <c:pt idx="1017">
                  <c:v>42034</c:v>
                </c:pt>
                <c:pt idx="1018">
                  <c:v>42037</c:v>
                </c:pt>
                <c:pt idx="1019">
                  <c:v>42038</c:v>
                </c:pt>
                <c:pt idx="1020">
                  <c:v>42039</c:v>
                </c:pt>
                <c:pt idx="1021">
                  <c:v>42040</c:v>
                </c:pt>
                <c:pt idx="1022">
                  <c:v>42041</c:v>
                </c:pt>
                <c:pt idx="1023">
                  <c:v>42044</c:v>
                </c:pt>
                <c:pt idx="1024">
                  <c:v>42045</c:v>
                </c:pt>
                <c:pt idx="1025">
                  <c:v>42046</c:v>
                </c:pt>
                <c:pt idx="1026">
                  <c:v>42047</c:v>
                </c:pt>
                <c:pt idx="1027">
                  <c:v>42048</c:v>
                </c:pt>
                <c:pt idx="1028">
                  <c:v>42052</c:v>
                </c:pt>
                <c:pt idx="1029">
                  <c:v>42053</c:v>
                </c:pt>
                <c:pt idx="1030">
                  <c:v>42054</c:v>
                </c:pt>
                <c:pt idx="1031">
                  <c:v>42055</c:v>
                </c:pt>
                <c:pt idx="1032">
                  <c:v>42058</c:v>
                </c:pt>
                <c:pt idx="1033">
                  <c:v>42059</c:v>
                </c:pt>
                <c:pt idx="1034">
                  <c:v>42060</c:v>
                </c:pt>
                <c:pt idx="1035">
                  <c:v>42061</c:v>
                </c:pt>
                <c:pt idx="1036">
                  <c:v>42062</c:v>
                </c:pt>
                <c:pt idx="1037">
                  <c:v>42065</c:v>
                </c:pt>
                <c:pt idx="1038">
                  <c:v>42066</c:v>
                </c:pt>
                <c:pt idx="1039">
                  <c:v>42067</c:v>
                </c:pt>
                <c:pt idx="1040">
                  <c:v>42068</c:v>
                </c:pt>
                <c:pt idx="1041">
                  <c:v>42069</c:v>
                </c:pt>
                <c:pt idx="1042">
                  <c:v>42072</c:v>
                </c:pt>
                <c:pt idx="1043">
                  <c:v>42073</c:v>
                </c:pt>
                <c:pt idx="1044">
                  <c:v>42074</c:v>
                </c:pt>
                <c:pt idx="1045">
                  <c:v>42075</c:v>
                </c:pt>
                <c:pt idx="1046">
                  <c:v>42076</c:v>
                </c:pt>
                <c:pt idx="1047">
                  <c:v>42079</c:v>
                </c:pt>
                <c:pt idx="1048">
                  <c:v>42080</c:v>
                </c:pt>
                <c:pt idx="1049">
                  <c:v>42081</c:v>
                </c:pt>
                <c:pt idx="1050">
                  <c:v>42082</c:v>
                </c:pt>
                <c:pt idx="1051">
                  <c:v>42083</c:v>
                </c:pt>
                <c:pt idx="1052">
                  <c:v>42086</c:v>
                </c:pt>
                <c:pt idx="1053">
                  <c:v>42087</c:v>
                </c:pt>
                <c:pt idx="1054">
                  <c:v>42088</c:v>
                </c:pt>
                <c:pt idx="1055">
                  <c:v>42089</c:v>
                </c:pt>
                <c:pt idx="1056">
                  <c:v>42090</c:v>
                </c:pt>
                <c:pt idx="1057">
                  <c:v>42093</c:v>
                </c:pt>
                <c:pt idx="1058">
                  <c:v>42094</c:v>
                </c:pt>
                <c:pt idx="1059">
                  <c:v>42095</c:v>
                </c:pt>
                <c:pt idx="1060">
                  <c:v>42096</c:v>
                </c:pt>
                <c:pt idx="1061">
                  <c:v>42100</c:v>
                </c:pt>
                <c:pt idx="1062">
                  <c:v>42101</c:v>
                </c:pt>
                <c:pt idx="1063">
                  <c:v>42102</c:v>
                </c:pt>
                <c:pt idx="1064">
                  <c:v>42103</c:v>
                </c:pt>
                <c:pt idx="1065">
                  <c:v>42104</c:v>
                </c:pt>
                <c:pt idx="1066">
                  <c:v>42107</c:v>
                </c:pt>
                <c:pt idx="1067">
                  <c:v>42108</c:v>
                </c:pt>
                <c:pt idx="1068">
                  <c:v>42109</c:v>
                </c:pt>
                <c:pt idx="1069">
                  <c:v>42110</c:v>
                </c:pt>
                <c:pt idx="1070">
                  <c:v>42111</c:v>
                </c:pt>
                <c:pt idx="1071">
                  <c:v>42114</c:v>
                </c:pt>
                <c:pt idx="1072">
                  <c:v>42115</c:v>
                </c:pt>
                <c:pt idx="1073">
                  <c:v>42116</c:v>
                </c:pt>
                <c:pt idx="1074">
                  <c:v>42117</c:v>
                </c:pt>
                <c:pt idx="1075">
                  <c:v>42118</c:v>
                </c:pt>
                <c:pt idx="1076">
                  <c:v>42121</c:v>
                </c:pt>
                <c:pt idx="1077">
                  <c:v>42122</c:v>
                </c:pt>
                <c:pt idx="1078">
                  <c:v>42123</c:v>
                </c:pt>
                <c:pt idx="1079">
                  <c:v>42124</c:v>
                </c:pt>
                <c:pt idx="1080">
                  <c:v>42125</c:v>
                </c:pt>
                <c:pt idx="1081">
                  <c:v>42128</c:v>
                </c:pt>
                <c:pt idx="1082">
                  <c:v>42129</c:v>
                </c:pt>
                <c:pt idx="1083">
                  <c:v>42130</c:v>
                </c:pt>
                <c:pt idx="1084">
                  <c:v>42131</c:v>
                </c:pt>
                <c:pt idx="1085">
                  <c:v>42132</c:v>
                </c:pt>
                <c:pt idx="1086">
                  <c:v>42135</c:v>
                </c:pt>
                <c:pt idx="1087">
                  <c:v>42136</c:v>
                </c:pt>
                <c:pt idx="1088">
                  <c:v>42137</c:v>
                </c:pt>
                <c:pt idx="1089">
                  <c:v>42138</c:v>
                </c:pt>
                <c:pt idx="1090">
                  <c:v>42139</c:v>
                </c:pt>
                <c:pt idx="1091">
                  <c:v>42142</c:v>
                </c:pt>
                <c:pt idx="1092">
                  <c:v>42143</c:v>
                </c:pt>
                <c:pt idx="1093">
                  <c:v>42144</c:v>
                </c:pt>
                <c:pt idx="1094">
                  <c:v>42145</c:v>
                </c:pt>
                <c:pt idx="1095">
                  <c:v>42146</c:v>
                </c:pt>
                <c:pt idx="1096">
                  <c:v>42150</c:v>
                </c:pt>
                <c:pt idx="1097">
                  <c:v>42151</c:v>
                </c:pt>
                <c:pt idx="1098">
                  <c:v>42152</c:v>
                </c:pt>
                <c:pt idx="1099">
                  <c:v>42153</c:v>
                </c:pt>
                <c:pt idx="1100">
                  <c:v>42156</c:v>
                </c:pt>
                <c:pt idx="1101">
                  <c:v>42157</c:v>
                </c:pt>
                <c:pt idx="1102">
                  <c:v>42158</c:v>
                </c:pt>
                <c:pt idx="1103">
                  <c:v>42159</c:v>
                </c:pt>
                <c:pt idx="1104">
                  <c:v>42160</c:v>
                </c:pt>
                <c:pt idx="1105">
                  <c:v>42163</c:v>
                </c:pt>
                <c:pt idx="1106">
                  <c:v>42164</c:v>
                </c:pt>
                <c:pt idx="1107">
                  <c:v>42165</c:v>
                </c:pt>
                <c:pt idx="1108">
                  <c:v>42166</c:v>
                </c:pt>
                <c:pt idx="1109">
                  <c:v>42167</c:v>
                </c:pt>
                <c:pt idx="1110">
                  <c:v>42170</c:v>
                </c:pt>
                <c:pt idx="1111">
                  <c:v>42171</c:v>
                </c:pt>
                <c:pt idx="1112">
                  <c:v>42172</c:v>
                </c:pt>
                <c:pt idx="1113">
                  <c:v>42173</c:v>
                </c:pt>
                <c:pt idx="1114">
                  <c:v>42174</c:v>
                </c:pt>
                <c:pt idx="1115">
                  <c:v>42177</c:v>
                </c:pt>
                <c:pt idx="1116">
                  <c:v>42178</c:v>
                </c:pt>
                <c:pt idx="1117">
                  <c:v>42179</c:v>
                </c:pt>
                <c:pt idx="1118">
                  <c:v>42180</c:v>
                </c:pt>
                <c:pt idx="1119">
                  <c:v>42181</c:v>
                </c:pt>
                <c:pt idx="1120">
                  <c:v>42184</c:v>
                </c:pt>
                <c:pt idx="1121">
                  <c:v>42185</c:v>
                </c:pt>
                <c:pt idx="1122">
                  <c:v>42186</c:v>
                </c:pt>
                <c:pt idx="1123">
                  <c:v>42187</c:v>
                </c:pt>
                <c:pt idx="1124">
                  <c:v>42191</c:v>
                </c:pt>
                <c:pt idx="1125">
                  <c:v>42192</c:v>
                </c:pt>
                <c:pt idx="1126">
                  <c:v>42193</c:v>
                </c:pt>
                <c:pt idx="1127">
                  <c:v>42194</c:v>
                </c:pt>
                <c:pt idx="1128">
                  <c:v>42195</c:v>
                </c:pt>
                <c:pt idx="1129">
                  <c:v>42198</c:v>
                </c:pt>
                <c:pt idx="1130">
                  <c:v>42199</c:v>
                </c:pt>
                <c:pt idx="1131">
                  <c:v>42200</c:v>
                </c:pt>
                <c:pt idx="1132">
                  <c:v>42201</c:v>
                </c:pt>
                <c:pt idx="1133">
                  <c:v>42202</c:v>
                </c:pt>
                <c:pt idx="1134">
                  <c:v>42205</c:v>
                </c:pt>
                <c:pt idx="1135">
                  <c:v>42206</c:v>
                </c:pt>
                <c:pt idx="1136">
                  <c:v>42207</c:v>
                </c:pt>
                <c:pt idx="1137">
                  <c:v>42208</c:v>
                </c:pt>
                <c:pt idx="1138">
                  <c:v>42209</c:v>
                </c:pt>
                <c:pt idx="1139">
                  <c:v>42212</c:v>
                </c:pt>
                <c:pt idx="1140">
                  <c:v>42213</c:v>
                </c:pt>
                <c:pt idx="1141">
                  <c:v>42214</c:v>
                </c:pt>
                <c:pt idx="1142">
                  <c:v>42215</c:v>
                </c:pt>
                <c:pt idx="1143">
                  <c:v>42216</c:v>
                </c:pt>
                <c:pt idx="1144">
                  <c:v>42219</c:v>
                </c:pt>
                <c:pt idx="1145">
                  <c:v>42220</c:v>
                </c:pt>
                <c:pt idx="1146">
                  <c:v>42221</c:v>
                </c:pt>
                <c:pt idx="1147">
                  <c:v>42222</c:v>
                </c:pt>
                <c:pt idx="1148">
                  <c:v>42223</c:v>
                </c:pt>
                <c:pt idx="1149">
                  <c:v>42226</c:v>
                </c:pt>
                <c:pt idx="1150">
                  <c:v>42227</c:v>
                </c:pt>
                <c:pt idx="1151">
                  <c:v>42228</c:v>
                </c:pt>
                <c:pt idx="1152">
                  <c:v>42229</c:v>
                </c:pt>
                <c:pt idx="1153">
                  <c:v>42230</c:v>
                </c:pt>
                <c:pt idx="1154">
                  <c:v>42233</c:v>
                </c:pt>
                <c:pt idx="1155">
                  <c:v>42234</c:v>
                </c:pt>
                <c:pt idx="1156">
                  <c:v>42235</c:v>
                </c:pt>
                <c:pt idx="1157">
                  <c:v>42236</c:v>
                </c:pt>
                <c:pt idx="1158">
                  <c:v>42237</c:v>
                </c:pt>
                <c:pt idx="1159">
                  <c:v>42240</c:v>
                </c:pt>
                <c:pt idx="1160">
                  <c:v>42241</c:v>
                </c:pt>
                <c:pt idx="1161">
                  <c:v>42242</c:v>
                </c:pt>
                <c:pt idx="1162">
                  <c:v>42243</c:v>
                </c:pt>
                <c:pt idx="1163">
                  <c:v>42244</c:v>
                </c:pt>
                <c:pt idx="1164">
                  <c:v>42247</c:v>
                </c:pt>
                <c:pt idx="1165">
                  <c:v>42248</c:v>
                </c:pt>
                <c:pt idx="1166">
                  <c:v>42249</c:v>
                </c:pt>
                <c:pt idx="1167">
                  <c:v>42250</c:v>
                </c:pt>
                <c:pt idx="1168">
                  <c:v>42251</c:v>
                </c:pt>
                <c:pt idx="1169">
                  <c:v>42255</c:v>
                </c:pt>
                <c:pt idx="1170">
                  <c:v>42256</c:v>
                </c:pt>
                <c:pt idx="1171">
                  <c:v>42257</c:v>
                </c:pt>
                <c:pt idx="1172">
                  <c:v>42258</c:v>
                </c:pt>
                <c:pt idx="1173">
                  <c:v>42261</c:v>
                </c:pt>
                <c:pt idx="1174">
                  <c:v>42262</c:v>
                </c:pt>
                <c:pt idx="1175">
                  <c:v>42263</c:v>
                </c:pt>
                <c:pt idx="1176">
                  <c:v>42264</c:v>
                </c:pt>
                <c:pt idx="1177">
                  <c:v>42265</c:v>
                </c:pt>
                <c:pt idx="1178">
                  <c:v>42268</c:v>
                </c:pt>
                <c:pt idx="1179">
                  <c:v>42269</c:v>
                </c:pt>
                <c:pt idx="1180">
                  <c:v>42270</c:v>
                </c:pt>
                <c:pt idx="1181">
                  <c:v>42271</c:v>
                </c:pt>
                <c:pt idx="1182">
                  <c:v>42272</c:v>
                </c:pt>
                <c:pt idx="1183">
                  <c:v>42275</c:v>
                </c:pt>
                <c:pt idx="1184">
                  <c:v>42276</c:v>
                </c:pt>
                <c:pt idx="1185">
                  <c:v>42277</c:v>
                </c:pt>
                <c:pt idx="1186">
                  <c:v>42278</c:v>
                </c:pt>
                <c:pt idx="1187">
                  <c:v>42279</c:v>
                </c:pt>
                <c:pt idx="1188">
                  <c:v>42282</c:v>
                </c:pt>
                <c:pt idx="1189">
                  <c:v>42283</c:v>
                </c:pt>
                <c:pt idx="1190">
                  <c:v>42284</c:v>
                </c:pt>
                <c:pt idx="1191">
                  <c:v>42285</c:v>
                </c:pt>
                <c:pt idx="1192">
                  <c:v>42286</c:v>
                </c:pt>
                <c:pt idx="1193">
                  <c:v>42290</c:v>
                </c:pt>
                <c:pt idx="1194">
                  <c:v>42291</c:v>
                </c:pt>
                <c:pt idx="1195">
                  <c:v>42292</c:v>
                </c:pt>
                <c:pt idx="1196">
                  <c:v>42293</c:v>
                </c:pt>
                <c:pt idx="1197">
                  <c:v>42296</c:v>
                </c:pt>
                <c:pt idx="1198">
                  <c:v>42297</c:v>
                </c:pt>
                <c:pt idx="1199">
                  <c:v>42298</c:v>
                </c:pt>
                <c:pt idx="1200">
                  <c:v>42299</c:v>
                </c:pt>
                <c:pt idx="1201">
                  <c:v>42300</c:v>
                </c:pt>
                <c:pt idx="1202">
                  <c:v>42303</c:v>
                </c:pt>
                <c:pt idx="1203">
                  <c:v>42304</c:v>
                </c:pt>
                <c:pt idx="1204">
                  <c:v>42305</c:v>
                </c:pt>
                <c:pt idx="1205">
                  <c:v>42306</c:v>
                </c:pt>
                <c:pt idx="1206">
                  <c:v>42307</c:v>
                </c:pt>
                <c:pt idx="1207">
                  <c:v>42310</c:v>
                </c:pt>
                <c:pt idx="1208">
                  <c:v>42311</c:v>
                </c:pt>
                <c:pt idx="1209">
                  <c:v>42312</c:v>
                </c:pt>
                <c:pt idx="1210">
                  <c:v>42313</c:v>
                </c:pt>
                <c:pt idx="1211">
                  <c:v>42314</c:v>
                </c:pt>
                <c:pt idx="1212">
                  <c:v>42317</c:v>
                </c:pt>
                <c:pt idx="1213">
                  <c:v>42318</c:v>
                </c:pt>
                <c:pt idx="1214">
                  <c:v>42320</c:v>
                </c:pt>
                <c:pt idx="1215">
                  <c:v>42321</c:v>
                </c:pt>
                <c:pt idx="1216">
                  <c:v>42324</c:v>
                </c:pt>
                <c:pt idx="1217">
                  <c:v>42325</c:v>
                </c:pt>
                <c:pt idx="1218">
                  <c:v>42326</c:v>
                </c:pt>
                <c:pt idx="1219">
                  <c:v>42327</c:v>
                </c:pt>
                <c:pt idx="1220">
                  <c:v>42328</c:v>
                </c:pt>
                <c:pt idx="1221">
                  <c:v>42331</c:v>
                </c:pt>
                <c:pt idx="1222">
                  <c:v>42332</c:v>
                </c:pt>
                <c:pt idx="1223">
                  <c:v>42333</c:v>
                </c:pt>
                <c:pt idx="1224">
                  <c:v>42335</c:v>
                </c:pt>
                <c:pt idx="1225">
                  <c:v>42338</c:v>
                </c:pt>
                <c:pt idx="1226">
                  <c:v>42339</c:v>
                </c:pt>
                <c:pt idx="1227">
                  <c:v>42340</c:v>
                </c:pt>
                <c:pt idx="1228">
                  <c:v>42341</c:v>
                </c:pt>
                <c:pt idx="1229">
                  <c:v>42342</c:v>
                </c:pt>
                <c:pt idx="1230">
                  <c:v>42345</c:v>
                </c:pt>
                <c:pt idx="1231">
                  <c:v>42346</c:v>
                </c:pt>
                <c:pt idx="1232">
                  <c:v>42347</c:v>
                </c:pt>
                <c:pt idx="1233">
                  <c:v>42348</c:v>
                </c:pt>
                <c:pt idx="1234">
                  <c:v>42349</c:v>
                </c:pt>
                <c:pt idx="1235">
                  <c:v>42352</c:v>
                </c:pt>
                <c:pt idx="1236">
                  <c:v>42353</c:v>
                </c:pt>
                <c:pt idx="1237">
                  <c:v>42354</c:v>
                </c:pt>
                <c:pt idx="1238">
                  <c:v>42355</c:v>
                </c:pt>
                <c:pt idx="1239">
                  <c:v>42356</c:v>
                </c:pt>
                <c:pt idx="1240">
                  <c:v>42359</c:v>
                </c:pt>
                <c:pt idx="1241">
                  <c:v>42360</c:v>
                </c:pt>
                <c:pt idx="1242">
                  <c:v>42361</c:v>
                </c:pt>
                <c:pt idx="1243">
                  <c:v>42362</c:v>
                </c:pt>
                <c:pt idx="1244">
                  <c:v>42366</c:v>
                </c:pt>
                <c:pt idx="1245">
                  <c:v>42367</c:v>
                </c:pt>
                <c:pt idx="1246">
                  <c:v>42368</c:v>
                </c:pt>
                <c:pt idx="1247">
                  <c:v>42369</c:v>
                </c:pt>
                <c:pt idx="1248">
                  <c:v>42373</c:v>
                </c:pt>
                <c:pt idx="1249">
                  <c:v>42374</c:v>
                </c:pt>
                <c:pt idx="1250">
                  <c:v>42375</c:v>
                </c:pt>
                <c:pt idx="1251">
                  <c:v>42376</c:v>
                </c:pt>
                <c:pt idx="1252">
                  <c:v>42377</c:v>
                </c:pt>
                <c:pt idx="1253">
                  <c:v>42380</c:v>
                </c:pt>
                <c:pt idx="1254">
                  <c:v>42381</c:v>
                </c:pt>
                <c:pt idx="1255">
                  <c:v>42382</c:v>
                </c:pt>
                <c:pt idx="1256">
                  <c:v>42383</c:v>
                </c:pt>
                <c:pt idx="1257">
                  <c:v>42384</c:v>
                </c:pt>
                <c:pt idx="1258">
                  <c:v>42388</c:v>
                </c:pt>
                <c:pt idx="1259">
                  <c:v>42389</c:v>
                </c:pt>
                <c:pt idx="1260">
                  <c:v>42390</c:v>
                </c:pt>
                <c:pt idx="1261">
                  <c:v>42391</c:v>
                </c:pt>
                <c:pt idx="1262">
                  <c:v>42394</c:v>
                </c:pt>
                <c:pt idx="1263">
                  <c:v>42395</c:v>
                </c:pt>
                <c:pt idx="1264">
                  <c:v>42396</c:v>
                </c:pt>
                <c:pt idx="1265">
                  <c:v>42397</c:v>
                </c:pt>
                <c:pt idx="1266">
                  <c:v>42398</c:v>
                </c:pt>
                <c:pt idx="1267">
                  <c:v>42401</c:v>
                </c:pt>
                <c:pt idx="1268">
                  <c:v>42402</c:v>
                </c:pt>
                <c:pt idx="1269">
                  <c:v>42403</c:v>
                </c:pt>
                <c:pt idx="1270">
                  <c:v>42404</c:v>
                </c:pt>
                <c:pt idx="1271">
                  <c:v>42405</c:v>
                </c:pt>
                <c:pt idx="1272">
                  <c:v>42408</c:v>
                </c:pt>
                <c:pt idx="1273">
                  <c:v>42409</c:v>
                </c:pt>
                <c:pt idx="1274">
                  <c:v>42410</c:v>
                </c:pt>
                <c:pt idx="1275">
                  <c:v>42411</c:v>
                </c:pt>
                <c:pt idx="1276">
                  <c:v>42412</c:v>
                </c:pt>
                <c:pt idx="1277">
                  <c:v>42416</c:v>
                </c:pt>
                <c:pt idx="1278">
                  <c:v>42417</c:v>
                </c:pt>
                <c:pt idx="1279">
                  <c:v>42418</c:v>
                </c:pt>
                <c:pt idx="1280">
                  <c:v>42419</c:v>
                </c:pt>
                <c:pt idx="1281">
                  <c:v>42422</c:v>
                </c:pt>
                <c:pt idx="1282">
                  <c:v>42423</c:v>
                </c:pt>
                <c:pt idx="1283">
                  <c:v>42424</c:v>
                </c:pt>
                <c:pt idx="1284">
                  <c:v>42425</c:v>
                </c:pt>
                <c:pt idx="1285">
                  <c:v>42426</c:v>
                </c:pt>
                <c:pt idx="1286">
                  <c:v>42429</c:v>
                </c:pt>
                <c:pt idx="1287">
                  <c:v>42430</c:v>
                </c:pt>
                <c:pt idx="1288">
                  <c:v>42431</c:v>
                </c:pt>
                <c:pt idx="1289">
                  <c:v>42432</c:v>
                </c:pt>
                <c:pt idx="1290">
                  <c:v>42433</c:v>
                </c:pt>
                <c:pt idx="1291">
                  <c:v>42436</c:v>
                </c:pt>
                <c:pt idx="1292">
                  <c:v>42437</c:v>
                </c:pt>
                <c:pt idx="1293">
                  <c:v>42438</c:v>
                </c:pt>
                <c:pt idx="1294">
                  <c:v>42439</c:v>
                </c:pt>
                <c:pt idx="1295">
                  <c:v>42440</c:v>
                </c:pt>
                <c:pt idx="1296">
                  <c:v>42443</c:v>
                </c:pt>
                <c:pt idx="1297">
                  <c:v>42444</c:v>
                </c:pt>
                <c:pt idx="1298">
                  <c:v>42445</c:v>
                </c:pt>
                <c:pt idx="1299">
                  <c:v>42446</c:v>
                </c:pt>
                <c:pt idx="1300">
                  <c:v>42447</c:v>
                </c:pt>
                <c:pt idx="1301">
                  <c:v>42450</c:v>
                </c:pt>
                <c:pt idx="1302">
                  <c:v>42451</c:v>
                </c:pt>
                <c:pt idx="1303">
                  <c:v>42452</c:v>
                </c:pt>
                <c:pt idx="1304">
                  <c:v>42453</c:v>
                </c:pt>
                <c:pt idx="1305">
                  <c:v>42457</c:v>
                </c:pt>
                <c:pt idx="1306">
                  <c:v>42458</c:v>
                </c:pt>
                <c:pt idx="1307">
                  <c:v>42459</c:v>
                </c:pt>
                <c:pt idx="1308">
                  <c:v>42460</c:v>
                </c:pt>
                <c:pt idx="1309">
                  <c:v>42461</c:v>
                </c:pt>
                <c:pt idx="1310">
                  <c:v>42464</c:v>
                </c:pt>
                <c:pt idx="1311">
                  <c:v>42465</c:v>
                </c:pt>
                <c:pt idx="1312">
                  <c:v>42466</c:v>
                </c:pt>
                <c:pt idx="1313">
                  <c:v>42467</c:v>
                </c:pt>
                <c:pt idx="1314">
                  <c:v>42468</c:v>
                </c:pt>
                <c:pt idx="1315">
                  <c:v>42471</c:v>
                </c:pt>
                <c:pt idx="1316">
                  <c:v>42472</c:v>
                </c:pt>
                <c:pt idx="1317">
                  <c:v>42473</c:v>
                </c:pt>
                <c:pt idx="1318">
                  <c:v>42474</c:v>
                </c:pt>
                <c:pt idx="1319">
                  <c:v>42475</c:v>
                </c:pt>
                <c:pt idx="1320">
                  <c:v>42478</c:v>
                </c:pt>
                <c:pt idx="1321">
                  <c:v>42479</c:v>
                </c:pt>
                <c:pt idx="1322">
                  <c:v>42480</c:v>
                </c:pt>
                <c:pt idx="1323">
                  <c:v>42481</c:v>
                </c:pt>
                <c:pt idx="1324">
                  <c:v>42482</c:v>
                </c:pt>
                <c:pt idx="1325">
                  <c:v>42485</c:v>
                </c:pt>
                <c:pt idx="1326">
                  <c:v>42486</c:v>
                </c:pt>
                <c:pt idx="1327">
                  <c:v>42487</c:v>
                </c:pt>
                <c:pt idx="1328">
                  <c:v>42488</c:v>
                </c:pt>
                <c:pt idx="1329">
                  <c:v>42489</c:v>
                </c:pt>
                <c:pt idx="1330">
                  <c:v>42492</c:v>
                </c:pt>
                <c:pt idx="1331">
                  <c:v>42493</c:v>
                </c:pt>
                <c:pt idx="1332">
                  <c:v>42494</c:v>
                </c:pt>
                <c:pt idx="1333">
                  <c:v>42495</c:v>
                </c:pt>
                <c:pt idx="1334">
                  <c:v>42496</c:v>
                </c:pt>
                <c:pt idx="1335">
                  <c:v>42499</c:v>
                </c:pt>
                <c:pt idx="1336">
                  <c:v>42500</c:v>
                </c:pt>
                <c:pt idx="1337">
                  <c:v>42501</c:v>
                </c:pt>
                <c:pt idx="1338">
                  <c:v>42502</c:v>
                </c:pt>
                <c:pt idx="1339">
                  <c:v>42503</c:v>
                </c:pt>
                <c:pt idx="1340">
                  <c:v>42506</c:v>
                </c:pt>
                <c:pt idx="1341">
                  <c:v>42507</c:v>
                </c:pt>
                <c:pt idx="1342">
                  <c:v>42508</c:v>
                </c:pt>
                <c:pt idx="1343">
                  <c:v>42509</c:v>
                </c:pt>
                <c:pt idx="1344">
                  <c:v>42510</c:v>
                </c:pt>
                <c:pt idx="1345">
                  <c:v>42513</c:v>
                </c:pt>
                <c:pt idx="1346">
                  <c:v>42514</c:v>
                </c:pt>
                <c:pt idx="1347">
                  <c:v>42515</c:v>
                </c:pt>
                <c:pt idx="1348">
                  <c:v>42516</c:v>
                </c:pt>
                <c:pt idx="1349">
                  <c:v>42517</c:v>
                </c:pt>
                <c:pt idx="1350">
                  <c:v>42521</c:v>
                </c:pt>
                <c:pt idx="1351">
                  <c:v>42522</c:v>
                </c:pt>
                <c:pt idx="1352">
                  <c:v>42523</c:v>
                </c:pt>
                <c:pt idx="1353">
                  <c:v>42524</c:v>
                </c:pt>
                <c:pt idx="1354">
                  <c:v>42527</c:v>
                </c:pt>
                <c:pt idx="1355">
                  <c:v>42528</c:v>
                </c:pt>
                <c:pt idx="1356">
                  <c:v>42529</c:v>
                </c:pt>
                <c:pt idx="1357">
                  <c:v>42530</c:v>
                </c:pt>
                <c:pt idx="1358">
                  <c:v>42531</c:v>
                </c:pt>
                <c:pt idx="1359">
                  <c:v>42534</c:v>
                </c:pt>
                <c:pt idx="1360">
                  <c:v>42535</c:v>
                </c:pt>
                <c:pt idx="1361">
                  <c:v>42536</c:v>
                </c:pt>
                <c:pt idx="1362">
                  <c:v>42537</c:v>
                </c:pt>
                <c:pt idx="1363">
                  <c:v>42538</c:v>
                </c:pt>
                <c:pt idx="1364">
                  <c:v>42541</c:v>
                </c:pt>
                <c:pt idx="1365">
                  <c:v>42542</c:v>
                </c:pt>
                <c:pt idx="1366">
                  <c:v>42543</c:v>
                </c:pt>
                <c:pt idx="1367">
                  <c:v>42544</c:v>
                </c:pt>
                <c:pt idx="1368">
                  <c:v>42545</c:v>
                </c:pt>
                <c:pt idx="1369">
                  <c:v>42548</c:v>
                </c:pt>
                <c:pt idx="1370">
                  <c:v>42549</c:v>
                </c:pt>
                <c:pt idx="1371">
                  <c:v>42550</c:v>
                </c:pt>
                <c:pt idx="1372">
                  <c:v>42551</c:v>
                </c:pt>
                <c:pt idx="1373">
                  <c:v>42552</c:v>
                </c:pt>
                <c:pt idx="1374">
                  <c:v>42556</c:v>
                </c:pt>
                <c:pt idx="1375">
                  <c:v>42557</c:v>
                </c:pt>
                <c:pt idx="1376">
                  <c:v>42558</c:v>
                </c:pt>
                <c:pt idx="1377">
                  <c:v>42559</c:v>
                </c:pt>
                <c:pt idx="1378">
                  <c:v>42562</c:v>
                </c:pt>
                <c:pt idx="1379">
                  <c:v>42563</c:v>
                </c:pt>
                <c:pt idx="1380">
                  <c:v>42564</c:v>
                </c:pt>
                <c:pt idx="1381">
                  <c:v>42565</c:v>
                </c:pt>
                <c:pt idx="1382">
                  <c:v>42566</c:v>
                </c:pt>
                <c:pt idx="1383">
                  <c:v>42569</c:v>
                </c:pt>
                <c:pt idx="1384">
                  <c:v>42570</c:v>
                </c:pt>
                <c:pt idx="1385">
                  <c:v>42571</c:v>
                </c:pt>
                <c:pt idx="1386">
                  <c:v>42572</c:v>
                </c:pt>
                <c:pt idx="1387">
                  <c:v>42573</c:v>
                </c:pt>
                <c:pt idx="1388">
                  <c:v>42576</c:v>
                </c:pt>
                <c:pt idx="1389">
                  <c:v>42577</c:v>
                </c:pt>
                <c:pt idx="1390">
                  <c:v>42578</c:v>
                </c:pt>
                <c:pt idx="1391">
                  <c:v>42579</c:v>
                </c:pt>
                <c:pt idx="1392">
                  <c:v>42580</c:v>
                </c:pt>
                <c:pt idx="1393">
                  <c:v>42583</c:v>
                </c:pt>
                <c:pt idx="1394">
                  <c:v>42584</c:v>
                </c:pt>
                <c:pt idx="1395">
                  <c:v>42585</c:v>
                </c:pt>
                <c:pt idx="1396">
                  <c:v>42586</c:v>
                </c:pt>
                <c:pt idx="1397">
                  <c:v>42587</c:v>
                </c:pt>
                <c:pt idx="1398">
                  <c:v>42590</c:v>
                </c:pt>
                <c:pt idx="1399">
                  <c:v>42591</c:v>
                </c:pt>
                <c:pt idx="1400">
                  <c:v>42592</c:v>
                </c:pt>
                <c:pt idx="1401">
                  <c:v>42593</c:v>
                </c:pt>
                <c:pt idx="1402">
                  <c:v>42594</c:v>
                </c:pt>
                <c:pt idx="1403">
                  <c:v>42597</c:v>
                </c:pt>
                <c:pt idx="1404">
                  <c:v>42598</c:v>
                </c:pt>
                <c:pt idx="1405">
                  <c:v>42599</c:v>
                </c:pt>
                <c:pt idx="1406">
                  <c:v>42600</c:v>
                </c:pt>
                <c:pt idx="1407">
                  <c:v>42601</c:v>
                </c:pt>
                <c:pt idx="1408">
                  <c:v>42604</c:v>
                </c:pt>
                <c:pt idx="1409">
                  <c:v>42605</c:v>
                </c:pt>
                <c:pt idx="1410">
                  <c:v>42606</c:v>
                </c:pt>
                <c:pt idx="1411">
                  <c:v>42607</c:v>
                </c:pt>
                <c:pt idx="1412">
                  <c:v>42608</c:v>
                </c:pt>
                <c:pt idx="1413">
                  <c:v>42611</c:v>
                </c:pt>
                <c:pt idx="1414">
                  <c:v>42612</c:v>
                </c:pt>
                <c:pt idx="1415">
                  <c:v>42613</c:v>
                </c:pt>
                <c:pt idx="1416">
                  <c:v>42614</c:v>
                </c:pt>
                <c:pt idx="1417">
                  <c:v>42615</c:v>
                </c:pt>
                <c:pt idx="1418">
                  <c:v>42619</c:v>
                </c:pt>
                <c:pt idx="1419">
                  <c:v>42620</c:v>
                </c:pt>
                <c:pt idx="1420">
                  <c:v>42621</c:v>
                </c:pt>
                <c:pt idx="1421">
                  <c:v>42622</c:v>
                </c:pt>
                <c:pt idx="1422">
                  <c:v>42625</c:v>
                </c:pt>
                <c:pt idx="1423">
                  <c:v>42626</c:v>
                </c:pt>
                <c:pt idx="1424">
                  <c:v>42627</c:v>
                </c:pt>
                <c:pt idx="1425">
                  <c:v>42628</c:v>
                </c:pt>
                <c:pt idx="1426">
                  <c:v>42629</c:v>
                </c:pt>
                <c:pt idx="1427">
                  <c:v>42632</c:v>
                </c:pt>
                <c:pt idx="1428">
                  <c:v>42633</c:v>
                </c:pt>
                <c:pt idx="1429">
                  <c:v>42634</c:v>
                </c:pt>
                <c:pt idx="1430">
                  <c:v>42635</c:v>
                </c:pt>
                <c:pt idx="1431">
                  <c:v>42636</c:v>
                </c:pt>
                <c:pt idx="1432">
                  <c:v>42639</c:v>
                </c:pt>
                <c:pt idx="1433">
                  <c:v>42640</c:v>
                </c:pt>
                <c:pt idx="1434">
                  <c:v>42641</c:v>
                </c:pt>
                <c:pt idx="1435">
                  <c:v>42642</c:v>
                </c:pt>
                <c:pt idx="1436">
                  <c:v>42643</c:v>
                </c:pt>
                <c:pt idx="1437">
                  <c:v>42646</c:v>
                </c:pt>
                <c:pt idx="1438">
                  <c:v>42647</c:v>
                </c:pt>
                <c:pt idx="1439">
                  <c:v>42648</c:v>
                </c:pt>
                <c:pt idx="1440">
                  <c:v>42649</c:v>
                </c:pt>
                <c:pt idx="1441">
                  <c:v>42650</c:v>
                </c:pt>
                <c:pt idx="1442">
                  <c:v>42654</c:v>
                </c:pt>
                <c:pt idx="1443">
                  <c:v>42655</c:v>
                </c:pt>
                <c:pt idx="1444">
                  <c:v>42656</c:v>
                </c:pt>
                <c:pt idx="1445">
                  <c:v>42657</c:v>
                </c:pt>
                <c:pt idx="1446">
                  <c:v>42660</c:v>
                </c:pt>
                <c:pt idx="1447">
                  <c:v>42661</c:v>
                </c:pt>
                <c:pt idx="1448">
                  <c:v>42662</c:v>
                </c:pt>
                <c:pt idx="1449">
                  <c:v>42663</c:v>
                </c:pt>
                <c:pt idx="1450">
                  <c:v>42664</c:v>
                </c:pt>
                <c:pt idx="1451">
                  <c:v>42667</c:v>
                </c:pt>
                <c:pt idx="1452">
                  <c:v>42668</c:v>
                </c:pt>
                <c:pt idx="1453">
                  <c:v>42669</c:v>
                </c:pt>
                <c:pt idx="1454">
                  <c:v>42670</c:v>
                </c:pt>
                <c:pt idx="1455">
                  <c:v>42671</c:v>
                </c:pt>
                <c:pt idx="1456">
                  <c:v>42674</c:v>
                </c:pt>
                <c:pt idx="1457">
                  <c:v>42675</c:v>
                </c:pt>
                <c:pt idx="1458">
                  <c:v>42676</c:v>
                </c:pt>
                <c:pt idx="1459">
                  <c:v>42677</c:v>
                </c:pt>
                <c:pt idx="1460">
                  <c:v>42678</c:v>
                </c:pt>
                <c:pt idx="1461">
                  <c:v>42681</c:v>
                </c:pt>
                <c:pt idx="1462">
                  <c:v>42682</c:v>
                </c:pt>
                <c:pt idx="1463">
                  <c:v>42683</c:v>
                </c:pt>
                <c:pt idx="1464">
                  <c:v>42684</c:v>
                </c:pt>
                <c:pt idx="1465">
                  <c:v>42688</c:v>
                </c:pt>
                <c:pt idx="1466">
                  <c:v>42689</c:v>
                </c:pt>
                <c:pt idx="1467">
                  <c:v>42690</c:v>
                </c:pt>
                <c:pt idx="1468">
                  <c:v>42691</c:v>
                </c:pt>
                <c:pt idx="1469">
                  <c:v>42692</c:v>
                </c:pt>
                <c:pt idx="1470">
                  <c:v>42695</c:v>
                </c:pt>
                <c:pt idx="1471">
                  <c:v>42696</c:v>
                </c:pt>
                <c:pt idx="1472">
                  <c:v>42697</c:v>
                </c:pt>
                <c:pt idx="1473">
                  <c:v>42699</c:v>
                </c:pt>
                <c:pt idx="1474">
                  <c:v>42702</c:v>
                </c:pt>
                <c:pt idx="1475">
                  <c:v>42703</c:v>
                </c:pt>
                <c:pt idx="1476">
                  <c:v>42704</c:v>
                </c:pt>
                <c:pt idx="1477">
                  <c:v>42705</c:v>
                </c:pt>
                <c:pt idx="1478">
                  <c:v>42706</c:v>
                </c:pt>
                <c:pt idx="1479">
                  <c:v>42709</c:v>
                </c:pt>
                <c:pt idx="1480">
                  <c:v>42710</c:v>
                </c:pt>
                <c:pt idx="1481">
                  <c:v>42711</c:v>
                </c:pt>
                <c:pt idx="1482">
                  <c:v>42712</c:v>
                </c:pt>
                <c:pt idx="1483">
                  <c:v>42713</c:v>
                </c:pt>
                <c:pt idx="1484">
                  <c:v>42716</c:v>
                </c:pt>
                <c:pt idx="1485">
                  <c:v>42717</c:v>
                </c:pt>
                <c:pt idx="1486">
                  <c:v>42718</c:v>
                </c:pt>
                <c:pt idx="1487">
                  <c:v>42719</c:v>
                </c:pt>
                <c:pt idx="1488">
                  <c:v>42720</c:v>
                </c:pt>
                <c:pt idx="1489">
                  <c:v>42723</c:v>
                </c:pt>
                <c:pt idx="1490">
                  <c:v>42724</c:v>
                </c:pt>
                <c:pt idx="1491">
                  <c:v>42725</c:v>
                </c:pt>
                <c:pt idx="1492">
                  <c:v>42726</c:v>
                </c:pt>
                <c:pt idx="1493">
                  <c:v>42727</c:v>
                </c:pt>
                <c:pt idx="1494">
                  <c:v>42731</c:v>
                </c:pt>
                <c:pt idx="1495">
                  <c:v>42732</c:v>
                </c:pt>
                <c:pt idx="1496">
                  <c:v>42733</c:v>
                </c:pt>
                <c:pt idx="1497">
                  <c:v>42734</c:v>
                </c:pt>
                <c:pt idx="1498">
                  <c:v>42738</c:v>
                </c:pt>
                <c:pt idx="1499">
                  <c:v>42739</c:v>
                </c:pt>
                <c:pt idx="1500">
                  <c:v>42740</c:v>
                </c:pt>
                <c:pt idx="1501">
                  <c:v>42741</c:v>
                </c:pt>
                <c:pt idx="1502">
                  <c:v>42744</c:v>
                </c:pt>
                <c:pt idx="1503">
                  <c:v>42745</c:v>
                </c:pt>
                <c:pt idx="1504">
                  <c:v>42746</c:v>
                </c:pt>
                <c:pt idx="1505">
                  <c:v>42747</c:v>
                </c:pt>
                <c:pt idx="1506">
                  <c:v>42748</c:v>
                </c:pt>
                <c:pt idx="1507">
                  <c:v>42752</c:v>
                </c:pt>
                <c:pt idx="1508">
                  <c:v>42753</c:v>
                </c:pt>
                <c:pt idx="1509">
                  <c:v>42754</c:v>
                </c:pt>
                <c:pt idx="1510">
                  <c:v>42755</c:v>
                </c:pt>
                <c:pt idx="1511">
                  <c:v>42758</c:v>
                </c:pt>
                <c:pt idx="1512">
                  <c:v>42759</c:v>
                </c:pt>
                <c:pt idx="1513">
                  <c:v>42760</c:v>
                </c:pt>
                <c:pt idx="1514">
                  <c:v>42761</c:v>
                </c:pt>
                <c:pt idx="1515">
                  <c:v>42762</c:v>
                </c:pt>
                <c:pt idx="1516">
                  <c:v>42765</c:v>
                </c:pt>
                <c:pt idx="1517">
                  <c:v>42766</c:v>
                </c:pt>
                <c:pt idx="1518">
                  <c:v>42767</c:v>
                </c:pt>
                <c:pt idx="1519">
                  <c:v>42768</c:v>
                </c:pt>
                <c:pt idx="1520">
                  <c:v>42769</c:v>
                </c:pt>
                <c:pt idx="1521">
                  <c:v>42772</c:v>
                </c:pt>
                <c:pt idx="1522">
                  <c:v>42773</c:v>
                </c:pt>
                <c:pt idx="1523">
                  <c:v>42774</c:v>
                </c:pt>
                <c:pt idx="1524">
                  <c:v>42775</c:v>
                </c:pt>
                <c:pt idx="1525">
                  <c:v>42776</c:v>
                </c:pt>
                <c:pt idx="1526">
                  <c:v>42779</c:v>
                </c:pt>
                <c:pt idx="1527">
                  <c:v>42780</c:v>
                </c:pt>
                <c:pt idx="1528">
                  <c:v>42781</c:v>
                </c:pt>
                <c:pt idx="1529">
                  <c:v>42782</c:v>
                </c:pt>
                <c:pt idx="1530">
                  <c:v>42783</c:v>
                </c:pt>
                <c:pt idx="1531">
                  <c:v>42787</c:v>
                </c:pt>
                <c:pt idx="1532">
                  <c:v>42788</c:v>
                </c:pt>
                <c:pt idx="1533">
                  <c:v>42789</c:v>
                </c:pt>
                <c:pt idx="1534">
                  <c:v>42790</c:v>
                </c:pt>
                <c:pt idx="1535">
                  <c:v>42793</c:v>
                </c:pt>
                <c:pt idx="1536">
                  <c:v>42794</c:v>
                </c:pt>
                <c:pt idx="1537">
                  <c:v>42795</c:v>
                </c:pt>
                <c:pt idx="1538">
                  <c:v>42796</c:v>
                </c:pt>
                <c:pt idx="1539">
                  <c:v>42797</c:v>
                </c:pt>
                <c:pt idx="1540">
                  <c:v>42800</c:v>
                </c:pt>
                <c:pt idx="1541">
                  <c:v>42801</c:v>
                </c:pt>
                <c:pt idx="1542">
                  <c:v>42802</c:v>
                </c:pt>
                <c:pt idx="1543">
                  <c:v>42803</c:v>
                </c:pt>
                <c:pt idx="1544">
                  <c:v>42804</c:v>
                </c:pt>
                <c:pt idx="1545">
                  <c:v>42807</c:v>
                </c:pt>
                <c:pt idx="1546">
                  <c:v>42808</c:v>
                </c:pt>
                <c:pt idx="1547">
                  <c:v>42809</c:v>
                </c:pt>
                <c:pt idx="1548">
                  <c:v>42810</c:v>
                </c:pt>
                <c:pt idx="1549">
                  <c:v>42811</c:v>
                </c:pt>
                <c:pt idx="1550">
                  <c:v>42814</c:v>
                </c:pt>
                <c:pt idx="1551">
                  <c:v>42815</c:v>
                </c:pt>
                <c:pt idx="1552">
                  <c:v>42816</c:v>
                </c:pt>
                <c:pt idx="1553">
                  <c:v>42817</c:v>
                </c:pt>
                <c:pt idx="1554">
                  <c:v>42818</c:v>
                </c:pt>
                <c:pt idx="1555">
                  <c:v>42821</c:v>
                </c:pt>
                <c:pt idx="1556">
                  <c:v>42822</c:v>
                </c:pt>
                <c:pt idx="1557">
                  <c:v>42823</c:v>
                </c:pt>
                <c:pt idx="1558">
                  <c:v>42824</c:v>
                </c:pt>
                <c:pt idx="1559">
                  <c:v>42825</c:v>
                </c:pt>
                <c:pt idx="1560">
                  <c:v>42828</c:v>
                </c:pt>
                <c:pt idx="1561">
                  <c:v>42829</c:v>
                </c:pt>
                <c:pt idx="1562">
                  <c:v>42830</c:v>
                </c:pt>
                <c:pt idx="1563">
                  <c:v>42831</c:v>
                </c:pt>
                <c:pt idx="1564">
                  <c:v>42832</c:v>
                </c:pt>
                <c:pt idx="1565">
                  <c:v>42835</c:v>
                </c:pt>
                <c:pt idx="1566">
                  <c:v>42836</c:v>
                </c:pt>
                <c:pt idx="1567">
                  <c:v>42837</c:v>
                </c:pt>
                <c:pt idx="1568">
                  <c:v>42838</c:v>
                </c:pt>
                <c:pt idx="1569">
                  <c:v>42842</c:v>
                </c:pt>
                <c:pt idx="1570">
                  <c:v>42843</c:v>
                </c:pt>
                <c:pt idx="1571">
                  <c:v>42844</c:v>
                </c:pt>
                <c:pt idx="1572">
                  <c:v>42845</c:v>
                </c:pt>
                <c:pt idx="1573">
                  <c:v>42846</c:v>
                </c:pt>
                <c:pt idx="1574">
                  <c:v>42849</c:v>
                </c:pt>
                <c:pt idx="1575">
                  <c:v>42850</c:v>
                </c:pt>
                <c:pt idx="1576">
                  <c:v>42851</c:v>
                </c:pt>
                <c:pt idx="1577">
                  <c:v>42852</c:v>
                </c:pt>
                <c:pt idx="1578">
                  <c:v>42853</c:v>
                </c:pt>
                <c:pt idx="1579">
                  <c:v>42856</c:v>
                </c:pt>
                <c:pt idx="1580">
                  <c:v>42857</c:v>
                </c:pt>
                <c:pt idx="1581">
                  <c:v>42858</c:v>
                </c:pt>
                <c:pt idx="1582">
                  <c:v>42859</c:v>
                </c:pt>
                <c:pt idx="1583">
                  <c:v>42860</c:v>
                </c:pt>
                <c:pt idx="1584">
                  <c:v>42863</c:v>
                </c:pt>
                <c:pt idx="1585">
                  <c:v>42864</c:v>
                </c:pt>
                <c:pt idx="1586">
                  <c:v>42865</c:v>
                </c:pt>
                <c:pt idx="1587">
                  <c:v>42866</c:v>
                </c:pt>
                <c:pt idx="1588">
                  <c:v>42867</c:v>
                </c:pt>
                <c:pt idx="1589">
                  <c:v>42870</c:v>
                </c:pt>
                <c:pt idx="1590">
                  <c:v>42871</c:v>
                </c:pt>
                <c:pt idx="1591">
                  <c:v>42872</c:v>
                </c:pt>
                <c:pt idx="1592">
                  <c:v>42873</c:v>
                </c:pt>
                <c:pt idx="1593">
                  <c:v>42874</c:v>
                </c:pt>
                <c:pt idx="1594">
                  <c:v>42877</c:v>
                </c:pt>
                <c:pt idx="1595">
                  <c:v>42878</c:v>
                </c:pt>
                <c:pt idx="1596">
                  <c:v>42879</c:v>
                </c:pt>
                <c:pt idx="1597">
                  <c:v>42880</c:v>
                </c:pt>
                <c:pt idx="1598">
                  <c:v>42881</c:v>
                </c:pt>
                <c:pt idx="1599">
                  <c:v>42885</c:v>
                </c:pt>
                <c:pt idx="1600">
                  <c:v>42886</c:v>
                </c:pt>
                <c:pt idx="1601">
                  <c:v>42887</c:v>
                </c:pt>
                <c:pt idx="1602">
                  <c:v>42888</c:v>
                </c:pt>
                <c:pt idx="1603">
                  <c:v>42891</c:v>
                </c:pt>
                <c:pt idx="1604">
                  <c:v>42892</c:v>
                </c:pt>
                <c:pt idx="1605">
                  <c:v>42893</c:v>
                </c:pt>
                <c:pt idx="1606">
                  <c:v>42894</c:v>
                </c:pt>
                <c:pt idx="1607">
                  <c:v>42895</c:v>
                </c:pt>
                <c:pt idx="1608">
                  <c:v>42898</c:v>
                </c:pt>
                <c:pt idx="1609">
                  <c:v>42899</c:v>
                </c:pt>
                <c:pt idx="1610">
                  <c:v>42900</c:v>
                </c:pt>
                <c:pt idx="1611">
                  <c:v>42901</c:v>
                </c:pt>
                <c:pt idx="1612">
                  <c:v>42902</c:v>
                </c:pt>
                <c:pt idx="1613">
                  <c:v>42905</c:v>
                </c:pt>
                <c:pt idx="1614">
                  <c:v>42906</c:v>
                </c:pt>
                <c:pt idx="1615">
                  <c:v>42907</c:v>
                </c:pt>
                <c:pt idx="1616">
                  <c:v>42908</c:v>
                </c:pt>
                <c:pt idx="1617">
                  <c:v>42912</c:v>
                </c:pt>
                <c:pt idx="1618">
                  <c:v>42913</c:v>
                </c:pt>
                <c:pt idx="1619">
                  <c:v>42914</c:v>
                </c:pt>
                <c:pt idx="1620">
                  <c:v>42915</c:v>
                </c:pt>
                <c:pt idx="1621">
                  <c:v>42916</c:v>
                </c:pt>
                <c:pt idx="1622">
                  <c:v>42919</c:v>
                </c:pt>
                <c:pt idx="1623">
                  <c:v>42921</c:v>
                </c:pt>
                <c:pt idx="1624">
                  <c:v>42922</c:v>
                </c:pt>
                <c:pt idx="1625">
                  <c:v>42923</c:v>
                </c:pt>
                <c:pt idx="1626">
                  <c:v>42926</c:v>
                </c:pt>
                <c:pt idx="1627">
                  <c:v>42927</c:v>
                </c:pt>
                <c:pt idx="1628">
                  <c:v>42928</c:v>
                </c:pt>
                <c:pt idx="1629">
                  <c:v>42929</c:v>
                </c:pt>
                <c:pt idx="1630">
                  <c:v>42930</c:v>
                </c:pt>
                <c:pt idx="1631">
                  <c:v>42933</c:v>
                </c:pt>
                <c:pt idx="1632">
                  <c:v>42934</c:v>
                </c:pt>
                <c:pt idx="1633">
                  <c:v>42935</c:v>
                </c:pt>
                <c:pt idx="1634">
                  <c:v>42936</c:v>
                </c:pt>
                <c:pt idx="1635">
                  <c:v>42937</c:v>
                </c:pt>
                <c:pt idx="1636">
                  <c:v>42940</c:v>
                </c:pt>
                <c:pt idx="1637">
                  <c:v>42941</c:v>
                </c:pt>
                <c:pt idx="1638">
                  <c:v>42942</c:v>
                </c:pt>
                <c:pt idx="1639">
                  <c:v>42943</c:v>
                </c:pt>
                <c:pt idx="1640">
                  <c:v>42944</c:v>
                </c:pt>
                <c:pt idx="1641">
                  <c:v>42947</c:v>
                </c:pt>
                <c:pt idx="1642">
                  <c:v>42948</c:v>
                </c:pt>
                <c:pt idx="1643">
                  <c:v>42949</c:v>
                </c:pt>
                <c:pt idx="1644">
                  <c:v>42950</c:v>
                </c:pt>
                <c:pt idx="1645">
                  <c:v>42951</c:v>
                </c:pt>
                <c:pt idx="1646">
                  <c:v>42954</c:v>
                </c:pt>
                <c:pt idx="1647">
                  <c:v>42955</c:v>
                </c:pt>
                <c:pt idx="1648">
                  <c:v>42956</c:v>
                </c:pt>
                <c:pt idx="1649">
                  <c:v>42957</c:v>
                </c:pt>
                <c:pt idx="1650">
                  <c:v>42958</c:v>
                </c:pt>
                <c:pt idx="1651">
                  <c:v>42961</c:v>
                </c:pt>
                <c:pt idx="1652">
                  <c:v>42962</c:v>
                </c:pt>
                <c:pt idx="1653">
                  <c:v>42963</c:v>
                </c:pt>
                <c:pt idx="1654">
                  <c:v>42964</c:v>
                </c:pt>
                <c:pt idx="1655">
                  <c:v>42965</c:v>
                </c:pt>
                <c:pt idx="1656">
                  <c:v>42968</c:v>
                </c:pt>
                <c:pt idx="1657">
                  <c:v>42969</c:v>
                </c:pt>
                <c:pt idx="1658">
                  <c:v>42970</c:v>
                </c:pt>
                <c:pt idx="1659">
                  <c:v>42971</c:v>
                </c:pt>
                <c:pt idx="1660">
                  <c:v>42972</c:v>
                </c:pt>
                <c:pt idx="1661">
                  <c:v>42975</c:v>
                </c:pt>
                <c:pt idx="1662">
                  <c:v>42976</c:v>
                </c:pt>
                <c:pt idx="1663">
                  <c:v>42977</c:v>
                </c:pt>
                <c:pt idx="1664">
                  <c:v>42978</c:v>
                </c:pt>
                <c:pt idx="1665">
                  <c:v>42979</c:v>
                </c:pt>
                <c:pt idx="1666">
                  <c:v>42983</c:v>
                </c:pt>
                <c:pt idx="1667">
                  <c:v>42984</c:v>
                </c:pt>
                <c:pt idx="1668">
                  <c:v>42985</c:v>
                </c:pt>
                <c:pt idx="1669">
                  <c:v>42986</c:v>
                </c:pt>
                <c:pt idx="1670">
                  <c:v>42989</c:v>
                </c:pt>
                <c:pt idx="1671">
                  <c:v>42990</c:v>
                </c:pt>
                <c:pt idx="1672">
                  <c:v>42991</c:v>
                </c:pt>
                <c:pt idx="1673">
                  <c:v>42992</c:v>
                </c:pt>
                <c:pt idx="1674">
                  <c:v>42993</c:v>
                </c:pt>
                <c:pt idx="1675">
                  <c:v>42996</c:v>
                </c:pt>
                <c:pt idx="1676">
                  <c:v>42997</c:v>
                </c:pt>
                <c:pt idx="1677">
                  <c:v>42998</c:v>
                </c:pt>
                <c:pt idx="1678">
                  <c:v>42999</c:v>
                </c:pt>
                <c:pt idx="1679">
                  <c:v>43000</c:v>
                </c:pt>
                <c:pt idx="1680">
                  <c:v>43003</c:v>
                </c:pt>
                <c:pt idx="1681">
                  <c:v>43004</c:v>
                </c:pt>
                <c:pt idx="1682">
                  <c:v>43005</c:v>
                </c:pt>
                <c:pt idx="1683">
                  <c:v>43006</c:v>
                </c:pt>
                <c:pt idx="1684">
                  <c:v>43007</c:v>
                </c:pt>
                <c:pt idx="1685">
                  <c:v>43010</c:v>
                </c:pt>
                <c:pt idx="1686">
                  <c:v>43011</c:v>
                </c:pt>
                <c:pt idx="1687">
                  <c:v>43012</c:v>
                </c:pt>
                <c:pt idx="1688">
                  <c:v>43013</c:v>
                </c:pt>
                <c:pt idx="1689">
                  <c:v>43014</c:v>
                </c:pt>
                <c:pt idx="1690">
                  <c:v>43018</c:v>
                </c:pt>
                <c:pt idx="1691">
                  <c:v>43019</c:v>
                </c:pt>
                <c:pt idx="1692">
                  <c:v>43020</c:v>
                </c:pt>
                <c:pt idx="1693">
                  <c:v>43021</c:v>
                </c:pt>
                <c:pt idx="1694">
                  <c:v>43024</c:v>
                </c:pt>
                <c:pt idx="1695">
                  <c:v>43025</c:v>
                </c:pt>
                <c:pt idx="1696">
                  <c:v>43026</c:v>
                </c:pt>
                <c:pt idx="1697">
                  <c:v>43027</c:v>
                </c:pt>
                <c:pt idx="1698">
                  <c:v>43028</c:v>
                </c:pt>
                <c:pt idx="1699">
                  <c:v>43031</c:v>
                </c:pt>
                <c:pt idx="1700">
                  <c:v>43032</c:v>
                </c:pt>
                <c:pt idx="1701">
                  <c:v>43033</c:v>
                </c:pt>
                <c:pt idx="1702">
                  <c:v>43034</c:v>
                </c:pt>
                <c:pt idx="1703">
                  <c:v>43035</c:v>
                </c:pt>
                <c:pt idx="1704">
                  <c:v>43038</c:v>
                </c:pt>
                <c:pt idx="1705">
                  <c:v>43039</c:v>
                </c:pt>
                <c:pt idx="1706">
                  <c:v>43040</c:v>
                </c:pt>
                <c:pt idx="1707">
                  <c:v>43041</c:v>
                </c:pt>
                <c:pt idx="1708">
                  <c:v>43042</c:v>
                </c:pt>
                <c:pt idx="1709">
                  <c:v>43045</c:v>
                </c:pt>
                <c:pt idx="1710">
                  <c:v>43046</c:v>
                </c:pt>
                <c:pt idx="1711">
                  <c:v>43047</c:v>
                </c:pt>
                <c:pt idx="1712">
                  <c:v>43048</c:v>
                </c:pt>
                <c:pt idx="1713">
                  <c:v>43049</c:v>
                </c:pt>
                <c:pt idx="1714">
                  <c:v>43052</c:v>
                </c:pt>
                <c:pt idx="1715">
                  <c:v>43053</c:v>
                </c:pt>
                <c:pt idx="1716">
                  <c:v>43054</c:v>
                </c:pt>
                <c:pt idx="1717">
                  <c:v>43055</c:v>
                </c:pt>
                <c:pt idx="1718">
                  <c:v>43056</c:v>
                </c:pt>
                <c:pt idx="1719">
                  <c:v>43059</c:v>
                </c:pt>
                <c:pt idx="1720">
                  <c:v>43060</c:v>
                </c:pt>
                <c:pt idx="1721">
                  <c:v>43061</c:v>
                </c:pt>
                <c:pt idx="1722">
                  <c:v>43063</c:v>
                </c:pt>
                <c:pt idx="1723">
                  <c:v>43066</c:v>
                </c:pt>
                <c:pt idx="1724">
                  <c:v>43067</c:v>
                </c:pt>
                <c:pt idx="1725">
                  <c:v>43068</c:v>
                </c:pt>
                <c:pt idx="1726">
                  <c:v>43069</c:v>
                </c:pt>
                <c:pt idx="1727">
                  <c:v>43070</c:v>
                </c:pt>
                <c:pt idx="1728">
                  <c:v>43073</c:v>
                </c:pt>
                <c:pt idx="1729">
                  <c:v>43074</c:v>
                </c:pt>
                <c:pt idx="1730">
                  <c:v>43075</c:v>
                </c:pt>
                <c:pt idx="1731">
                  <c:v>43076</c:v>
                </c:pt>
                <c:pt idx="1732">
                  <c:v>43077</c:v>
                </c:pt>
                <c:pt idx="1733">
                  <c:v>43080</c:v>
                </c:pt>
                <c:pt idx="1734">
                  <c:v>43081</c:v>
                </c:pt>
                <c:pt idx="1735">
                  <c:v>43082</c:v>
                </c:pt>
                <c:pt idx="1736">
                  <c:v>43083</c:v>
                </c:pt>
                <c:pt idx="1737">
                  <c:v>43084</c:v>
                </c:pt>
                <c:pt idx="1738">
                  <c:v>43087</c:v>
                </c:pt>
                <c:pt idx="1739">
                  <c:v>43088</c:v>
                </c:pt>
                <c:pt idx="1740">
                  <c:v>43089</c:v>
                </c:pt>
                <c:pt idx="1741">
                  <c:v>43090</c:v>
                </c:pt>
                <c:pt idx="1742">
                  <c:v>43091</c:v>
                </c:pt>
                <c:pt idx="1743">
                  <c:v>43097</c:v>
                </c:pt>
                <c:pt idx="1744">
                  <c:v>43098</c:v>
                </c:pt>
                <c:pt idx="1745">
                  <c:v>43102</c:v>
                </c:pt>
                <c:pt idx="1746">
                  <c:v>43103</c:v>
                </c:pt>
                <c:pt idx="1747">
                  <c:v>43104</c:v>
                </c:pt>
                <c:pt idx="1748">
                  <c:v>43105</c:v>
                </c:pt>
                <c:pt idx="1749">
                  <c:v>43108</c:v>
                </c:pt>
                <c:pt idx="1750">
                  <c:v>43109</c:v>
                </c:pt>
                <c:pt idx="1751">
                  <c:v>43110</c:v>
                </c:pt>
                <c:pt idx="1752">
                  <c:v>43111</c:v>
                </c:pt>
                <c:pt idx="1753">
                  <c:v>43112</c:v>
                </c:pt>
                <c:pt idx="1754">
                  <c:v>43116</c:v>
                </c:pt>
                <c:pt idx="1755">
                  <c:v>43117</c:v>
                </c:pt>
                <c:pt idx="1756">
                  <c:v>43118</c:v>
                </c:pt>
                <c:pt idx="1757">
                  <c:v>43119</c:v>
                </c:pt>
                <c:pt idx="1758">
                  <c:v>43122</c:v>
                </c:pt>
                <c:pt idx="1759">
                  <c:v>43123</c:v>
                </c:pt>
                <c:pt idx="1760">
                  <c:v>43124</c:v>
                </c:pt>
                <c:pt idx="1761">
                  <c:v>43125</c:v>
                </c:pt>
                <c:pt idx="1762">
                  <c:v>43126</c:v>
                </c:pt>
                <c:pt idx="1763">
                  <c:v>43129</c:v>
                </c:pt>
                <c:pt idx="1764">
                  <c:v>43130</c:v>
                </c:pt>
                <c:pt idx="1765">
                  <c:v>43131</c:v>
                </c:pt>
                <c:pt idx="1766">
                  <c:v>43132</c:v>
                </c:pt>
                <c:pt idx="1767">
                  <c:v>43133</c:v>
                </c:pt>
                <c:pt idx="1768">
                  <c:v>43136</c:v>
                </c:pt>
                <c:pt idx="1769">
                  <c:v>43137</c:v>
                </c:pt>
                <c:pt idx="1770">
                  <c:v>43138</c:v>
                </c:pt>
                <c:pt idx="1771">
                  <c:v>43139</c:v>
                </c:pt>
                <c:pt idx="1772">
                  <c:v>43140</c:v>
                </c:pt>
                <c:pt idx="1773">
                  <c:v>43143</c:v>
                </c:pt>
                <c:pt idx="1774">
                  <c:v>43144</c:v>
                </c:pt>
                <c:pt idx="1775">
                  <c:v>43145</c:v>
                </c:pt>
                <c:pt idx="1776">
                  <c:v>43146</c:v>
                </c:pt>
                <c:pt idx="1777">
                  <c:v>43147</c:v>
                </c:pt>
                <c:pt idx="1778">
                  <c:v>43151</c:v>
                </c:pt>
                <c:pt idx="1779">
                  <c:v>43152</c:v>
                </c:pt>
                <c:pt idx="1780">
                  <c:v>43153</c:v>
                </c:pt>
                <c:pt idx="1781">
                  <c:v>43154</c:v>
                </c:pt>
                <c:pt idx="1782">
                  <c:v>43157</c:v>
                </c:pt>
                <c:pt idx="1783">
                  <c:v>43158</c:v>
                </c:pt>
                <c:pt idx="1784">
                  <c:v>43159</c:v>
                </c:pt>
                <c:pt idx="1785">
                  <c:v>43160</c:v>
                </c:pt>
                <c:pt idx="1786">
                  <c:v>43161</c:v>
                </c:pt>
                <c:pt idx="1787">
                  <c:v>43164</c:v>
                </c:pt>
                <c:pt idx="1788">
                  <c:v>43165</c:v>
                </c:pt>
                <c:pt idx="1789">
                  <c:v>43166</c:v>
                </c:pt>
                <c:pt idx="1790">
                  <c:v>43167</c:v>
                </c:pt>
                <c:pt idx="1791">
                  <c:v>43168</c:v>
                </c:pt>
                <c:pt idx="1792">
                  <c:v>43171</c:v>
                </c:pt>
                <c:pt idx="1793">
                  <c:v>43172</c:v>
                </c:pt>
                <c:pt idx="1794">
                  <c:v>43173</c:v>
                </c:pt>
                <c:pt idx="1795">
                  <c:v>43174</c:v>
                </c:pt>
                <c:pt idx="1796">
                  <c:v>43175</c:v>
                </c:pt>
                <c:pt idx="1797">
                  <c:v>43178</c:v>
                </c:pt>
                <c:pt idx="1798">
                  <c:v>43179</c:v>
                </c:pt>
                <c:pt idx="1799">
                  <c:v>43180</c:v>
                </c:pt>
                <c:pt idx="1800">
                  <c:v>43181</c:v>
                </c:pt>
                <c:pt idx="1801">
                  <c:v>43182</c:v>
                </c:pt>
                <c:pt idx="1802">
                  <c:v>43185</c:v>
                </c:pt>
                <c:pt idx="1803">
                  <c:v>43186</c:v>
                </c:pt>
                <c:pt idx="1804">
                  <c:v>43187</c:v>
                </c:pt>
                <c:pt idx="1805">
                  <c:v>43188</c:v>
                </c:pt>
                <c:pt idx="1806">
                  <c:v>43192</c:v>
                </c:pt>
                <c:pt idx="1807">
                  <c:v>43193</c:v>
                </c:pt>
                <c:pt idx="1808">
                  <c:v>43194</c:v>
                </c:pt>
                <c:pt idx="1809">
                  <c:v>43195</c:v>
                </c:pt>
                <c:pt idx="1810">
                  <c:v>43196</c:v>
                </c:pt>
                <c:pt idx="1811">
                  <c:v>43199</c:v>
                </c:pt>
                <c:pt idx="1812">
                  <c:v>43200</c:v>
                </c:pt>
                <c:pt idx="1813">
                  <c:v>43201</c:v>
                </c:pt>
                <c:pt idx="1814">
                  <c:v>43202</c:v>
                </c:pt>
                <c:pt idx="1815">
                  <c:v>43203</c:v>
                </c:pt>
                <c:pt idx="1816">
                  <c:v>43206</c:v>
                </c:pt>
                <c:pt idx="1817">
                  <c:v>43207</c:v>
                </c:pt>
                <c:pt idx="1818">
                  <c:v>43208</c:v>
                </c:pt>
                <c:pt idx="1819">
                  <c:v>43209</c:v>
                </c:pt>
                <c:pt idx="1820">
                  <c:v>43210</c:v>
                </c:pt>
                <c:pt idx="1821">
                  <c:v>43213</c:v>
                </c:pt>
                <c:pt idx="1822">
                  <c:v>43214</c:v>
                </c:pt>
                <c:pt idx="1823">
                  <c:v>43215</c:v>
                </c:pt>
                <c:pt idx="1824">
                  <c:v>43216</c:v>
                </c:pt>
                <c:pt idx="1825">
                  <c:v>43217</c:v>
                </c:pt>
                <c:pt idx="1826">
                  <c:v>43220</c:v>
                </c:pt>
                <c:pt idx="1827">
                  <c:v>43221</c:v>
                </c:pt>
                <c:pt idx="1828">
                  <c:v>43222</c:v>
                </c:pt>
                <c:pt idx="1829">
                  <c:v>43223</c:v>
                </c:pt>
                <c:pt idx="1830">
                  <c:v>43224</c:v>
                </c:pt>
                <c:pt idx="1831">
                  <c:v>43227</c:v>
                </c:pt>
                <c:pt idx="1832">
                  <c:v>43228</c:v>
                </c:pt>
                <c:pt idx="1833">
                  <c:v>43229</c:v>
                </c:pt>
                <c:pt idx="1834">
                  <c:v>43230</c:v>
                </c:pt>
                <c:pt idx="1835">
                  <c:v>43231</c:v>
                </c:pt>
                <c:pt idx="1836">
                  <c:v>43234</c:v>
                </c:pt>
                <c:pt idx="1837">
                  <c:v>43235</c:v>
                </c:pt>
                <c:pt idx="1838">
                  <c:v>43236</c:v>
                </c:pt>
                <c:pt idx="1839">
                  <c:v>43237</c:v>
                </c:pt>
                <c:pt idx="1840">
                  <c:v>43238</c:v>
                </c:pt>
                <c:pt idx="1841">
                  <c:v>43241</c:v>
                </c:pt>
                <c:pt idx="1842">
                  <c:v>43242</c:v>
                </c:pt>
                <c:pt idx="1843">
                  <c:v>43243</c:v>
                </c:pt>
                <c:pt idx="1844">
                  <c:v>43244</c:v>
                </c:pt>
                <c:pt idx="1845">
                  <c:v>43245</c:v>
                </c:pt>
                <c:pt idx="1846">
                  <c:v>43249</c:v>
                </c:pt>
                <c:pt idx="1847">
                  <c:v>43250</c:v>
                </c:pt>
                <c:pt idx="1848">
                  <c:v>43251</c:v>
                </c:pt>
                <c:pt idx="1849">
                  <c:v>43252</c:v>
                </c:pt>
                <c:pt idx="1850">
                  <c:v>43255</c:v>
                </c:pt>
                <c:pt idx="1851">
                  <c:v>43256</c:v>
                </c:pt>
                <c:pt idx="1852">
                  <c:v>43257</c:v>
                </c:pt>
                <c:pt idx="1853">
                  <c:v>43258</c:v>
                </c:pt>
                <c:pt idx="1854">
                  <c:v>43259</c:v>
                </c:pt>
                <c:pt idx="1855">
                  <c:v>43262</c:v>
                </c:pt>
                <c:pt idx="1856">
                  <c:v>43263</c:v>
                </c:pt>
                <c:pt idx="1857">
                  <c:v>43264</c:v>
                </c:pt>
                <c:pt idx="1858">
                  <c:v>43265</c:v>
                </c:pt>
                <c:pt idx="1859">
                  <c:v>43266</c:v>
                </c:pt>
                <c:pt idx="1860">
                  <c:v>43269</c:v>
                </c:pt>
                <c:pt idx="1861">
                  <c:v>43270</c:v>
                </c:pt>
                <c:pt idx="1862">
                  <c:v>43271</c:v>
                </c:pt>
                <c:pt idx="1863">
                  <c:v>43272</c:v>
                </c:pt>
                <c:pt idx="1864">
                  <c:v>43273</c:v>
                </c:pt>
                <c:pt idx="1865">
                  <c:v>43276</c:v>
                </c:pt>
                <c:pt idx="1866">
                  <c:v>43277</c:v>
                </c:pt>
                <c:pt idx="1867">
                  <c:v>43278</c:v>
                </c:pt>
                <c:pt idx="1868">
                  <c:v>43279</c:v>
                </c:pt>
                <c:pt idx="1869">
                  <c:v>43280</c:v>
                </c:pt>
                <c:pt idx="1870">
                  <c:v>43283</c:v>
                </c:pt>
                <c:pt idx="1871">
                  <c:v>43284</c:v>
                </c:pt>
                <c:pt idx="1872">
                  <c:v>43286</c:v>
                </c:pt>
                <c:pt idx="1873">
                  <c:v>43287</c:v>
                </c:pt>
                <c:pt idx="1874">
                  <c:v>43290</c:v>
                </c:pt>
                <c:pt idx="1875">
                  <c:v>43291</c:v>
                </c:pt>
                <c:pt idx="1876">
                  <c:v>43292</c:v>
                </c:pt>
                <c:pt idx="1877">
                  <c:v>43293</c:v>
                </c:pt>
                <c:pt idx="1878">
                  <c:v>43294</c:v>
                </c:pt>
                <c:pt idx="1879">
                  <c:v>43297</c:v>
                </c:pt>
                <c:pt idx="1880">
                  <c:v>43298</c:v>
                </c:pt>
                <c:pt idx="1881">
                  <c:v>43299</c:v>
                </c:pt>
                <c:pt idx="1882">
                  <c:v>43300</c:v>
                </c:pt>
                <c:pt idx="1883">
                  <c:v>43301</c:v>
                </c:pt>
                <c:pt idx="1884">
                  <c:v>43304</c:v>
                </c:pt>
                <c:pt idx="1885">
                  <c:v>43305</c:v>
                </c:pt>
                <c:pt idx="1886">
                  <c:v>43306</c:v>
                </c:pt>
                <c:pt idx="1887">
                  <c:v>43307</c:v>
                </c:pt>
                <c:pt idx="1888">
                  <c:v>43308</c:v>
                </c:pt>
                <c:pt idx="1889">
                  <c:v>43311</c:v>
                </c:pt>
                <c:pt idx="1890">
                  <c:v>43312</c:v>
                </c:pt>
                <c:pt idx="1891">
                  <c:v>43313</c:v>
                </c:pt>
                <c:pt idx="1892">
                  <c:v>43314</c:v>
                </c:pt>
                <c:pt idx="1893">
                  <c:v>43315</c:v>
                </c:pt>
                <c:pt idx="1894">
                  <c:v>43318</c:v>
                </c:pt>
                <c:pt idx="1895">
                  <c:v>43319</c:v>
                </c:pt>
                <c:pt idx="1896">
                  <c:v>43320</c:v>
                </c:pt>
                <c:pt idx="1897">
                  <c:v>43321</c:v>
                </c:pt>
                <c:pt idx="1898">
                  <c:v>43322</c:v>
                </c:pt>
                <c:pt idx="1899">
                  <c:v>43325</c:v>
                </c:pt>
                <c:pt idx="1900">
                  <c:v>43326</c:v>
                </c:pt>
                <c:pt idx="1901">
                  <c:v>43327</c:v>
                </c:pt>
                <c:pt idx="1902">
                  <c:v>43328</c:v>
                </c:pt>
                <c:pt idx="1903">
                  <c:v>43329</c:v>
                </c:pt>
                <c:pt idx="1904">
                  <c:v>43332</c:v>
                </c:pt>
                <c:pt idx="1905">
                  <c:v>43333</c:v>
                </c:pt>
                <c:pt idx="1906">
                  <c:v>43334</c:v>
                </c:pt>
                <c:pt idx="1907">
                  <c:v>43335</c:v>
                </c:pt>
                <c:pt idx="1908">
                  <c:v>43336</c:v>
                </c:pt>
                <c:pt idx="1909">
                  <c:v>43339</c:v>
                </c:pt>
                <c:pt idx="1910">
                  <c:v>43340</c:v>
                </c:pt>
                <c:pt idx="1911">
                  <c:v>43341</c:v>
                </c:pt>
                <c:pt idx="1912">
                  <c:v>43342</c:v>
                </c:pt>
                <c:pt idx="1913">
                  <c:v>43343</c:v>
                </c:pt>
                <c:pt idx="1914">
                  <c:v>43347</c:v>
                </c:pt>
                <c:pt idx="1915">
                  <c:v>43348</c:v>
                </c:pt>
                <c:pt idx="1916">
                  <c:v>43349</c:v>
                </c:pt>
                <c:pt idx="1917">
                  <c:v>43350</c:v>
                </c:pt>
                <c:pt idx="1918">
                  <c:v>43353</c:v>
                </c:pt>
                <c:pt idx="1919">
                  <c:v>43354</c:v>
                </c:pt>
                <c:pt idx="1920">
                  <c:v>43355</c:v>
                </c:pt>
                <c:pt idx="1921">
                  <c:v>43356</c:v>
                </c:pt>
                <c:pt idx="1922">
                  <c:v>43357</c:v>
                </c:pt>
                <c:pt idx="1923">
                  <c:v>43360</c:v>
                </c:pt>
                <c:pt idx="1924">
                  <c:v>43361</c:v>
                </c:pt>
                <c:pt idx="1925">
                  <c:v>43362</c:v>
                </c:pt>
                <c:pt idx="1926">
                  <c:v>43363</c:v>
                </c:pt>
                <c:pt idx="1927">
                  <c:v>43364</c:v>
                </c:pt>
                <c:pt idx="1928">
                  <c:v>43367</c:v>
                </c:pt>
                <c:pt idx="1929">
                  <c:v>43368</c:v>
                </c:pt>
                <c:pt idx="1930">
                  <c:v>43369</c:v>
                </c:pt>
                <c:pt idx="1931">
                  <c:v>43370</c:v>
                </c:pt>
                <c:pt idx="1932">
                  <c:v>43371</c:v>
                </c:pt>
                <c:pt idx="1933">
                  <c:v>43374</c:v>
                </c:pt>
                <c:pt idx="1934">
                  <c:v>43375</c:v>
                </c:pt>
                <c:pt idx="1935">
                  <c:v>43376</c:v>
                </c:pt>
                <c:pt idx="1936">
                  <c:v>43377</c:v>
                </c:pt>
                <c:pt idx="1937">
                  <c:v>43378</c:v>
                </c:pt>
                <c:pt idx="1938">
                  <c:v>43382</c:v>
                </c:pt>
                <c:pt idx="1939">
                  <c:v>43383</c:v>
                </c:pt>
                <c:pt idx="1940">
                  <c:v>43384</c:v>
                </c:pt>
                <c:pt idx="1941">
                  <c:v>43385</c:v>
                </c:pt>
                <c:pt idx="1942">
                  <c:v>43388</c:v>
                </c:pt>
                <c:pt idx="1943">
                  <c:v>43389</c:v>
                </c:pt>
                <c:pt idx="1944">
                  <c:v>43390</c:v>
                </c:pt>
                <c:pt idx="1945">
                  <c:v>43391</c:v>
                </c:pt>
                <c:pt idx="1946">
                  <c:v>43392</c:v>
                </c:pt>
                <c:pt idx="1947">
                  <c:v>43395</c:v>
                </c:pt>
                <c:pt idx="1948">
                  <c:v>43396</c:v>
                </c:pt>
                <c:pt idx="1949">
                  <c:v>43397</c:v>
                </c:pt>
                <c:pt idx="1950">
                  <c:v>43398</c:v>
                </c:pt>
                <c:pt idx="1951">
                  <c:v>43399</c:v>
                </c:pt>
                <c:pt idx="1952">
                  <c:v>43402</c:v>
                </c:pt>
                <c:pt idx="1953">
                  <c:v>43403</c:v>
                </c:pt>
                <c:pt idx="1954">
                  <c:v>43404</c:v>
                </c:pt>
                <c:pt idx="1955">
                  <c:v>43405</c:v>
                </c:pt>
                <c:pt idx="1956">
                  <c:v>43406</c:v>
                </c:pt>
                <c:pt idx="1957">
                  <c:v>43409</c:v>
                </c:pt>
                <c:pt idx="1958">
                  <c:v>43410</c:v>
                </c:pt>
                <c:pt idx="1959">
                  <c:v>43411</c:v>
                </c:pt>
                <c:pt idx="1960">
                  <c:v>43412</c:v>
                </c:pt>
                <c:pt idx="1961">
                  <c:v>43413</c:v>
                </c:pt>
                <c:pt idx="1962">
                  <c:v>43417</c:v>
                </c:pt>
                <c:pt idx="1963">
                  <c:v>43418</c:v>
                </c:pt>
                <c:pt idx="1964">
                  <c:v>43419</c:v>
                </c:pt>
                <c:pt idx="1965">
                  <c:v>43420</c:v>
                </c:pt>
                <c:pt idx="1966">
                  <c:v>43423</c:v>
                </c:pt>
                <c:pt idx="1967">
                  <c:v>43424</c:v>
                </c:pt>
                <c:pt idx="1968">
                  <c:v>43425</c:v>
                </c:pt>
                <c:pt idx="1969">
                  <c:v>43427</c:v>
                </c:pt>
                <c:pt idx="1970">
                  <c:v>43430</c:v>
                </c:pt>
                <c:pt idx="1971">
                  <c:v>43431</c:v>
                </c:pt>
                <c:pt idx="1972">
                  <c:v>43432</c:v>
                </c:pt>
                <c:pt idx="1973">
                  <c:v>43433</c:v>
                </c:pt>
                <c:pt idx="1974">
                  <c:v>43434</c:v>
                </c:pt>
                <c:pt idx="1975">
                  <c:v>43437</c:v>
                </c:pt>
                <c:pt idx="1976">
                  <c:v>43438</c:v>
                </c:pt>
                <c:pt idx="1977">
                  <c:v>43440</c:v>
                </c:pt>
                <c:pt idx="1978">
                  <c:v>43441</c:v>
                </c:pt>
                <c:pt idx="1979">
                  <c:v>43444</c:v>
                </c:pt>
                <c:pt idx="1980">
                  <c:v>43445</c:v>
                </c:pt>
                <c:pt idx="1981">
                  <c:v>43446</c:v>
                </c:pt>
                <c:pt idx="1982">
                  <c:v>43447</c:v>
                </c:pt>
                <c:pt idx="1983">
                  <c:v>43448</c:v>
                </c:pt>
                <c:pt idx="1984">
                  <c:v>43451</c:v>
                </c:pt>
                <c:pt idx="1985">
                  <c:v>43452</c:v>
                </c:pt>
                <c:pt idx="1986">
                  <c:v>43453</c:v>
                </c:pt>
                <c:pt idx="1987">
                  <c:v>43454</c:v>
                </c:pt>
                <c:pt idx="1988">
                  <c:v>43455</c:v>
                </c:pt>
                <c:pt idx="1989">
                  <c:v>43458</c:v>
                </c:pt>
                <c:pt idx="1990">
                  <c:v>43460</c:v>
                </c:pt>
                <c:pt idx="1991">
                  <c:v>43461</c:v>
                </c:pt>
                <c:pt idx="1992">
                  <c:v>43462</c:v>
                </c:pt>
                <c:pt idx="1993">
                  <c:v>43465</c:v>
                </c:pt>
                <c:pt idx="1994">
                  <c:v>43467</c:v>
                </c:pt>
                <c:pt idx="1995">
                  <c:v>43468</c:v>
                </c:pt>
                <c:pt idx="1996">
                  <c:v>43469</c:v>
                </c:pt>
                <c:pt idx="1997">
                  <c:v>43472</c:v>
                </c:pt>
                <c:pt idx="1998">
                  <c:v>43473</c:v>
                </c:pt>
                <c:pt idx="1999">
                  <c:v>43474</c:v>
                </c:pt>
                <c:pt idx="2000">
                  <c:v>43475</c:v>
                </c:pt>
                <c:pt idx="2001">
                  <c:v>43476</c:v>
                </c:pt>
                <c:pt idx="2002">
                  <c:v>43479</c:v>
                </c:pt>
                <c:pt idx="2003">
                  <c:v>43480</c:v>
                </c:pt>
                <c:pt idx="2004">
                  <c:v>43481</c:v>
                </c:pt>
                <c:pt idx="2005">
                  <c:v>43482</c:v>
                </c:pt>
                <c:pt idx="2006">
                  <c:v>43483</c:v>
                </c:pt>
                <c:pt idx="2007">
                  <c:v>43487</c:v>
                </c:pt>
                <c:pt idx="2008">
                  <c:v>43488</c:v>
                </c:pt>
                <c:pt idx="2009">
                  <c:v>43489</c:v>
                </c:pt>
                <c:pt idx="2010">
                  <c:v>43490</c:v>
                </c:pt>
                <c:pt idx="2011">
                  <c:v>43493</c:v>
                </c:pt>
                <c:pt idx="2012">
                  <c:v>43494</c:v>
                </c:pt>
                <c:pt idx="2013">
                  <c:v>43495</c:v>
                </c:pt>
                <c:pt idx="2014">
                  <c:v>43496</c:v>
                </c:pt>
                <c:pt idx="2015">
                  <c:v>43497</c:v>
                </c:pt>
                <c:pt idx="2016">
                  <c:v>43500</c:v>
                </c:pt>
                <c:pt idx="2017">
                  <c:v>43501</c:v>
                </c:pt>
                <c:pt idx="2018">
                  <c:v>43502</c:v>
                </c:pt>
                <c:pt idx="2019">
                  <c:v>43503</c:v>
                </c:pt>
                <c:pt idx="2020">
                  <c:v>43504</c:v>
                </c:pt>
                <c:pt idx="2021">
                  <c:v>43507</c:v>
                </c:pt>
                <c:pt idx="2022">
                  <c:v>43508</c:v>
                </c:pt>
                <c:pt idx="2023">
                  <c:v>43509</c:v>
                </c:pt>
                <c:pt idx="2024">
                  <c:v>43510</c:v>
                </c:pt>
                <c:pt idx="2025">
                  <c:v>43511</c:v>
                </c:pt>
                <c:pt idx="2026">
                  <c:v>43515</c:v>
                </c:pt>
                <c:pt idx="2027">
                  <c:v>43516</c:v>
                </c:pt>
                <c:pt idx="2028">
                  <c:v>43517</c:v>
                </c:pt>
                <c:pt idx="2029">
                  <c:v>43518</c:v>
                </c:pt>
                <c:pt idx="2030">
                  <c:v>43521</c:v>
                </c:pt>
                <c:pt idx="2031">
                  <c:v>43522</c:v>
                </c:pt>
                <c:pt idx="2032">
                  <c:v>43523</c:v>
                </c:pt>
                <c:pt idx="2033">
                  <c:v>43524</c:v>
                </c:pt>
                <c:pt idx="2034">
                  <c:v>43525</c:v>
                </c:pt>
                <c:pt idx="2035">
                  <c:v>43528</c:v>
                </c:pt>
                <c:pt idx="2036">
                  <c:v>43529</c:v>
                </c:pt>
                <c:pt idx="2037">
                  <c:v>43530</c:v>
                </c:pt>
                <c:pt idx="2038">
                  <c:v>43531</c:v>
                </c:pt>
                <c:pt idx="2039">
                  <c:v>43532</c:v>
                </c:pt>
                <c:pt idx="2040">
                  <c:v>43535</c:v>
                </c:pt>
                <c:pt idx="2041">
                  <c:v>43536</c:v>
                </c:pt>
                <c:pt idx="2042">
                  <c:v>43537</c:v>
                </c:pt>
                <c:pt idx="2043">
                  <c:v>43538</c:v>
                </c:pt>
                <c:pt idx="2044">
                  <c:v>43539</c:v>
                </c:pt>
                <c:pt idx="2045">
                  <c:v>43542</c:v>
                </c:pt>
                <c:pt idx="2046">
                  <c:v>43543</c:v>
                </c:pt>
                <c:pt idx="2047">
                  <c:v>43544</c:v>
                </c:pt>
                <c:pt idx="2048">
                  <c:v>43545</c:v>
                </c:pt>
                <c:pt idx="2049">
                  <c:v>43546</c:v>
                </c:pt>
                <c:pt idx="2050">
                  <c:v>43549</c:v>
                </c:pt>
                <c:pt idx="2051">
                  <c:v>43550</c:v>
                </c:pt>
                <c:pt idx="2052">
                  <c:v>43551</c:v>
                </c:pt>
                <c:pt idx="2053">
                  <c:v>43552</c:v>
                </c:pt>
                <c:pt idx="2054">
                  <c:v>43553</c:v>
                </c:pt>
                <c:pt idx="2055">
                  <c:v>43556</c:v>
                </c:pt>
                <c:pt idx="2056">
                  <c:v>43557</c:v>
                </c:pt>
                <c:pt idx="2057">
                  <c:v>43558</c:v>
                </c:pt>
                <c:pt idx="2058">
                  <c:v>43559</c:v>
                </c:pt>
                <c:pt idx="2059">
                  <c:v>43560</c:v>
                </c:pt>
                <c:pt idx="2060">
                  <c:v>43563</c:v>
                </c:pt>
                <c:pt idx="2061">
                  <c:v>43564</c:v>
                </c:pt>
                <c:pt idx="2062">
                  <c:v>43565</c:v>
                </c:pt>
                <c:pt idx="2063">
                  <c:v>43566</c:v>
                </c:pt>
                <c:pt idx="2064">
                  <c:v>43567</c:v>
                </c:pt>
                <c:pt idx="2065">
                  <c:v>43570</c:v>
                </c:pt>
                <c:pt idx="2066">
                  <c:v>43571</c:v>
                </c:pt>
                <c:pt idx="2067">
                  <c:v>43572</c:v>
                </c:pt>
                <c:pt idx="2068">
                  <c:v>43573</c:v>
                </c:pt>
                <c:pt idx="2069">
                  <c:v>43577</c:v>
                </c:pt>
                <c:pt idx="2070">
                  <c:v>43578</c:v>
                </c:pt>
                <c:pt idx="2071">
                  <c:v>43579</c:v>
                </c:pt>
                <c:pt idx="2072">
                  <c:v>43580</c:v>
                </c:pt>
                <c:pt idx="2073">
                  <c:v>43581</c:v>
                </c:pt>
                <c:pt idx="2074">
                  <c:v>43584</c:v>
                </c:pt>
                <c:pt idx="2075">
                  <c:v>43585</c:v>
                </c:pt>
                <c:pt idx="2076">
                  <c:v>43586</c:v>
                </c:pt>
                <c:pt idx="2077">
                  <c:v>43587</c:v>
                </c:pt>
                <c:pt idx="2078">
                  <c:v>43588</c:v>
                </c:pt>
                <c:pt idx="2079">
                  <c:v>43591</c:v>
                </c:pt>
                <c:pt idx="2080">
                  <c:v>43592</c:v>
                </c:pt>
                <c:pt idx="2081">
                  <c:v>43593</c:v>
                </c:pt>
                <c:pt idx="2082">
                  <c:v>43594</c:v>
                </c:pt>
                <c:pt idx="2083">
                  <c:v>43595</c:v>
                </c:pt>
                <c:pt idx="2084">
                  <c:v>43598</c:v>
                </c:pt>
                <c:pt idx="2085">
                  <c:v>43599</c:v>
                </c:pt>
                <c:pt idx="2086">
                  <c:v>43600</c:v>
                </c:pt>
                <c:pt idx="2087">
                  <c:v>43601</c:v>
                </c:pt>
                <c:pt idx="2088">
                  <c:v>43602</c:v>
                </c:pt>
                <c:pt idx="2089">
                  <c:v>43605</c:v>
                </c:pt>
                <c:pt idx="2090">
                  <c:v>43606</c:v>
                </c:pt>
                <c:pt idx="2091">
                  <c:v>43607</c:v>
                </c:pt>
                <c:pt idx="2092">
                  <c:v>43608</c:v>
                </c:pt>
                <c:pt idx="2093">
                  <c:v>43609</c:v>
                </c:pt>
                <c:pt idx="2094">
                  <c:v>43613</c:v>
                </c:pt>
                <c:pt idx="2095">
                  <c:v>43614</c:v>
                </c:pt>
                <c:pt idx="2096">
                  <c:v>43615</c:v>
                </c:pt>
                <c:pt idx="2097">
                  <c:v>43616</c:v>
                </c:pt>
                <c:pt idx="2098">
                  <c:v>43619</c:v>
                </c:pt>
                <c:pt idx="2099">
                  <c:v>43620</c:v>
                </c:pt>
                <c:pt idx="2100">
                  <c:v>43621</c:v>
                </c:pt>
                <c:pt idx="2101">
                  <c:v>43622</c:v>
                </c:pt>
                <c:pt idx="2102">
                  <c:v>43623</c:v>
                </c:pt>
                <c:pt idx="2103">
                  <c:v>43626</c:v>
                </c:pt>
                <c:pt idx="2104">
                  <c:v>43627</c:v>
                </c:pt>
                <c:pt idx="2105">
                  <c:v>43628</c:v>
                </c:pt>
                <c:pt idx="2106">
                  <c:v>43629</c:v>
                </c:pt>
                <c:pt idx="2107">
                  <c:v>43630</c:v>
                </c:pt>
                <c:pt idx="2108">
                  <c:v>43633</c:v>
                </c:pt>
                <c:pt idx="2109">
                  <c:v>43634</c:v>
                </c:pt>
                <c:pt idx="2110">
                  <c:v>43635</c:v>
                </c:pt>
                <c:pt idx="2111">
                  <c:v>43636</c:v>
                </c:pt>
                <c:pt idx="2112">
                  <c:v>43637</c:v>
                </c:pt>
                <c:pt idx="2113">
                  <c:v>43640</c:v>
                </c:pt>
                <c:pt idx="2114">
                  <c:v>43641</c:v>
                </c:pt>
                <c:pt idx="2115">
                  <c:v>43642</c:v>
                </c:pt>
                <c:pt idx="2116">
                  <c:v>43643</c:v>
                </c:pt>
                <c:pt idx="2117">
                  <c:v>43644</c:v>
                </c:pt>
                <c:pt idx="2118">
                  <c:v>43647</c:v>
                </c:pt>
                <c:pt idx="2119">
                  <c:v>43648</c:v>
                </c:pt>
                <c:pt idx="2120">
                  <c:v>43649</c:v>
                </c:pt>
                <c:pt idx="2121">
                  <c:v>43651</c:v>
                </c:pt>
                <c:pt idx="2122">
                  <c:v>43654</c:v>
                </c:pt>
                <c:pt idx="2123">
                  <c:v>43655</c:v>
                </c:pt>
                <c:pt idx="2124">
                  <c:v>43656</c:v>
                </c:pt>
                <c:pt idx="2125">
                  <c:v>43657</c:v>
                </c:pt>
                <c:pt idx="2126">
                  <c:v>43658</c:v>
                </c:pt>
                <c:pt idx="2127">
                  <c:v>43661</c:v>
                </c:pt>
                <c:pt idx="2128">
                  <c:v>43662</c:v>
                </c:pt>
                <c:pt idx="2129">
                  <c:v>43663</c:v>
                </c:pt>
                <c:pt idx="2130">
                  <c:v>43664</c:v>
                </c:pt>
                <c:pt idx="2131">
                  <c:v>43665</c:v>
                </c:pt>
                <c:pt idx="2132">
                  <c:v>43668</c:v>
                </c:pt>
                <c:pt idx="2133">
                  <c:v>43669</c:v>
                </c:pt>
                <c:pt idx="2134">
                  <c:v>43670</c:v>
                </c:pt>
                <c:pt idx="2135">
                  <c:v>43671</c:v>
                </c:pt>
                <c:pt idx="2136">
                  <c:v>43672</c:v>
                </c:pt>
                <c:pt idx="2137">
                  <c:v>43675</c:v>
                </c:pt>
                <c:pt idx="2138">
                  <c:v>43676</c:v>
                </c:pt>
                <c:pt idx="2139">
                  <c:v>43677</c:v>
                </c:pt>
                <c:pt idx="2140">
                  <c:v>43678</c:v>
                </c:pt>
                <c:pt idx="2141">
                  <c:v>43679</c:v>
                </c:pt>
                <c:pt idx="2142">
                  <c:v>43682</c:v>
                </c:pt>
                <c:pt idx="2143">
                  <c:v>43683</c:v>
                </c:pt>
                <c:pt idx="2144">
                  <c:v>43684</c:v>
                </c:pt>
                <c:pt idx="2145">
                  <c:v>43685</c:v>
                </c:pt>
                <c:pt idx="2146">
                  <c:v>43686</c:v>
                </c:pt>
                <c:pt idx="2147">
                  <c:v>43689</c:v>
                </c:pt>
                <c:pt idx="2148">
                  <c:v>43690</c:v>
                </c:pt>
                <c:pt idx="2149">
                  <c:v>43691</c:v>
                </c:pt>
                <c:pt idx="2150">
                  <c:v>43692</c:v>
                </c:pt>
                <c:pt idx="2151">
                  <c:v>43693</c:v>
                </c:pt>
                <c:pt idx="2152">
                  <c:v>43696</c:v>
                </c:pt>
                <c:pt idx="2153">
                  <c:v>43697</c:v>
                </c:pt>
                <c:pt idx="2154">
                  <c:v>43698</c:v>
                </c:pt>
                <c:pt idx="2155">
                  <c:v>43699</c:v>
                </c:pt>
                <c:pt idx="2156">
                  <c:v>43700</c:v>
                </c:pt>
                <c:pt idx="2157">
                  <c:v>43703</c:v>
                </c:pt>
                <c:pt idx="2158">
                  <c:v>43704</c:v>
                </c:pt>
                <c:pt idx="2159">
                  <c:v>43705</c:v>
                </c:pt>
                <c:pt idx="2160">
                  <c:v>43706</c:v>
                </c:pt>
                <c:pt idx="2161">
                  <c:v>43707</c:v>
                </c:pt>
                <c:pt idx="2162">
                  <c:v>43711</c:v>
                </c:pt>
                <c:pt idx="2163">
                  <c:v>43712</c:v>
                </c:pt>
                <c:pt idx="2164">
                  <c:v>43713</c:v>
                </c:pt>
                <c:pt idx="2165">
                  <c:v>43714</c:v>
                </c:pt>
                <c:pt idx="2166">
                  <c:v>43717</c:v>
                </c:pt>
                <c:pt idx="2167">
                  <c:v>43718</c:v>
                </c:pt>
                <c:pt idx="2168">
                  <c:v>43719</c:v>
                </c:pt>
                <c:pt idx="2169">
                  <c:v>43720</c:v>
                </c:pt>
                <c:pt idx="2170">
                  <c:v>43721</c:v>
                </c:pt>
                <c:pt idx="2171">
                  <c:v>43724</c:v>
                </c:pt>
                <c:pt idx="2172">
                  <c:v>43725</c:v>
                </c:pt>
                <c:pt idx="2173">
                  <c:v>43726</c:v>
                </c:pt>
                <c:pt idx="2174">
                  <c:v>43727</c:v>
                </c:pt>
                <c:pt idx="2175">
                  <c:v>43728</c:v>
                </c:pt>
                <c:pt idx="2176">
                  <c:v>43731</c:v>
                </c:pt>
                <c:pt idx="2177">
                  <c:v>43732</c:v>
                </c:pt>
                <c:pt idx="2178">
                  <c:v>43733</c:v>
                </c:pt>
                <c:pt idx="2179">
                  <c:v>43734</c:v>
                </c:pt>
                <c:pt idx="2180">
                  <c:v>43735</c:v>
                </c:pt>
                <c:pt idx="2181">
                  <c:v>43738</c:v>
                </c:pt>
                <c:pt idx="2182">
                  <c:v>43739</c:v>
                </c:pt>
                <c:pt idx="2183">
                  <c:v>43740</c:v>
                </c:pt>
                <c:pt idx="2184">
                  <c:v>43741</c:v>
                </c:pt>
                <c:pt idx="2185">
                  <c:v>43742</c:v>
                </c:pt>
                <c:pt idx="2186">
                  <c:v>43745</c:v>
                </c:pt>
                <c:pt idx="2187">
                  <c:v>43746</c:v>
                </c:pt>
                <c:pt idx="2188">
                  <c:v>43747</c:v>
                </c:pt>
                <c:pt idx="2189">
                  <c:v>43748</c:v>
                </c:pt>
                <c:pt idx="2190">
                  <c:v>43749</c:v>
                </c:pt>
                <c:pt idx="2191">
                  <c:v>43753</c:v>
                </c:pt>
                <c:pt idx="2192">
                  <c:v>43754</c:v>
                </c:pt>
                <c:pt idx="2193">
                  <c:v>43755</c:v>
                </c:pt>
                <c:pt idx="2194">
                  <c:v>43756</c:v>
                </c:pt>
                <c:pt idx="2195">
                  <c:v>43759</c:v>
                </c:pt>
                <c:pt idx="2196">
                  <c:v>43760</c:v>
                </c:pt>
                <c:pt idx="2197">
                  <c:v>43761</c:v>
                </c:pt>
                <c:pt idx="2198">
                  <c:v>43762</c:v>
                </c:pt>
                <c:pt idx="2199">
                  <c:v>43763</c:v>
                </c:pt>
                <c:pt idx="2200">
                  <c:v>43766</c:v>
                </c:pt>
                <c:pt idx="2201">
                  <c:v>43767</c:v>
                </c:pt>
                <c:pt idx="2202">
                  <c:v>43768</c:v>
                </c:pt>
                <c:pt idx="2203">
                  <c:v>43769</c:v>
                </c:pt>
                <c:pt idx="2204">
                  <c:v>43770</c:v>
                </c:pt>
                <c:pt idx="2205">
                  <c:v>43773</c:v>
                </c:pt>
                <c:pt idx="2206">
                  <c:v>43774</c:v>
                </c:pt>
                <c:pt idx="2207">
                  <c:v>43775</c:v>
                </c:pt>
                <c:pt idx="2208">
                  <c:v>43776</c:v>
                </c:pt>
                <c:pt idx="2209">
                  <c:v>43777</c:v>
                </c:pt>
                <c:pt idx="2210">
                  <c:v>43781</c:v>
                </c:pt>
                <c:pt idx="2211">
                  <c:v>43782</c:v>
                </c:pt>
                <c:pt idx="2212">
                  <c:v>43783</c:v>
                </c:pt>
                <c:pt idx="2213">
                  <c:v>43784</c:v>
                </c:pt>
                <c:pt idx="2214">
                  <c:v>43787</c:v>
                </c:pt>
                <c:pt idx="2215">
                  <c:v>43788</c:v>
                </c:pt>
                <c:pt idx="2216">
                  <c:v>43789</c:v>
                </c:pt>
                <c:pt idx="2217">
                  <c:v>43790</c:v>
                </c:pt>
                <c:pt idx="2218">
                  <c:v>43791</c:v>
                </c:pt>
                <c:pt idx="2219">
                  <c:v>43794</c:v>
                </c:pt>
                <c:pt idx="2220">
                  <c:v>43795</c:v>
                </c:pt>
                <c:pt idx="2221">
                  <c:v>43796</c:v>
                </c:pt>
                <c:pt idx="2222">
                  <c:v>43798</c:v>
                </c:pt>
                <c:pt idx="2223">
                  <c:v>43801</c:v>
                </c:pt>
                <c:pt idx="2224">
                  <c:v>43802</c:v>
                </c:pt>
                <c:pt idx="2225">
                  <c:v>43803</c:v>
                </c:pt>
                <c:pt idx="2226">
                  <c:v>43804</c:v>
                </c:pt>
                <c:pt idx="2227">
                  <c:v>43805</c:v>
                </c:pt>
                <c:pt idx="2228">
                  <c:v>43808</c:v>
                </c:pt>
                <c:pt idx="2229">
                  <c:v>43809</c:v>
                </c:pt>
                <c:pt idx="2230">
                  <c:v>43810</c:v>
                </c:pt>
                <c:pt idx="2231">
                  <c:v>43811</c:v>
                </c:pt>
                <c:pt idx="2232">
                  <c:v>43812</c:v>
                </c:pt>
                <c:pt idx="2233">
                  <c:v>43815</c:v>
                </c:pt>
                <c:pt idx="2234">
                  <c:v>43816</c:v>
                </c:pt>
                <c:pt idx="2235">
                  <c:v>43817</c:v>
                </c:pt>
                <c:pt idx="2236">
                  <c:v>43818</c:v>
                </c:pt>
                <c:pt idx="2237">
                  <c:v>43819</c:v>
                </c:pt>
                <c:pt idx="2238">
                  <c:v>43822</c:v>
                </c:pt>
                <c:pt idx="2239">
                  <c:v>43823</c:v>
                </c:pt>
                <c:pt idx="2240">
                  <c:v>43825</c:v>
                </c:pt>
                <c:pt idx="2241">
                  <c:v>43826</c:v>
                </c:pt>
                <c:pt idx="2242">
                  <c:v>43829</c:v>
                </c:pt>
                <c:pt idx="2243">
                  <c:v>43830</c:v>
                </c:pt>
                <c:pt idx="2244">
                  <c:v>43832</c:v>
                </c:pt>
                <c:pt idx="2245">
                  <c:v>43833</c:v>
                </c:pt>
                <c:pt idx="2246">
                  <c:v>43836</c:v>
                </c:pt>
                <c:pt idx="2247">
                  <c:v>43837</c:v>
                </c:pt>
                <c:pt idx="2248">
                  <c:v>43838</c:v>
                </c:pt>
                <c:pt idx="2249">
                  <c:v>43839</c:v>
                </c:pt>
                <c:pt idx="2250">
                  <c:v>43840</c:v>
                </c:pt>
                <c:pt idx="2251">
                  <c:v>43843</c:v>
                </c:pt>
                <c:pt idx="2252">
                  <c:v>43844</c:v>
                </c:pt>
                <c:pt idx="2253">
                  <c:v>43845</c:v>
                </c:pt>
                <c:pt idx="2254">
                  <c:v>43846</c:v>
                </c:pt>
                <c:pt idx="2255">
                  <c:v>43847</c:v>
                </c:pt>
                <c:pt idx="2256">
                  <c:v>43851</c:v>
                </c:pt>
                <c:pt idx="2257">
                  <c:v>43852</c:v>
                </c:pt>
                <c:pt idx="2258">
                  <c:v>43853</c:v>
                </c:pt>
                <c:pt idx="2259">
                  <c:v>43854</c:v>
                </c:pt>
                <c:pt idx="2260">
                  <c:v>43857</c:v>
                </c:pt>
                <c:pt idx="2261">
                  <c:v>43858</c:v>
                </c:pt>
                <c:pt idx="2262">
                  <c:v>43859</c:v>
                </c:pt>
                <c:pt idx="2263">
                  <c:v>43860</c:v>
                </c:pt>
                <c:pt idx="2264">
                  <c:v>43861</c:v>
                </c:pt>
                <c:pt idx="2265">
                  <c:v>43864</c:v>
                </c:pt>
                <c:pt idx="2266">
                  <c:v>43865</c:v>
                </c:pt>
                <c:pt idx="2267">
                  <c:v>43866</c:v>
                </c:pt>
                <c:pt idx="2268">
                  <c:v>43867</c:v>
                </c:pt>
                <c:pt idx="2269">
                  <c:v>43868</c:v>
                </c:pt>
                <c:pt idx="2270">
                  <c:v>43871</c:v>
                </c:pt>
                <c:pt idx="2271">
                  <c:v>43872</c:v>
                </c:pt>
                <c:pt idx="2272">
                  <c:v>43873</c:v>
                </c:pt>
                <c:pt idx="2273">
                  <c:v>43874</c:v>
                </c:pt>
                <c:pt idx="2274">
                  <c:v>43875</c:v>
                </c:pt>
                <c:pt idx="2275">
                  <c:v>43879</c:v>
                </c:pt>
                <c:pt idx="2276">
                  <c:v>43880</c:v>
                </c:pt>
                <c:pt idx="2277">
                  <c:v>43881</c:v>
                </c:pt>
                <c:pt idx="2278">
                  <c:v>43882</c:v>
                </c:pt>
                <c:pt idx="2279">
                  <c:v>43885</c:v>
                </c:pt>
                <c:pt idx="2280">
                  <c:v>43886</c:v>
                </c:pt>
                <c:pt idx="2281">
                  <c:v>43887</c:v>
                </c:pt>
                <c:pt idx="2282">
                  <c:v>43888</c:v>
                </c:pt>
                <c:pt idx="2283">
                  <c:v>43889</c:v>
                </c:pt>
                <c:pt idx="2284">
                  <c:v>43892</c:v>
                </c:pt>
                <c:pt idx="2285">
                  <c:v>43893</c:v>
                </c:pt>
                <c:pt idx="2286">
                  <c:v>43894</c:v>
                </c:pt>
                <c:pt idx="2287">
                  <c:v>43895</c:v>
                </c:pt>
                <c:pt idx="2288">
                  <c:v>43896</c:v>
                </c:pt>
                <c:pt idx="2289">
                  <c:v>43899</c:v>
                </c:pt>
                <c:pt idx="2290">
                  <c:v>43900</c:v>
                </c:pt>
                <c:pt idx="2291">
                  <c:v>43901</c:v>
                </c:pt>
                <c:pt idx="2292">
                  <c:v>43902</c:v>
                </c:pt>
                <c:pt idx="2293">
                  <c:v>43903</c:v>
                </c:pt>
                <c:pt idx="2294">
                  <c:v>43906</c:v>
                </c:pt>
                <c:pt idx="2295">
                  <c:v>43907</c:v>
                </c:pt>
                <c:pt idx="2296">
                  <c:v>43908</c:v>
                </c:pt>
                <c:pt idx="2297">
                  <c:v>43909</c:v>
                </c:pt>
                <c:pt idx="2298">
                  <c:v>43910</c:v>
                </c:pt>
                <c:pt idx="2299">
                  <c:v>43913</c:v>
                </c:pt>
                <c:pt idx="2300">
                  <c:v>43914</c:v>
                </c:pt>
                <c:pt idx="2301">
                  <c:v>43915</c:v>
                </c:pt>
                <c:pt idx="2302">
                  <c:v>43916</c:v>
                </c:pt>
                <c:pt idx="2303">
                  <c:v>43917</c:v>
                </c:pt>
                <c:pt idx="2304">
                  <c:v>43920</c:v>
                </c:pt>
                <c:pt idx="2305">
                  <c:v>43921</c:v>
                </c:pt>
                <c:pt idx="2306">
                  <c:v>43922</c:v>
                </c:pt>
                <c:pt idx="2307">
                  <c:v>43923</c:v>
                </c:pt>
                <c:pt idx="2308">
                  <c:v>43924</c:v>
                </c:pt>
                <c:pt idx="2309">
                  <c:v>43927</c:v>
                </c:pt>
                <c:pt idx="2310">
                  <c:v>43928</c:v>
                </c:pt>
                <c:pt idx="2311">
                  <c:v>43929</c:v>
                </c:pt>
                <c:pt idx="2312">
                  <c:v>43930</c:v>
                </c:pt>
                <c:pt idx="2313">
                  <c:v>43934</c:v>
                </c:pt>
                <c:pt idx="2314">
                  <c:v>43935</c:v>
                </c:pt>
                <c:pt idx="2315">
                  <c:v>43936</c:v>
                </c:pt>
                <c:pt idx="2316">
                  <c:v>43937</c:v>
                </c:pt>
                <c:pt idx="2317">
                  <c:v>43938</c:v>
                </c:pt>
                <c:pt idx="2318">
                  <c:v>43941</c:v>
                </c:pt>
                <c:pt idx="2319">
                  <c:v>43942</c:v>
                </c:pt>
                <c:pt idx="2320">
                  <c:v>43943</c:v>
                </c:pt>
                <c:pt idx="2321">
                  <c:v>43944</c:v>
                </c:pt>
                <c:pt idx="2322">
                  <c:v>43945</c:v>
                </c:pt>
                <c:pt idx="2323">
                  <c:v>43948</c:v>
                </c:pt>
                <c:pt idx="2324">
                  <c:v>43949</c:v>
                </c:pt>
                <c:pt idx="2325">
                  <c:v>43950</c:v>
                </c:pt>
                <c:pt idx="2326">
                  <c:v>43951</c:v>
                </c:pt>
                <c:pt idx="2327">
                  <c:v>43952</c:v>
                </c:pt>
                <c:pt idx="2328">
                  <c:v>43955</c:v>
                </c:pt>
                <c:pt idx="2329">
                  <c:v>43956</c:v>
                </c:pt>
                <c:pt idx="2330">
                  <c:v>43957</c:v>
                </c:pt>
                <c:pt idx="2331">
                  <c:v>43958</c:v>
                </c:pt>
                <c:pt idx="2332">
                  <c:v>43959</c:v>
                </c:pt>
                <c:pt idx="2333">
                  <c:v>43962</c:v>
                </c:pt>
                <c:pt idx="2334">
                  <c:v>43963</c:v>
                </c:pt>
                <c:pt idx="2335">
                  <c:v>43964</c:v>
                </c:pt>
                <c:pt idx="2336">
                  <c:v>43965</c:v>
                </c:pt>
                <c:pt idx="2337">
                  <c:v>43966</c:v>
                </c:pt>
                <c:pt idx="2338">
                  <c:v>43969</c:v>
                </c:pt>
                <c:pt idx="2339">
                  <c:v>43970</c:v>
                </c:pt>
                <c:pt idx="2340">
                  <c:v>43971</c:v>
                </c:pt>
                <c:pt idx="2341">
                  <c:v>43972</c:v>
                </c:pt>
                <c:pt idx="2342">
                  <c:v>43973</c:v>
                </c:pt>
                <c:pt idx="2343">
                  <c:v>43977</c:v>
                </c:pt>
                <c:pt idx="2344">
                  <c:v>43978</c:v>
                </c:pt>
                <c:pt idx="2345">
                  <c:v>43979</c:v>
                </c:pt>
                <c:pt idx="2346">
                  <c:v>43980</c:v>
                </c:pt>
                <c:pt idx="2347">
                  <c:v>43983</c:v>
                </c:pt>
                <c:pt idx="2348">
                  <c:v>43984</c:v>
                </c:pt>
                <c:pt idx="2349">
                  <c:v>43985</c:v>
                </c:pt>
                <c:pt idx="2350">
                  <c:v>43986</c:v>
                </c:pt>
                <c:pt idx="2351">
                  <c:v>43987</c:v>
                </c:pt>
                <c:pt idx="2352">
                  <c:v>43990</c:v>
                </c:pt>
                <c:pt idx="2353">
                  <c:v>43991</c:v>
                </c:pt>
                <c:pt idx="2354">
                  <c:v>43992</c:v>
                </c:pt>
                <c:pt idx="2355">
                  <c:v>43993</c:v>
                </c:pt>
                <c:pt idx="2356">
                  <c:v>43994</c:v>
                </c:pt>
                <c:pt idx="2357">
                  <c:v>43997</c:v>
                </c:pt>
                <c:pt idx="2358">
                  <c:v>43998</c:v>
                </c:pt>
                <c:pt idx="2359">
                  <c:v>43999</c:v>
                </c:pt>
                <c:pt idx="2360">
                  <c:v>44000</c:v>
                </c:pt>
                <c:pt idx="2361">
                  <c:v>44001</c:v>
                </c:pt>
                <c:pt idx="2362">
                  <c:v>44004</c:v>
                </c:pt>
                <c:pt idx="2363">
                  <c:v>44005</c:v>
                </c:pt>
                <c:pt idx="2364">
                  <c:v>44006</c:v>
                </c:pt>
                <c:pt idx="2365">
                  <c:v>44007</c:v>
                </c:pt>
                <c:pt idx="2366">
                  <c:v>44008</c:v>
                </c:pt>
                <c:pt idx="2367">
                  <c:v>44011</c:v>
                </c:pt>
                <c:pt idx="2368">
                  <c:v>44012</c:v>
                </c:pt>
                <c:pt idx="2369">
                  <c:v>44013</c:v>
                </c:pt>
                <c:pt idx="2370">
                  <c:v>44014</c:v>
                </c:pt>
                <c:pt idx="2371">
                  <c:v>44018</c:v>
                </c:pt>
                <c:pt idx="2372">
                  <c:v>44019</c:v>
                </c:pt>
                <c:pt idx="2373">
                  <c:v>44020</c:v>
                </c:pt>
                <c:pt idx="2374">
                  <c:v>44021</c:v>
                </c:pt>
                <c:pt idx="2375">
                  <c:v>44022</c:v>
                </c:pt>
                <c:pt idx="2376">
                  <c:v>44025</c:v>
                </c:pt>
                <c:pt idx="2377">
                  <c:v>44026</c:v>
                </c:pt>
                <c:pt idx="2378">
                  <c:v>44027</c:v>
                </c:pt>
                <c:pt idx="2379">
                  <c:v>44028</c:v>
                </c:pt>
                <c:pt idx="2380">
                  <c:v>44029</c:v>
                </c:pt>
                <c:pt idx="2381">
                  <c:v>44032</c:v>
                </c:pt>
                <c:pt idx="2382">
                  <c:v>44033</c:v>
                </c:pt>
                <c:pt idx="2383">
                  <c:v>44034</c:v>
                </c:pt>
                <c:pt idx="2384">
                  <c:v>44035</c:v>
                </c:pt>
                <c:pt idx="2385">
                  <c:v>44036</c:v>
                </c:pt>
                <c:pt idx="2386">
                  <c:v>44039</c:v>
                </c:pt>
                <c:pt idx="2387">
                  <c:v>44040</c:v>
                </c:pt>
                <c:pt idx="2388">
                  <c:v>44041</c:v>
                </c:pt>
                <c:pt idx="2389">
                  <c:v>44042</c:v>
                </c:pt>
                <c:pt idx="2390">
                  <c:v>44043</c:v>
                </c:pt>
                <c:pt idx="2391">
                  <c:v>44046</c:v>
                </c:pt>
                <c:pt idx="2392">
                  <c:v>44047</c:v>
                </c:pt>
                <c:pt idx="2393">
                  <c:v>44048</c:v>
                </c:pt>
                <c:pt idx="2394">
                  <c:v>44049</c:v>
                </c:pt>
                <c:pt idx="2395">
                  <c:v>44050</c:v>
                </c:pt>
                <c:pt idx="2396">
                  <c:v>44053</c:v>
                </c:pt>
                <c:pt idx="2397">
                  <c:v>44054</c:v>
                </c:pt>
                <c:pt idx="2398">
                  <c:v>44055</c:v>
                </c:pt>
                <c:pt idx="2399">
                  <c:v>44056</c:v>
                </c:pt>
                <c:pt idx="2400">
                  <c:v>44057</c:v>
                </c:pt>
                <c:pt idx="2401">
                  <c:v>44060</c:v>
                </c:pt>
                <c:pt idx="2402">
                  <c:v>44061</c:v>
                </c:pt>
                <c:pt idx="2403">
                  <c:v>44062</c:v>
                </c:pt>
                <c:pt idx="2404">
                  <c:v>44063</c:v>
                </c:pt>
                <c:pt idx="2405">
                  <c:v>44064</c:v>
                </c:pt>
                <c:pt idx="2406">
                  <c:v>44067</c:v>
                </c:pt>
                <c:pt idx="2407">
                  <c:v>44068</c:v>
                </c:pt>
                <c:pt idx="2408">
                  <c:v>44069</c:v>
                </c:pt>
                <c:pt idx="2409">
                  <c:v>44070</c:v>
                </c:pt>
                <c:pt idx="2410">
                  <c:v>44071</c:v>
                </c:pt>
                <c:pt idx="2411">
                  <c:v>44074</c:v>
                </c:pt>
                <c:pt idx="2412">
                  <c:v>44075</c:v>
                </c:pt>
                <c:pt idx="2413">
                  <c:v>44076</c:v>
                </c:pt>
                <c:pt idx="2414">
                  <c:v>44077</c:v>
                </c:pt>
                <c:pt idx="2415">
                  <c:v>44078</c:v>
                </c:pt>
                <c:pt idx="2416">
                  <c:v>44082</c:v>
                </c:pt>
                <c:pt idx="2417">
                  <c:v>44083</c:v>
                </c:pt>
                <c:pt idx="2418">
                  <c:v>44084</c:v>
                </c:pt>
                <c:pt idx="2419">
                  <c:v>44085</c:v>
                </c:pt>
                <c:pt idx="2420">
                  <c:v>44088</c:v>
                </c:pt>
                <c:pt idx="2421">
                  <c:v>44089</c:v>
                </c:pt>
                <c:pt idx="2422">
                  <c:v>44090</c:v>
                </c:pt>
                <c:pt idx="2423">
                  <c:v>44091</c:v>
                </c:pt>
                <c:pt idx="2424">
                  <c:v>44092</c:v>
                </c:pt>
                <c:pt idx="2425">
                  <c:v>44095</c:v>
                </c:pt>
                <c:pt idx="2426">
                  <c:v>44096</c:v>
                </c:pt>
                <c:pt idx="2427">
                  <c:v>44097</c:v>
                </c:pt>
                <c:pt idx="2428">
                  <c:v>44098</c:v>
                </c:pt>
                <c:pt idx="2429">
                  <c:v>44099</c:v>
                </c:pt>
                <c:pt idx="2430">
                  <c:v>44102</c:v>
                </c:pt>
                <c:pt idx="2431">
                  <c:v>44103</c:v>
                </c:pt>
                <c:pt idx="2432">
                  <c:v>44104</c:v>
                </c:pt>
                <c:pt idx="2433">
                  <c:v>44105</c:v>
                </c:pt>
                <c:pt idx="2434">
                  <c:v>44106</c:v>
                </c:pt>
                <c:pt idx="2435">
                  <c:v>44109</c:v>
                </c:pt>
                <c:pt idx="2436">
                  <c:v>44110</c:v>
                </c:pt>
                <c:pt idx="2437">
                  <c:v>44111</c:v>
                </c:pt>
                <c:pt idx="2438">
                  <c:v>44112</c:v>
                </c:pt>
                <c:pt idx="2439">
                  <c:v>44113</c:v>
                </c:pt>
                <c:pt idx="2440">
                  <c:v>44117</c:v>
                </c:pt>
                <c:pt idx="2441">
                  <c:v>44118</c:v>
                </c:pt>
                <c:pt idx="2442">
                  <c:v>44119</c:v>
                </c:pt>
                <c:pt idx="2443">
                  <c:v>44120</c:v>
                </c:pt>
                <c:pt idx="2444">
                  <c:v>44123</c:v>
                </c:pt>
                <c:pt idx="2445">
                  <c:v>44124</c:v>
                </c:pt>
                <c:pt idx="2446">
                  <c:v>44125</c:v>
                </c:pt>
                <c:pt idx="2447">
                  <c:v>44126</c:v>
                </c:pt>
                <c:pt idx="2448">
                  <c:v>44127</c:v>
                </c:pt>
                <c:pt idx="2449">
                  <c:v>44130</c:v>
                </c:pt>
                <c:pt idx="2450">
                  <c:v>44131</c:v>
                </c:pt>
                <c:pt idx="2451">
                  <c:v>44132</c:v>
                </c:pt>
                <c:pt idx="2452">
                  <c:v>44133</c:v>
                </c:pt>
                <c:pt idx="2453">
                  <c:v>44134</c:v>
                </c:pt>
                <c:pt idx="2454">
                  <c:v>44137</c:v>
                </c:pt>
                <c:pt idx="2455">
                  <c:v>44138</c:v>
                </c:pt>
                <c:pt idx="2456">
                  <c:v>44139</c:v>
                </c:pt>
                <c:pt idx="2457">
                  <c:v>44140</c:v>
                </c:pt>
                <c:pt idx="2458">
                  <c:v>44141</c:v>
                </c:pt>
                <c:pt idx="2459">
                  <c:v>44144</c:v>
                </c:pt>
                <c:pt idx="2460">
                  <c:v>44145</c:v>
                </c:pt>
                <c:pt idx="2461">
                  <c:v>44147</c:v>
                </c:pt>
                <c:pt idx="2462">
                  <c:v>44148</c:v>
                </c:pt>
                <c:pt idx="2463">
                  <c:v>44151</c:v>
                </c:pt>
                <c:pt idx="2464">
                  <c:v>44152</c:v>
                </c:pt>
                <c:pt idx="2465">
                  <c:v>44153</c:v>
                </c:pt>
                <c:pt idx="2466">
                  <c:v>44154</c:v>
                </c:pt>
                <c:pt idx="2467">
                  <c:v>44155</c:v>
                </c:pt>
                <c:pt idx="2468">
                  <c:v>44158</c:v>
                </c:pt>
                <c:pt idx="2469">
                  <c:v>44159</c:v>
                </c:pt>
                <c:pt idx="2470">
                  <c:v>44160</c:v>
                </c:pt>
                <c:pt idx="2471">
                  <c:v>44162</c:v>
                </c:pt>
                <c:pt idx="2472">
                  <c:v>44165</c:v>
                </c:pt>
                <c:pt idx="2473">
                  <c:v>44166</c:v>
                </c:pt>
                <c:pt idx="2474">
                  <c:v>44167</c:v>
                </c:pt>
                <c:pt idx="2475">
                  <c:v>44168</c:v>
                </c:pt>
                <c:pt idx="2476">
                  <c:v>44169</c:v>
                </c:pt>
                <c:pt idx="2477">
                  <c:v>44172</c:v>
                </c:pt>
                <c:pt idx="2478">
                  <c:v>44173</c:v>
                </c:pt>
                <c:pt idx="2479">
                  <c:v>44174</c:v>
                </c:pt>
                <c:pt idx="2480">
                  <c:v>44175</c:v>
                </c:pt>
                <c:pt idx="2481">
                  <c:v>44176</c:v>
                </c:pt>
                <c:pt idx="2482">
                  <c:v>44179</c:v>
                </c:pt>
                <c:pt idx="2483">
                  <c:v>44180</c:v>
                </c:pt>
                <c:pt idx="2484">
                  <c:v>44181</c:v>
                </c:pt>
                <c:pt idx="2485">
                  <c:v>44182</c:v>
                </c:pt>
                <c:pt idx="2486">
                  <c:v>44183</c:v>
                </c:pt>
                <c:pt idx="2487">
                  <c:v>44186</c:v>
                </c:pt>
                <c:pt idx="2488">
                  <c:v>44187</c:v>
                </c:pt>
                <c:pt idx="2489">
                  <c:v>44188</c:v>
                </c:pt>
                <c:pt idx="2490">
                  <c:v>44189</c:v>
                </c:pt>
                <c:pt idx="2491">
                  <c:v>44193</c:v>
                </c:pt>
                <c:pt idx="2492">
                  <c:v>44194</c:v>
                </c:pt>
                <c:pt idx="2493">
                  <c:v>44195</c:v>
                </c:pt>
                <c:pt idx="2494">
                  <c:v>44196</c:v>
                </c:pt>
                <c:pt idx="2495">
                  <c:v>44200</c:v>
                </c:pt>
                <c:pt idx="2496">
                  <c:v>44201</c:v>
                </c:pt>
                <c:pt idx="2497">
                  <c:v>44202</c:v>
                </c:pt>
                <c:pt idx="2498">
                  <c:v>44203</c:v>
                </c:pt>
                <c:pt idx="2499">
                  <c:v>44204</c:v>
                </c:pt>
                <c:pt idx="2500">
                  <c:v>44207</c:v>
                </c:pt>
                <c:pt idx="2501">
                  <c:v>44208</c:v>
                </c:pt>
                <c:pt idx="2502">
                  <c:v>44209</c:v>
                </c:pt>
                <c:pt idx="2503">
                  <c:v>44210</c:v>
                </c:pt>
                <c:pt idx="2504">
                  <c:v>44211</c:v>
                </c:pt>
                <c:pt idx="2505">
                  <c:v>44215</c:v>
                </c:pt>
                <c:pt idx="2506">
                  <c:v>44216</c:v>
                </c:pt>
                <c:pt idx="2507">
                  <c:v>44217</c:v>
                </c:pt>
                <c:pt idx="2508">
                  <c:v>44218</c:v>
                </c:pt>
                <c:pt idx="2509">
                  <c:v>44221</c:v>
                </c:pt>
                <c:pt idx="2510">
                  <c:v>44222</c:v>
                </c:pt>
                <c:pt idx="2511">
                  <c:v>44223</c:v>
                </c:pt>
                <c:pt idx="2512">
                  <c:v>44224</c:v>
                </c:pt>
                <c:pt idx="2513">
                  <c:v>44225</c:v>
                </c:pt>
                <c:pt idx="2514">
                  <c:v>44228</c:v>
                </c:pt>
                <c:pt idx="2515">
                  <c:v>44229</c:v>
                </c:pt>
                <c:pt idx="2516">
                  <c:v>44230</c:v>
                </c:pt>
                <c:pt idx="2517">
                  <c:v>44231</c:v>
                </c:pt>
                <c:pt idx="2518">
                  <c:v>44232</c:v>
                </c:pt>
                <c:pt idx="2519">
                  <c:v>44235</c:v>
                </c:pt>
                <c:pt idx="2520">
                  <c:v>44236</c:v>
                </c:pt>
                <c:pt idx="2521">
                  <c:v>44237</c:v>
                </c:pt>
                <c:pt idx="2522">
                  <c:v>44238</c:v>
                </c:pt>
                <c:pt idx="2523">
                  <c:v>44239</c:v>
                </c:pt>
                <c:pt idx="2524">
                  <c:v>44243</c:v>
                </c:pt>
                <c:pt idx="2525">
                  <c:v>44244</c:v>
                </c:pt>
                <c:pt idx="2526">
                  <c:v>44245</c:v>
                </c:pt>
                <c:pt idx="2527">
                  <c:v>44246</c:v>
                </c:pt>
                <c:pt idx="2528">
                  <c:v>44249</c:v>
                </c:pt>
                <c:pt idx="2529">
                  <c:v>44250</c:v>
                </c:pt>
                <c:pt idx="2530">
                  <c:v>44251</c:v>
                </c:pt>
                <c:pt idx="2531">
                  <c:v>44252</c:v>
                </c:pt>
                <c:pt idx="2532">
                  <c:v>44253</c:v>
                </c:pt>
                <c:pt idx="2533">
                  <c:v>44256</c:v>
                </c:pt>
                <c:pt idx="2534">
                  <c:v>44257</c:v>
                </c:pt>
                <c:pt idx="2535">
                  <c:v>44258</c:v>
                </c:pt>
                <c:pt idx="2536">
                  <c:v>44259</c:v>
                </c:pt>
                <c:pt idx="2537">
                  <c:v>44260</c:v>
                </c:pt>
                <c:pt idx="2538">
                  <c:v>44263</c:v>
                </c:pt>
                <c:pt idx="2539">
                  <c:v>44264</c:v>
                </c:pt>
                <c:pt idx="2540">
                  <c:v>44265</c:v>
                </c:pt>
                <c:pt idx="2541">
                  <c:v>44266</c:v>
                </c:pt>
                <c:pt idx="2542">
                  <c:v>44267</c:v>
                </c:pt>
                <c:pt idx="2543">
                  <c:v>44270</c:v>
                </c:pt>
                <c:pt idx="2544">
                  <c:v>44271</c:v>
                </c:pt>
                <c:pt idx="2545">
                  <c:v>44272</c:v>
                </c:pt>
                <c:pt idx="2546">
                  <c:v>44273</c:v>
                </c:pt>
                <c:pt idx="2547">
                  <c:v>44274</c:v>
                </c:pt>
                <c:pt idx="2548">
                  <c:v>44277</c:v>
                </c:pt>
                <c:pt idx="2549">
                  <c:v>44278</c:v>
                </c:pt>
                <c:pt idx="2550">
                  <c:v>44279</c:v>
                </c:pt>
                <c:pt idx="2551">
                  <c:v>44280</c:v>
                </c:pt>
                <c:pt idx="2552">
                  <c:v>44281</c:v>
                </c:pt>
                <c:pt idx="2553">
                  <c:v>44284</c:v>
                </c:pt>
                <c:pt idx="2554">
                  <c:v>44285</c:v>
                </c:pt>
                <c:pt idx="2555">
                  <c:v>44286</c:v>
                </c:pt>
                <c:pt idx="2556">
                  <c:v>44287</c:v>
                </c:pt>
                <c:pt idx="2557">
                  <c:v>44291</c:v>
                </c:pt>
                <c:pt idx="2558">
                  <c:v>44292</c:v>
                </c:pt>
                <c:pt idx="2559">
                  <c:v>44293</c:v>
                </c:pt>
                <c:pt idx="2560">
                  <c:v>44294</c:v>
                </c:pt>
                <c:pt idx="2561">
                  <c:v>44295</c:v>
                </c:pt>
                <c:pt idx="2562">
                  <c:v>44298</c:v>
                </c:pt>
                <c:pt idx="2563">
                  <c:v>44299</c:v>
                </c:pt>
                <c:pt idx="2564">
                  <c:v>44300</c:v>
                </c:pt>
                <c:pt idx="2565">
                  <c:v>44301</c:v>
                </c:pt>
                <c:pt idx="2566">
                  <c:v>44302</c:v>
                </c:pt>
                <c:pt idx="2567">
                  <c:v>44305</c:v>
                </c:pt>
                <c:pt idx="2568">
                  <c:v>44306</c:v>
                </c:pt>
                <c:pt idx="2569">
                  <c:v>44307</c:v>
                </c:pt>
                <c:pt idx="2570">
                  <c:v>44308</c:v>
                </c:pt>
                <c:pt idx="2571">
                  <c:v>44309</c:v>
                </c:pt>
                <c:pt idx="2572">
                  <c:v>44312</c:v>
                </c:pt>
                <c:pt idx="2573">
                  <c:v>44313</c:v>
                </c:pt>
                <c:pt idx="2574">
                  <c:v>44314</c:v>
                </c:pt>
                <c:pt idx="2575">
                  <c:v>44315</c:v>
                </c:pt>
                <c:pt idx="2576">
                  <c:v>44316</c:v>
                </c:pt>
                <c:pt idx="2577">
                  <c:v>44319</c:v>
                </c:pt>
                <c:pt idx="2578">
                  <c:v>44320</c:v>
                </c:pt>
                <c:pt idx="2579">
                  <c:v>44321</c:v>
                </c:pt>
                <c:pt idx="2580">
                  <c:v>44322</c:v>
                </c:pt>
                <c:pt idx="2581">
                  <c:v>44323</c:v>
                </c:pt>
                <c:pt idx="2582">
                  <c:v>44326</c:v>
                </c:pt>
                <c:pt idx="2583">
                  <c:v>44327</c:v>
                </c:pt>
                <c:pt idx="2584">
                  <c:v>44328</c:v>
                </c:pt>
                <c:pt idx="2585">
                  <c:v>44329</c:v>
                </c:pt>
                <c:pt idx="2586">
                  <c:v>44330</c:v>
                </c:pt>
                <c:pt idx="2587">
                  <c:v>44333</c:v>
                </c:pt>
                <c:pt idx="2588">
                  <c:v>44334</c:v>
                </c:pt>
                <c:pt idx="2589">
                  <c:v>44335</c:v>
                </c:pt>
                <c:pt idx="2590">
                  <c:v>44336</c:v>
                </c:pt>
                <c:pt idx="2591">
                  <c:v>44337</c:v>
                </c:pt>
                <c:pt idx="2592">
                  <c:v>44340</c:v>
                </c:pt>
                <c:pt idx="2593">
                  <c:v>44341</c:v>
                </c:pt>
                <c:pt idx="2594">
                  <c:v>44342</c:v>
                </c:pt>
                <c:pt idx="2595">
                  <c:v>44343</c:v>
                </c:pt>
                <c:pt idx="2596">
                  <c:v>44344</c:v>
                </c:pt>
                <c:pt idx="2597">
                  <c:v>44348</c:v>
                </c:pt>
                <c:pt idx="2598">
                  <c:v>44349</c:v>
                </c:pt>
                <c:pt idx="2599">
                  <c:v>44350</c:v>
                </c:pt>
                <c:pt idx="2600">
                  <c:v>44351</c:v>
                </c:pt>
                <c:pt idx="2601">
                  <c:v>44354</c:v>
                </c:pt>
                <c:pt idx="2602">
                  <c:v>44355</c:v>
                </c:pt>
                <c:pt idx="2603">
                  <c:v>44356</c:v>
                </c:pt>
                <c:pt idx="2604">
                  <c:v>44357</c:v>
                </c:pt>
                <c:pt idx="2605">
                  <c:v>44358</c:v>
                </c:pt>
                <c:pt idx="2606">
                  <c:v>44361</c:v>
                </c:pt>
                <c:pt idx="2607">
                  <c:v>44362</c:v>
                </c:pt>
                <c:pt idx="2608">
                  <c:v>44363</c:v>
                </c:pt>
                <c:pt idx="2609">
                  <c:v>44364</c:v>
                </c:pt>
                <c:pt idx="2610">
                  <c:v>44365</c:v>
                </c:pt>
                <c:pt idx="2611">
                  <c:v>44368</c:v>
                </c:pt>
                <c:pt idx="2612">
                  <c:v>44369</c:v>
                </c:pt>
                <c:pt idx="2613" formatCode="m/d/yy;@">
                  <c:v>44370</c:v>
                </c:pt>
                <c:pt idx="2614" formatCode="m/d/yy;@">
                  <c:v>44371</c:v>
                </c:pt>
                <c:pt idx="2615" formatCode="m/d/yy;@">
                  <c:v>44372</c:v>
                </c:pt>
                <c:pt idx="2616" formatCode="m/d/yy;@">
                  <c:v>44375</c:v>
                </c:pt>
                <c:pt idx="2617" formatCode="m/d/yy;@">
                  <c:v>44376</c:v>
                </c:pt>
                <c:pt idx="2618" formatCode="m/d/yy;@">
                  <c:v>44377</c:v>
                </c:pt>
                <c:pt idx="2619" formatCode="m/d/yy;@">
                  <c:v>44378</c:v>
                </c:pt>
                <c:pt idx="2620" formatCode="m/d/yy;@">
                  <c:v>44379</c:v>
                </c:pt>
                <c:pt idx="2621" formatCode="m/d/yy;@">
                  <c:v>44383</c:v>
                </c:pt>
                <c:pt idx="2622" formatCode="m/d/yy;@">
                  <c:v>44384</c:v>
                </c:pt>
                <c:pt idx="2623" formatCode="m/d/yy;@">
                  <c:v>44385</c:v>
                </c:pt>
                <c:pt idx="2624" formatCode="m/d/yy;@">
                  <c:v>44386</c:v>
                </c:pt>
                <c:pt idx="2625" formatCode="m/d/yy;@">
                  <c:v>44389</c:v>
                </c:pt>
                <c:pt idx="2626" formatCode="m/d/yy;@">
                  <c:v>44390</c:v>
                </c:pt>
                <c:pt idx="2627" formatCode="m/d/yy;@">
                  <c:v>44391</c:v>
                </c:pt>
                <c:pt idx="2628" formatCode="m/d/yy;@">
                  <c:v>44392</c:v>
                </c:pt>
                <c:pt idx="2629" formatCode="m/d/yy;@">
                  <c:v>44393</c:v>
                </c:pt>
                <c:pt idx="2630" formatCode="m/d/yy;@">
                  <c:v>44396</c:v>
                </c:pt>
                <c:pt idx="2631" formatCode="m/d/yy;@">
                  <c:v>44397</c:v>
                </c:pt>
                <c:pt idx="2632" formatCode="m/d/yy;@">
                  <c:v>44398</c:v>
                </c:pt>
                <c:pt idx="2633" formatCode="m/d/yy;@">
                  <c:v>44399</c:v>
                </c:pt>
                <c:pt idx="2634" formatCode="m/d/yy;@">
                  <c:v>44400</c:v>
                </c:pt>
                <c:pt idx="2635" formatCode="m/d/yy;@">
                  <c:v>44403</c:v>
                </c:pt>
                <c:pt idx="2636" formatCode="m/d/yy;@">
                  <c:v>44404</c:v>
                </c:pt>
                <c:pt idx="2637" formatCode="m/d/yy;@">
                  <c:v>44405</c:v>
                </c:pt>
                <c:pt idx="2638" formatCode="m/d/yy;@">
                  <c:v>44406</c:v>
                </c:pt>
                <c:pt idx="2639" formatCode="m/d/yy;@">
                  <c:v>44407</c:v>
                </c:pt>
                <c:pt idx="2640" formatCode="m/d/yy;@">
                  <c:v>44410</c:v>
                </c:pt>
                <c:pt idx="2641" formatCode="m/d/yy;@">
                  <c:v>44411</c:v>
                </c:pt>
                <c:pt idx="2642" formatCode="m/d/yy;@">
                  <c:v>44412</c:v>
                </c:pt>
                <c:pt idx="2643" formatCode="m/d/yy;@">
                  <c:v>44413</c:v>
                </c:pt>
                <c:pt idx="2644" formatCode="m/d/yy;@">
                  <c:v>44414</c:v>
                </c:pt>
                <c:pt idx="2645" formatCode="m/d/yy;@">
                  <c:v>44417</c:v>
                </c:pt>
                <c:pt idx="2646" formatCode="m/d/yy;@">
                  <c:v>44418</c:v>
                </c:pt>
                <c:pt idx="2647" formatCode="m/d/yy;@">
                  <c:v>44419</c:v>
                </c:pt>
                <c:pt idx="2648" formatCode="m/d/yy;@">
                  <c:v>44420</c:v>
                </c:pt>
                <c:pt idx="2649" formatCode="m/d/yy;@">
                  <c:v>44421</c:v>
                </c:pt>
                <c:pt idx="2650" formatCode="m/d/yy;@">
                  <c:v>44424</c:v>
                </c:pt>
                <c:pt idx="2651" formatCode="m/d/yy;@">
                  <c:v>44425</c:v>
                </c:pt>
                <c:pt idx="2652" formatCode="m/d/yy;@">
                  <c:v>44426</c:v>
                </c:pt>
                <c:pt idx="2653" formatCode="m/d/yy;@">
                  <c:v>44427</c:v>
                </c:pt>
                <c:pt idx="2654" formatCode="m/d/yy;@">
                  <c:v>44428</c:v>
                </c:pt>
                <c:pt idx="2655" formatCode="m/d/yy;@">
                  <c:v>44431</c:v>
                </c:pt>
                <c:pt idx="2656" formatCode="m/d/yy;@">
                  <c:v>44432</c:v>
                </c:pt>
                <c:pt idx="2657" formatCode="m/d/yy;@">
                  <c:v>44433</c:v>
                </c:pt>
                <c:pt idx="2658" formatCode="m/d/yy;@">
                  <c:v>44434</c:v>
                </c:pt>
                <c:pt idx="2659" formatCode="m/d/yy;@">
                  <c:v>44435</c:v>
                </c:pt>
                <c:pt idx="2660" formatCode="m/d/yy;@">
                  <c:v>44438</c:v>
                </c:pt>
                <c:pt idx="2661" formatCode="m/d/yy;@">
                  <c:v>44439</c:v>
                </c:pt>
                <c:pt idx="2662" formatCode="m/d/yy;@">
                  <c:v>44440</c:v>
                </c:pt>
                <c:pt idx="2663" formatCode="m/d/yy;@">
                  <c:v>44441</c:v>
                </c:pt>
                <c:pt idx="2664" formatCode="m/d/yy;@">
                  <c:v>44442</c:v>
                </c:pt>
                <c:pt idx="2665" formatCode="m/d/yy;@">
                  <c:v>44446</c:v>
                </c:pt>
                <c:pt idx="2666" formatCode="m/d/yy;@">
                  <c:v>44447</c:v>
                </c:pt>
                <c:pt idx="2667" formatCode="m/d/yy;@">
                  <c:v>44448</c:v>
                </c:pt>
                <c:pt idx="2668" formatCode="m/d/yy;@">
                  <c:v>44449</c:v>
                </c:pt>
                <c:pt idx="2669" formatCode="m/d/yy;@">
                  <c:v>44452</c:v>
                </c:pt>
                <c:pt idx="2670" formatCode="m/d/yy;@">
                  <c:v>44453</c:v>
                </c:pt>
                <c:pt idx="2671" formatCode="m/d/yy;@">
                  <c:v>44454</c:v>
                </c:pt>
                <c:pt idx="2672" formatCode="m/d/yy;@">
                  <c:v>44455</c:v>
                </c:pt>
                <c:pt idx="2673" formatCode="m/d/yy;@">
                  <c:v>44456</c:v>
                </c:pt>
                <c:pt idx="2674" formatCode="m/d/yy;@">
                  <c:v>44459</c:v>
                </c:pt>
                <c:pt idx="2675" formatCode="m/d/yy;@">
                  <c:v>44460</c:v>
                </c:pt>
                <c:pt idx="2676" formatCode="m/d/yy;@">
                  <c:v>44461</c:v>
                </c:pt>
                <c:pt idx="2677" formatCode="m/d/yy;@">
                  <c:v>44462</c:v>
                </c:pt>
                <c:pt idx="2678" formatCode="m/d/yy;@">
                  <c:v>44463</c:v>
                </c:pt>
                <c:pt idx="2679" formatCode="m/d/yy;@">
                  <c:v>44466</c:v>
                </c:pt>
                <c:pt idx="2680" formatCode="m/d/yy;@">
                  <c:v>44467</c:v>
                </c:pt>
                <c:pt idx="2681" formatCode="m/d/yy;@">
                  <c:v>44468</c:v>
                </c:pt>
                <c:pt idx="2682" formatCode="m/d/yy;@">
                  <c:v>44469</c:v>
                </c:pt>
                <c:pt idx="2683" formatCode="m/d/yy;@">
                  <c:v>44470</c:v>
                </c:pt>
                <c:pt idx="2684" formatCode="m/d/yy;@">
                  <c:v>44473</c:v>
                </c:pt>
                <c:pt idx="2685" formatCode="m/d/yy;@">
                  <c:v>44474</c:v>
                </c:pt>
                <c:pt idx="2686" formatCode="m/d/yy;@">
                  <c:v>44475</c:v>
                </c:pt>
                <c:pt idx="2687" formatCode="m/d/yy;@">
                  <c:v>44476</c:v>
                </c:pt>
                <c:pt idx="2688" formatCode="m/d/yy;@">
                  <c:v>44477</c:v>
                </c:pt>
                <c:pt idx="2689" formatCode="m/d/yy;@">
                  <c:v>44481</c:v>
                </c:pt>
                <c:pt idx="2690" formatCode="m/d/yy;@">
                  <c:v>44482</c:v>
                </c:pt>
                <c:pt idx="2691" formatCode="m/d/yy;@">
                  <c:v>44483</c:v>
                </c:pt>
                <c:pt idx="2692" formatCode="m/d/yy;@">
                  <c:v>44484</c:v>
                </c:pt>
                <c:pt idx="2693" formatCode="m/d/yy;@">
                  <c:v>44487</c:v>
                </c:pt>
                <c:pt idx="2694" formatCode="m/d/yy;@">
                  <c:v>44488</c:v>
                </c:pt>
                <c:pt idx="2695" formatCode="m/d/yy;@">
                  <c:v>44489</c:v>
                </c:pt>
                <c:pt idx="2696" formatCode="m/d/yy;@">
                  <c:v>44490</c:v>
                </c:pt>
                <c:pt idx="2697" formatCode="m/d/yy;@">
                  <c:v>44491</c:v>
                </c:pt>
                <c:pt idx="2698" formatCode="m/d/yy;@">
                  <c:v>44494</c:v>
                </c:pt>
                <c:pt idx="2699" formatCode="m/d/yy;@">
                  <c:v>44495</c:v>
                </c:pt>
                <c:pt idx="2700" formatCode="m/d/yy;@">
                  <c:v>44496</c:v>
                </c:pt>
                <c:pt idx="2701" formatCode="m/d/yy;@">
                  <c:v>44497</c:v>
                </c:pt>
                <c:pt idx="2702" formatCode="m/d/yy;@">
                  <c:v>44498</c:v>
                </c:pt>
                <c:pt idx="2703" formatCode="m/d/yy;@">
                  <c:v>44501</c:v>
                </c:pt>
                <c:pt idx="2704" formatCode="m/d/yy;@">
                  <c:v>44502</c:v>
                </c:pt>
                <c:pt idx="2705" formatCode="m/d/yy;@">
                  <c:v>44503</c:v>
                </c:pt>
                <c:pt idx="2706" formatCode="m/d/yy;@">
                  <c:v>44504</c:v>
                </c:pt>
                <c:pt idx="2707" formatCode="m/d/yy;@">
                  <c:v>44505</c:v>
                </c:pt>
                <c:pt idx="2708" formatCode="m/d/yy;@">
                  <c:v>44508</c:v>
                </c:pt>
                <c:pt idx="2709" formatCode="m/d/yy;@">
                  <c:v>44509</c:v>
                </c:pt>
                <c:pt idx="2710" formatCode="m/d/yy;@">
                  <c:v>44510</c:v>
                </c:pt>
                <c:pt idx="2711" formatCode="m/d/yy;@">
                  <c:v>44512</c:v>
                </c:pt>
                <c:pt idx="2712" formatCode="m/d/yy;@">
                  <c:v>44515</c:v>
                </c:pt>
                <c:pt idx="2713" formatCode="m/d/yy;@">
                  <c:v>44516</c:v>
                </c:pt>
                <c:pt idx="2714" formatCode="m/d/yy;@">
                  <c:v>44517</c:v>
                </c:pt>
                <c:pt idx="2715" formatCode="m/d/yy;@">
                  <c:v>44518</c:v>
                </c:pt>
                <c:pt idx="2716" formatCode="m/d/yy;@">
                  <c:v>44519</c:v>
                </c:pt>
                <c:pt idx="2717" formatCode="m/d/yy;@">
                  <c:v>44522</c:v>
                </c:pt>
                <c:pt idx="2718" formatCode="m/d/yy;@">
                  <c:v>44523</c:v>
                </c:pt>
                <c:pt idx="2719" formatCode="m/d/yy;@">
                  <c:v>44524</c:v>
                </c:pt>
                <c:pt idx="2720" formatCode="m/d/yy;@">
                  <c:v>44526</c:v>
                </c:pt>
                <c:pt idx="2721" formatCode="m/d/yy;@">
                  <c:v>44529</c:v>
                </c:pt>
                <c:pt idx="2722" formatCode="m/d/yy;@">
                  <c:v>44530</c:v>
                </c:pt>
                <c:pt idx="2723" formatCode="m/d/yy;@">
                  <c:v>44531</c:v>
                </c:pt>
                <c:pt idx="2724" formatCode="m/d/yy;@">
                  <c:v>44532</c:v>
                </c:pt>
                <c:pt idx="2725" formatCode="m/d/yy;@">
                  <c:v>44533</c:v>
                </c:pt>
                <c:pt idx="2726" formatCode="m/d/yy;@">
                  <c:v>44536</c:v>
                </c:pt>
                <c:pt idx="2727" formatCode="m/d/yy;@">
                  <c:v>44537</c:v>
                </c:pt>
                <c:pt idx="2728" formatCode="m/d/yy;@">
                  <c:v>44538</c:v>
                </c:pt>
                <c:pt idx="2729" formatCode="m/d/yy;@">
                  <c:v>44539</c:v>
                </c:pt>
                <c:pt idx="2730" formatCode="m/d/yy;@">
                  <c:v>44540</c:v>
                </c:pt>
                <c:pt idx="2731" formatCode="m/d/yy;@">
                  <c:v>44543</c:v>
                </c:pt>
                <c:pt idx="2732" formatCode="m/d/yy;@">
                  <c:v>44544</c:v>
                </c:pt>
                <c:pt idx="2733" formatCode="m/d/yy;@">
                  <c:v>44545</c:v>
                </c:pt>
                <c:pt idx="2734" formatCode="m/d/yy;@">
                  <c:v>44546</c:v>
                </c:pt>
                <c:pt idx="2735" formatCode="m/d/yy;@">
                  <c:v>44547</c:v>
                </c:pt>
                <c:pt idx="2736" formatCode="m/d/yy;@">
                  <c:v>44550</c:v>
                </c:pt>
                <c:pt idx="2737" formatCode="m/d/yy;@">
                  <c:v>44551</c:v>
                </c:pt>
                <c:pt idx="2738" formatCode="m/d/yy;@">
                  <c:v>44552</c:v>
                </c:pt>
                <c:pt idx="2739" formatCode="m/d/yy;@">
                  <c:v>44553</c:v>
                </c:pt>
                <c:pt idx="2740" formatCode="m/d/yy;@">
                  <c:v>44557</c:v>
                </c:pt>
                <c:pt idx="2741" formatCode="m/d/yy;@">
                  <c:v>44558</c:v>
                </c:pt>
                <c:pt idx="2742" formatCode="m/d/yy;@">
                  <c:v>44559</c:v>
                </c:pt>
                <c:pt idx="2743" formatCode="m/d/yy;@">
                  <c:v>44560</c:v>
                </c:pt>
                <c:pt idx="2744" formatCode="m/d/yy;@">
                  <c:v>44561</c:v>
                </c:pt>
                <c:pt idx="2745" formatCode="m/d/yy;@">
                  <c:v>44564</c:v>
                </c:pt>
                <c:pt idx="2746" formatCode="m/d/yy;@">
                  <c:v>44565</c:v>
                </c:pt>
                <c:pt idx="2747" formatCode="m/d/yy;@">
                  <c:v>44566</c:v>
                </c:pt>
                <c:pt idx="2748" formatCode="m/d/yy;@">
                  <c:v>44567</c:v>
                </c:pt>
                <c:pt idx="2749" formatCode="m/d/yy;@">
                  <c:v>44568</c:v>
                </c:pt>
                <c:pt idx="2750" formatCode="m/d/yy;@">
                  <c:v>44571</c:v>
                </c:pt>
                <c:pt idx="2751" formatCode="m/d/yy;@">
                  <c:v>44572</c:v>
                </c:pt>
                <c:pt idx="2752" formatCode="m/d/yy;@">
                  <c:v>44573</c:v>
                </c:pt>
                <c:pt idx="2753" formatCode="m/d/yy;@">
                  <c:v>44574</c:v>
                </c:pt>
                <c:pt idx="2754" formatCode="m/d/yy;@">
                  <c:v>44575</c:v>
                </c:pt>
                <c:pt idx="2755" formatCode="m/d/yy;@">
                  <c:v>44579</c:v>
                </c:pt>
                <c:pt idx="2756" formatCode="m/d/yy;@">
                  <c:v>44580</c:v>
                </c:pt>
                <c:pt idx="2757" formatCode="m/d/yy;@">
                  <c:v>44581</c:v>
                </c:pt>
                <c:pt idx="2758" formatCode="m/d/yy;@">
                  <c:v>44582</c:v>
                </c:pt>
                <c:pt idx="2759" formatCode="m/d/yy;@">
                  <c:v>44585</c:v>
                </c:pt>
                <c:pt idx="2760" formatCode="m/d/yy;@">
                  <c:v>44586</c:v>
                </c:pt>
                <c:pt idx="2761" formatCode="m/d/yy;@">
                  <c:v>44587</c:v>
                </c:pt>
                <c:pt idx="2762" formatCode="m/d/yy;@">
                  <c:v>44588</c:v>
                </c:pt>
                <c:pt idx="2763" formatCode="m/d/yy;@">
                  <c:v>44589</c:v>
                </c:pt>
                <c:pt idx="2764" formatCode="m/d/yy;@">
                  <c:v>44592</c:v>
                </c:pt>
                <c:pt idx="2765" formatCode="m/d/yy;@">
                  <c:v>44593</c:v>
                </c:pt>
                <c:pt idx="2766" formatCode="m/d/yy;@">
                  <c:v>44594</c:v>
                </c:pt>
                <c:pt idx="2767" formatCode="m/d/yy;@">
                  <c:v>44595</c:v>
                </c:pt>
                <c:pt idx="2768" formatCode="m/d/yy;@">
                  <c:v>44596</c:v>
                </c:pt>
                <c:pt idx="2769" formatCode="m/d/yy;@">
                  <c:v>44599</c:v>
                </c:pt>
                <c:pt idx="2770" formatCode="m/d/yy;@">
                  <c:v>44600</c:v>
                </c:pt>
                <c:pt idx="2771" formatCode="m/d/yy;@">
                  <c:v>44601</c:v>
                </c:pt>
                <c:pt idx="2772" formatCode="m/d/yy;@">
                  <c:v>44602</c:v>
                </c:pt>
                <c:pt idx="2773" formatCode="m/d/yy;@">
                  <c:v>44603</c:v>
                </c:pt>
                <c:pt idx="2774" formatCode="m/d/yy;@">
                  <c:v>44606</c:v>
                </c:pt>
                <c:pt idx="2775" formatCode="m/d/yy;@">
                  <c:v>44607</c:v>
                </c:pt>
                <c:pt idx="2776" formatCode="m/d/yy;@">
                  <c:v>44608</c:v>
                </c:pt>
                <c:pt idx="2777" formatCode="m/d/yy;@">
                  <c:v>44609</c:v>
                </c:pt>
                <c:pt idx="2778" formatCode="m/d/yy;@">
                  <c:v>44610</c:v>
                </c:pt>
                <c:pt idx="2779" formatCode="m/d/yy;@">
                  <c:v>44614</c:v>
                </c:pt>
                <c:pt idx="2780" formatCode="m/d/yy;@">
                  <c:v>44615</c:v>
                </c:pt>
                <c:pt idx="2781" formatCode="m/d/yy;@">
                  <c:v>44616</c:v>
                </c:pt>
                <c:pt idx="2782" formatCode="m/d/yy;@">
                  <c:v>44617</c:v>
                </c:pt>
                <c:pt idx="2783" formatCode="m/d/yy;@">
                  <c:v>44620</c:v>
                </c:pt>
                <c:pt idx="2784" formatCode="m/d/yy;@">
                  <c:v>44621</c:v>
                </c:pt>
                <c:pt idx="2785" formatCode="m/d/yy;@">
                  <c:v>44622</c:v>
                </c:pt>
                <c:pt idx="2786" formatCode="m/d/yy;@">
                  <c:v>44623</c:v>
                </c:pt>
                <c:pt idx="2787" formatCode="m/d/yy;@">
                  <c:v>44624</c:v>
                </c:pt>
                <c:pt idx="2788" formatCode="m/d/yy;@">
                  <c:v>44627</c:v>
                </c:pt>
                <c:pt idx="2789" formatCode="m/d/yy;@">
                  <c:v>44628</c:v>
                </c:pt>
                <c:pt idx="2790" formatCode="m/d/yy;@">
                  <c:v>44629</c:v>
                </c:pt>
                <c:pt idx="2791" formatCode="m/d/yy;@">
                  <c:v>44630</c:v>
                </c:pt>
                <c:pt idx="2792" formatCode="m/d/yy;@">
                  <c:v>44631</c:v>
                </c:pt>
                <c:pt idx="2793" formatCode="m/d/yy;@">
                  <c:v>44634</c:v>
                </c:pt>
                <c:pt idx="2794" formatCode="m/d/yy;@">
                  <c:v>44635</c:v>
                </c:pt>
                <c:pt idx="2795" formatCode="m/d/yy;@">
                  <c:v>44636</c:v>
                </c:pt>
                <c:pt idx="2796" formatCode="m/d/yy;@">
                  <c:v>44637</c:v>
                </c:pt>
                <c:pt idx="2797" formatCode="m/d/yy;@">
                  <c:v>44638</c:v>
                </c:pt>
                <c:pt idx="2798" formatCode="m/d/yy;@">
                  <c:v>44641</c:v>
                </c:pt>
                <c:pt idx="2799" formatCode="m/d/yy;@">
                  <c:v>44642</c:v>
                </c:pt>
                <c:pt idx="2800" formatCode="m/d/yy;@">
                  <c:v>44643</c:v>
                </c:pt>
                <c:pt idx="2801" formatCode="m/d/yy;@">
                  <c:v>44644</c:v>
                </c:pt>
                <c:pt idx="2802" formatCode="m/d/yy;@">
                  <c:v>44645</c:v>
                </c:pt>
                <c:pt idx="2803" formatCode="m/d/yy;@">
                  <c:v>44648</c:v>
                </c:pt>
                <c:pt idx="2804" formatCode="m/d/yy;@">
                  <c:v>44649</c:v>
                </c:pt>
                <c:pt idx="2805" formatCode="m/d/yy;@">
                  <c:v>44650</c:v>
                </c:pt>
                <c:pt idx="2806" formatCode="m/d/yy;@">
                  <c:v>44651</c:v>
                </c:pt>
                <c:pt idx="2807" formatCode="m/d/yy;@">
                  <c:v>44652</c:v>
                </c:pt>
                <c:pt idx="2808" formatCode="m/d/yy;@">
                  <c:v>44655</c:v>
                </c:pt>
                <c:pt idx="2809" formatCode="m/d/yy;@">
                  <c:v>44656</c:v>
                </c:pt>
                <c:pt idx="2810" formatCode="m/d/yy;@">
                  <c:v>44657</c:v>
                </c:pt>
                <c:pt idx="2811" formatCode="m/d/yy;@">
                  <c:v>44658</c:v>
                </c:pt>
                <c:pt idx="2812" formatCode="m/d/yy;@">
                  <c:v>44659</c:v>
                </c:pt>
                <c:pt idx="2813" formatCode="m/d/yy;@">
                  <c:v>44662</c:v>
                </c:pt>
                <c:pt idx="2814" formatCode="m/d/yy;@">
                  <c:v>44663</c:v>
                </c:pt>
                <c:pt idx="2815" formatCode="m/d/yy;@">
                  <c:v>44664</c:v>
                </c:pt>
                <c:pt idx="2816" formatCode="m/d/yy;@">
                  <c:v>44665</c:v>
                </c:pt>
                <c:pt idx="2817" formatCode="m/d/yy;@">
                  <c:v>44669</c:v>
                </c:pt>
                <c:pt idx="2818" formatCode="m/d/yy;@">
                  <c:v>44670</c:v>
                </c:pt>
                <c:pt idx="2819" formatCode="m/d/yy;@">
                  <c:v>44671</c:v>
                </c:pt>
                <c:pt idx="2820" formatCode="m/d/yy;@">
                  <c:v>44672</c:v>
                </c:pt>
                <c:pt idx="2821" formatCode="m/d/yy;@">
                  <c:v>44673</c:v>
                </c:pt>
                <c:pt idx="2822" formatCode="m/d/yy;@">
                  <c:v>44676</c:v>
                </c:pt>
                <c:pt idx="2823" formatCode="m/d/yy;@">
                  <c:v>44677</c:v>
                </c:pt>
                <c:pt idx="2824" formatCode="m/d/yy;@">
                  <c:v>44678</c:v>
                </c:pt>
                <c:pt idx="2825" formatCode="m/d/yy;@">
                  <c:v>44679</c:v>
                </c:pt>
                <c:pt idx="2826" formatCode="m/d/yy;@">
                  <c:v>44680</c:v>
                </c:pt>
                <c:pt idx="2827" formatCode="m/d/yy;@">
                  <c:v>44683</c:v>
                </c:pt>
                <c:pt idx="2828" formatCode="m/d/yy;@">
                  <c:v>44684</c:v>
                </c:pt>
                <c:pt idx="2829" formatCode="m/d/yy;@">
                  <c:v>44685</c:v>
                </c:pt>
                <c:pt idx="2830" formatCode="m/d/yy;@">
                  <c:v>44686</c:v>
                </c:pt>
                <c:pt idx="2831" formatCode="m/d/yy;@">
                  <c:v>44687</c:v>
                </c:pt>
                <c:pt idx="2832" formatCode="m/d/yy;@">
                  <c:v>44690</c:v>
                </c:pt>
                <c:pt idx="2833" formatCode="m/d/yy;@">
                  <c:v>44691</c:v>
                </c:pt>
                <c:pt idx="2834" formatCode="m/d/yy;@">
                  <c:v>44692</c:v>
                </c:pt>
                <c:pt idx="2835" formatCode="m/d/yy;@">
                  <c:v>44693</c:v>
                </c:pt>
                <c:pt idx="2836" formatCode="m/d/yy;@">
                  <c:v>44694</c:v>
                </c:pt>
                <c:pt idx="2837" formatCode="m/d/yy;@">
                  <c:v>44697</c:v>
                </c:pt>
                <c:pt idx="2838" formatCode="m/d/yy;@">
                  <c:v>44698</c:v>
                </c:pt>
                <c:pt idx="2839" formatCode="m/d/yy;@">
                  <c:v>44699</c:v>
                </c:pt>
                <c:pt idx="2840" formatCode="m/d/yy;@">
                  <c:v>44700</c:v>
                </c:pt>
                <c:pt idx="2841" formatCode="m/d/yy;@">
                  <c:v>44701</c:v>
                </c:pt>
                <c:pt idx="2842" formatCode="m/d/yy;@">
                  <c:v>44704</c:v>
                </c:pt>
                <c:pt idx="2843" formatCode="m/d/yy;@">
                  <c:v>44705</c:v>
                </c:pt>
                <c:pt idx="2844" formatCode="m/d/yy;@">
                  <c:v>44706</c:v>
                </c:pt>
                <c:pt idx="2845" formatCode="m/d/yy;@">
                  <c:v>44707</c:v>
                </c:pt>
                <c:pt idx="2846" formatCode="m/d/yy;@">
                  <c:v>44708</c:v>
                </c:pt>
                <c:pt idx="2847" formatCode="m/d/yy;@">
                  <c:v>44712</c:v>
                </c:pt>
                <c:pt idx="2848" formatCode="m/d/yy;@">
                  <c:v>44713</c:v>
                </c:pt>
                <c:pt idx="2849" formatCode="m/d/yy;@">
                  <c:v>44714</c:v>
                </c:pt>
                <c:pt idx="2850" formatCode="m/d/yy;@">
                  <c:v>44715</c:v>
                </c:pt>
                <c:pt idx="2851" formatCode="m/d/yy;@">
                  <c:v>44718</c:v>
                </c:pt>
                <c:pt idx="2852" formatCode="m/d/yy;@">
                  <c:v>44719</c:v>
                </c:pt>
                <c:pt idx="2853" formatCode="m/d/yy;@">
                  <c:v>44720</c:v>
                </c:pt>
                <c:pt idx="2854" formatCode="m/d/yy;@">
                  <c:v>44721</c:v>
                </c:pt>
                <c:pt idx="2855" formatCode="m/d/yy;@">
                  <c:v>44722</c:v>
                </c:pt>
                <c:pt idx="2856" formatCode="m/d/yy;@">
                  <c:v>44725</c:v>
                </c:pt>
                <c:pt idx="2857" formatCode="m/d/yy;@">
                  <c:v>44726</c:v>
                </c:pt>
                <c:pt idx="2858" formatCode="m/d/yy;@">
                  <c:v>44727</c:v>
                </c:pt>
                <c:pt idx="2859" formatCode="m/d/yy;@">
                  <c:v>44728</c:v>
                </c:pt>
                <c:pt idx="2860" formatCode="m/d/yy;@">
                  <c:v>44729</c:v>
                </c:pt>
                <c:pt idx="2861" formatCode="m/d/yy;@">
                  <c:v>44733</c:v>
                </c:pt>
                <c:pt idx="2862" formatCode="m/d/yy;@">
                  <c:v>44734</c:v>
                </c:pt>
                <c:pt idx="2863" formatCode="m/d/yy;@">
                  <c:v>44735</c:v>
                </c:pt>
                <c:pt idx="2864" formatCode="m/d/yy;@">
                  <c:v>44736</c:v>
                </c:pt>
                <c:pt idx="2865" formatCode="m/d/yy;@">
                  <c:v>44739</c:v>
                </c:pt>
                <c:pt idx="2866" formatCode="m/d/yy;@">
                  <c:v>44740</c:v>
                </c:pt>
                <c:pt idx="2867" formatCode="m/d/yy;@">
                  <c:v>44741</c:v>
                </c:pt>
                <c:pt idx="2868" formatCode="m/d/yy;@">
                  <c:v>44742</c:v>
                </c:pt>
                <c:pt idx="2869" formatCode="m/d/yy;@">
                  <c:v>44743</c:v>
                </c:pt>
                <c:pt idx="2870" formatCode="m/d/yy;@">
                  <c:v>44747</c:v>
                </c:pt>
                <c:pt idx="2871" formatCode="m/d/yy;@">
                  <c:v>44748</c:v>
                </c:pt>
                <c:pt idx="2872" formatCode="m/d/yy;@">
                  <c:v>44749</c:v>
                </c:pt>
                <c:pt idx="2873" formatCode="m/d/yy;@">
                  <c:v>44750</c:v>
                </c:pt>
                <c:pt idx="2874" formatCode="m/d/yy;@">
                  <c:v>44753</c:v>
                </c:pt>
                <c:pt idx="2875" formatCode="m/d/yy;@">
                  <c:v>44754</c:v>
                </c:pt>
                <c:pt idx="2876" formatCode="m/d/yy;@">
                  <c:v>44755</c:v>
                </c:pt>
                <c:pt idx="2877" formatCode="m/d/yy;@">
                  <c:v>44756</c:v>
                </c:pt>
                <c:pt idx="2878" formatCode="m/d/yy;@">
                  <c:v>44757</c:v>
                </c:pt>
                <c:pt idx="2879" formatCode="m/d/yy;@">
                  <c:v>44760</c:v>
                </c:pt>
                <c:pt idx="2880" formatCode="m/d/yy;@">
                  <c:v>44761</c:v>
                </c:pt>
                <c:pt idx="2881" formatCode="m/d/yy;@">
                  <c:v>44762</c:v>
                </c:pt>
                <c:pt idx="2882" formatCode="m/d/yy;@">
                  <c:v>44763</c:v>
                </c:pt>
                <c:pt idx="2883" formatCode="m/d/yy;@">
                  <c:v>44764</c:v>
                </c:pt>
                <c:pt idx="2884" formatCode="m/d/yy;@">
                  <c:v>44767</c:v>
                </c:pt>
                <c:pt idx="2885" formatCode="m/d/yy;@">
                  <c:v>44768</c:v>
                </c:pt>
                <c:pt idx="2886" formatCode="m/d/yy;@">
                  <c:v>44769</c:v>
                </c:pt>
                <c:pt idx="2887" formatCode="m/d/yy;@">
                  <c:v>44770</c:v>
                </c:pt>
                <c:pt idx="2888" formatCode="m/d/yy;@">
                  <c:v>44771</c:v>
                </c:pt>
                <c:pt idx="2889" formatCode="m/d/yy;@">
                  <c:v>44774</c:v>
                </c:pt>
                <c:pt idx="2890" formatCode="m/d/yy;@">
                  <c:v>44775</c:v>
                </c:pt>
                <c:pt idx="2891" formatCode="m/d/yy;@">
                  <c:v>44776</c:v>
                </c:pt>
                <c:pt idx="2892" formatCode="m/d/yy;@">
                  <c:v>44777</c:v>
                </c:pt>
                <c:pt idx="2893" formatCode="m/d/yy;@">
                  <c:v>44778</c:v>
                </c:pt>
                <c:pt idx="2894" formatCode="m/d/yy;@">
                  <c:v>44781</c:v>
                </c:pt>
                <c:pt idx="2895" formatCode="m/d/yy;@">
                  <c:v>44782</c:v>
                </c:pt>
                <c:pt idx="2896" formatCode="m/d/yy;@">
                  <c:v>44783</c:v>
                </c:pt>
                <c:pt idx="2897" formatCode="m/d/yy;@">
                  <c:v>44784</c:v>
                </c:pt>
                <c:pt idx="2898" formatCode="m/d/yy;@">
                  <c:v>44785</c:v>
                </c:pt>
                <c:pt idx="2899" formatCode="m/d/yy;@">
                  <c:v>44788</c:v>
                </c:pt>
                <c:pt idx="2900" formatCode="m/d/yy;@">
                  <c:v>44789</c:v>
                </c:pt>
                <c:pt idx="2901" formatCode="m/d/yy;@">
                  <c:v>44790</c:v>
                </c:pt>
                <c:pt idx="2902" formatCode="m/d/yy;@">
                  <c:v>44791</c:v>
                </c:pt>
                <c:pt idx="2903" formatCode="m/d/yy;@">
                  <c:v>44792</c:v>
                </c:pt>
                <c:pt idx="2904" formatCode="m/d/yy;@">
                  <c:v>44795</c:v>
                </c:pt>
                <c:pt idx="2905" formatCode="m/d/yy;@">
                  <c:v>44796</c:v>
                </c:pt>
                <c:pt idx="2906" formatCode="m/d/yy;@">
                  <c:v>44797</c:v>
                </c:pt>
                <c:pt idx="2907" formatCode="m/d/yy;@">
                  <c:v>44798</c:v>
                </c:pt>
                <c:pt idx="2908" formatCode="m/d/yy;@">
                  <c:v>44799</c:v>
                </c:pt>
                <c:pt idx="2909" formatCode="m/d/yy;@">
                  <c:v>44802</c:v>
                </c:pt>
                <c:pt idx="2910" formatCode="m/d/yy;@">
                  <c:v>44803</c:v>
                </c:pt>
                <c:pt idx="2911" formatCode="m/d/yy;@">
                  <c:v>44804</c:v>
                </c:pt>
                <c:pt idx="2912" formatCode="m/d/yy;@">
                  <c:v>44805</c:v>
                </c:pt>
                <c:pt idx="2913" formatCode="m/d/yy;@">
                  <c:v>44806</c:v>
                </c:pt>
                <c:pt idx="2914" formatCode="m/d/yy;@">
                  <c:v>44810</c:v>
                </c:pt>
                <c:pt idx="2915" formatCode="m/d/yy;@">
                  <c:v>44811</c:v>
                </c:pt>
                <c:pt idx="2916" formatCode="m/d/yy;@">
                  <c:v>44812</c:v>
                </c:pt>
                <c:pt idx="2917" formatCode="m/d/yy;@">
                  <c:v>44813</c:v>
                </c:pt>
                <c:pt idx="2918" formatCode="m/d/yy;@">
                  <c:v>44816</c:v>
                </c:pt>
                <c:pt idx="2919" formatCode="m/d/yy;@">
                  <c:v>44817</c:v>
                </c:pt>
                <c:pt idx="2920" formatCode="m/d/yy;@">
                  <c:v>44818</c:v>
                </c:pt>
                <c:pt idx="2921" formatCode="m/d/yy;@">
                  <c:v>44819</c:v>
                </c:pt>
                <c:pt idx="2922" formatCode="m/d/yy;@">
                  <c:v>44820</c:v>
                </c:pt>
                <c:pt idx="2923" formatCode="m/d/yy;@">
                  <c:v>44823</c:v>
                </c:pt>
                <c:pt idx="2924" formatCode="m/d/yy;@">
                  <c:v>44824</c:v>
                </c:pt>
                <c:pt idx="2925" formatCode="m/d/yy;@">
                  <c:v>44825</c:v>
                </c:pt>
                <c:pt idx="2926" formatCode="m/d/yy;@">
                  <c:v>44826</c:v>
                </c:pt>
                <c:pt idx="2927" formatCode="m/d/yy;@">
                  <c:v>44827</c:v>
                </c:pt>
                <c:pt idx="2928" formatCode="m/d/yy;@">
                  <c:v>44830</c:v>
                </c:pt>
                <c:pt idx="2929" formatCode="m/d/yy;@">
                  <c:v>44831</c:v>
                </c:pt>
                <c:pt idx="2930" formatCode="m/d/yy;@">
                  <c:v>44832</c:v>
                </c:pt>
                <c:pt idx="2931" formatCode="m/d/yy;@">
                  <c:v>44833</c:v>
                </c:pt>
                <c:pt idx="2932" formatCode="m/d/yy;@">
                  <c:v>44834</c:v>
                </c:pt>
                <c:pt idx="2933" formatCode="m/d/yy;@">
                  <c:v>44837</c:v>
                </c:pt>
                <c:pt idx="2934" formatCode="m/d/yy;@">
                  <c:v>44838</c:v>
                </c:pt>
                <c:pt idx="2935" formatCode="m/d/yy;@">
                  <c:v>44839</c:v>
                </c:pt>
                <c:pt idx="2936" formatCode="m/d/yy;@">
                  <c:v>44840</c:v>
                </c:pt>
                <c:pt idx="2937" formatCode="m/d/yy;@">
                  <c:v>44841</c:v>
                </c:pt>
                <c:pt idx="2938" formatCode="m/d/yy;@">
                  <c:v>44845</c:v>
                </c:pt>
                <c:pt idx="2939" formatCode="m/d/yy;@">
                  <c:v>44846</c:v>
                </c:pt>
                <c:pt idx="2940" formatCode="m/d/yy;@">
                  <c:v>44847</c:v>
                </c:pt>
                <c:pt idx="2941" formatCode="m/d/yy;@">
                  <c:v>44848</c:v>
                </c:pt>
                <c:pt idx="2942" formatCode="m/d/yy;@">
                  <c:v>44851</c:v>
                </c:pt>
                <c:pt idx="2943" formatCode="m/d/yy;@">
                  <c:v>44852</c:v>
                </c:pt>
                <c:pt idx="2944" formatCode="m/d/yy;@">
                  <c:v>44853</c:v>
                </c:pt>
                <c:pt idx="2945" formatCode="m/d/yy;@">
                  <c:v>44854</c:v>
                </c:pt>
                <c:pt idx="2946" formatCode="m/d/yy;@">
                  <c:v>44855</c:v>
                </c:pt>
                <c:pt idx="2947" formatCode="m/d/yy;@">
                  <c:v>44858</c:v>
                </c:pt>
                <c:pt idx="2948" formatCode="m/d/yy;@">
                  <c:v>44859</c:v>
                </c:pt>
                <c:pt idx="2949" formatCode="m/d/yy;@">
                  <c:v>44860</c:v>
                </c:pt>
                <c:pt idx="2950" formatCode="m/d/yy;@">
                  <c:v>44861</c:v>
                </c:pt>
                <c:pt idx="2951" formatCode="m/d/yy;@">
                  <c:v>44862</c:v>
                </c:pt>
                <c:pt idx="2952" formatCode="m/d/yy;@">
                  <c:v>44865</c:v>
                </c:pt>
                <c:pt idx="2953" formatCode="m/d/yy;@">
                  <c:v>44866</c:v>
                </c:pt>
                <c:pt idx="2954" formatCode="m/d/yy;@">
                  <c:v>44867</c:v>
                </c:pt>
                <c:pt idx="2955" formatCode="m/d/yy;@">
                  <c:v>44868</c:v>
                </c:pt>
                <c:pt idx="2956" formatCode="m/d/yy;@">
                  <c:v>44869</c:v>
                </c:pt>
                <c:pt idx="2957" formatCode="m/d/yy;@">
                  <c:v>44872</c:v>
                </c:pt>
                <c:pt idx="2958" formatCode="m/d/yy;@">
                  <c:v>44873</c:v>
                </c:pt>
                <c:pt idx="2959" formatCode="m/d/yy;@">
                  <c:v>44874</c:v>
                </c:pt>
                <c:pt idx="2960" formatCode="m/d/yy;@">
                  <c:v>44875</c:v>
                </c:pt>
                <c:pt idx="2961" formatCode="m/d/yy;@">
                  <c:v>44879</c:v>
                </c:pt>
                <c:pt idx="2962" formatCode="m/d/yy;@">
                  <c:v>44880</c:v>
                </c:pt>
                <c:pt idx="2963" formatCode="m/d/yy;@">
                  <c:v>44881</c:v>
                </c:pt>
                <c:pt idx="2964" formatCode="m/d/yy;@">
                  <c:v>44882</c:v>
                </c:pt>
                <c:pt idx="2965" formatCode="m/d/yy;@">
                  <c:v>44883</c:v>
                </c:pt>
                <c:pt idx="2966" formatCode="m/d/yy;@">
                  <c:v>44886</c:v>
                </c:pt>
                <c:pt idx="2967" formatCode="m/d/yy;@">
                  <c:v>44887</c:v>
                </c:pt>
                <c:pt idx="2968" formatCode="m/d/yy;@">
                  <c:v>44888</c:v>
                </c:pt>
                <c:pt idx="2969" formatCode="m/d/yy;@">
                  <c:v>44890</c:v>
                </c:pt>
                <c:pt idx="2970" formatCode="m/d/yy;@">
                  <c:v>44893</c:v>
                </c:pt>
                <c:pt idx="2971" formatCode="m/d/yy;@">
                  <c:v>44894</c:v>
                </c:pt>
                <c:pt idx="2972" formatCode="m/d/yy;@">
                  <c:v>44895</c:v>
                </c:pt>
                <c:pt idx="2973" formatCode="m/d/yy;@">
                  <c:v>44896</c:v>
                </c:pt>
                <c:pt idx="2974" formatCode="m/d/yy;@">
                  <c:v>44897</c:v>
                </c:pt>
                <c:pt idx="2975" formatCode="m/d/yy;@">
                  <c:v>44900</c:v>
                </c:pt>
                <c:pt idx="2976" formatCode="m/d/yy;@">
                  <c:v>44901</c:v>
                </c:pt>
                <c:pt idx="2977" formatCode="m/d/yy;@">
                  <c:v>44902</c:v>
                </c:pt>
                <c:pt idx="2978" formatCode="m/d/yy;@">
                  <c:v>44903</c:v>
                </c:pt>
                <c:pt idx="2979" formatCode="m/d/yy;@">
                  <c:v>44904</c:v>
                </c:pt>
                <c:pt idx="2980" formatCode="m/d/yy;@">
                  <c:v>44907</c:v>
                </c:pt>
                <c:pt idx="2981" formatCode="m/d/yy;@">
                  <c:v>44908</c:v>
                </c:pt>
                <c:pt idx="2982" formatCode="m/d/yy;@">
                  <c:v>44909</c:v>
                </c:pt>
                <c:pt idx="2983" formatCode="m/d/yy;@">
                  <c:v>44910</c:v>
                </c:pt>
                <c:pt idx="2984" formatCode="m/d/yy;@">
                  <c:v>44911</c:v>
                </c:pt>
                <c:pt idx="2985" formatCode="m/d/yy;@">
                  <c:v>44914</c:v>
                </c:pt>
                <c:pt idx="2986" formatCode="m/d/yy;@">
                  <c:v>44915</c:v>
                </c:pt>
                <c:pt idx="2987" formatCode="m/d/yy;@">
                  <c:v>44916</c:v>
                </c:pt>
                <c:pt idx="2988" formatCode="m/d/yy;@">
                  <c:v>44917</c:v>
                </c:pt>
                <c:pt idx="2989" formatCode="m/d/yy;@">
                  <c:v>44918</c:v>
                </c:pt>
                <c:pt idx="2990" formatCode="m/d/yy;@">
                  <c:v>44922</c:v>
                </c:pt>
                <c:pt idx="2991" formatCode="m/d/yy;@">
                  <c:v>44923</c:v>
                </c:pt>
                <c:pt idx="2992" formatCode="m/d/yy;@">
                  <c:v>44924</c:v>
                </c:pt>
                <c:pt idx="2993" formatCode="m/d/yy;@">
                  <c:v>44925</c:v>
                </c:pt>
                <c:pt idx="2994" formatCode="m/d/yy;@">
                  <c:v>44929</c:v>
                </c:pt>
                <c:pt idx="2995" formatCode="m/d/yy;@">
                  <c:v>44930</c:v>
                </c:pt>
                <c:pt idx="2996" formatCode="m/d/yy;@">
                  <c:v>44931</c:v>
                </c:pt>
                <c:pt idx="2997" formatCode="m/d/yy;@">
                  <c:v>44932</c:v>
                </c:pt>
                <c:pt idx="2998" formatCode="m/d/yy;@">
                  <c:v>44935</c:v>
                </c:pt>
                <c:pt idx="2999" formatCode="m/d/yy;@">
                  <c:v>44936</c:v>
                </c:pt>
                <c:pt idx="3000" formatCode="m/d/yy;@">
                  <c:v>44937</c:v>
                </c:pt>
                <c:pt idx="3001" formatCode="m/d/yy;@">
                  <c:v>44938</c:v>
                </c:pt>
                <c:pt idx="3002" formatCode="m/d/yy;@">
                  <c:v>44939</c:v>
                </c:pt>
                <c:pt idx="3003" formatCode="m/d/yy;@">
                  <c:v>44943</c:v>
                </c:pt>
                <c:pt idx="3004" formatCode="m/d/yy;@">
                  <c:v>44944</c:v>
                </c:pt>
                <c:pt idx="3005" formatCode="m/d/yy;@">
                  <c:v>44945</c:v>
                </c:pt>
                <c:pt idx="3006" formatCode="m/d/yy;@">
                  <c:v>44946</c:v>
                </c:pt>
                <c:pt idx="3007" formatCode="m/d/yy;@">
                  <c:v>44949</c:v>
                </c:pt>
                <c:pt idx="3008" formatCode="m/d/yy;@">
                  <c:v>44950</c:v>
                </c:pt>
                <c:pt idx="3009" formatCode="m/d/yy;@">
                  <c:v>44951</c:v>
                </c:pt>
                <c:pt idx="3010" formatCode="m/d/yy;@">
                  <c:v>44952</c:v>
                </c:pt>
                <c:pt idx="3011" formatCode="m/d/yy;@">
                  <c:v>44953</c:v>
                </c:pt>
                <c:pt idx="3012" formatCode="m/d/yy;@">
                  <c:v>44956</c:v>
                </c:pt>
                <c:pt idx="3013" formatCode="m/d/yy;@">
                  <c:v>44957</c:v>
                </c:pt>
                <c:pt idx="3014" formatCode="m/d/yy;@">
                  <c:v>44958</c:v>
                </c:pt>
                <c:pt idx="3015" formatCode="m/d/yy;@">
                  <c:v>44959</c:v>
                </c:pt>
                <c:pt idx="3016" formatCode="m/d/yy;@">
                  <c:v>44960</c:v>
                </c:pt>
                <c:pt idx="3017" formatCode="m/d/yy;@">
                  <c:v>44963</c:v>
                </c:pt>
                <c:pt idx="3018" formatCode="m/d/yy;@">
                  <c:v>44964</c:v>
                </c:pt>
                <c:pt idx="3019" formatCode="m/d/yy;@">
                  <c:v>44965</c:v>
                </c:pt>
                <c:pt idx="3020" formatCode="m/d/yy;@">
                  <c:v>44966</c:v>
                </c:pt>
                <c:pt idx="3021" formatCode="m/d/yy;@">
                  <c:v>44967</c:v>
                </c:pt>
                <c:pt idx="3022" formatCode="m/d/yy;@">
                  <c:v>44970</c:v>
                </c:pt>
                <c:pt idx="3023" formatCode="m/d/yy;@">
                  <c:v>44971</c:v>
                </c:pt>
                <c:pt idx="3024" formatCode="m/d/yy;@">
                  <c:v>44972</c:v>
                </c:pt>
                <c:pt idx="3025" formatCode="m/d/yy;@">
                  <c:v>44973</c:v>
                </c:pt>
                <c:pt idx="3026" formatCode="m/d/yy;@">
                  <c:v>44974</c:v>
                </c:pt>
                <c:pt idx="3027" formatCode="m/d/yy;@">
                  <c:v>44978</c:v>
                </c:pt>
                <c:pt idx="3028" formatCode="m/d/yy;@">
                  <c:v>44979</c:v>
                </c:pt>
                <c:pt idx="3029" formatCode="m/d/yy;@">
                  <c:v>44980</c:v>
                </c:pt>
                <c:pt idx="3030" formatCode="m/d/yy;@">
                  <c:v>44981</c:v>
                </c:pt>
                <c:pt idx="3031" formatCode="m/d/yy;@">
                  <c:v>44984</c:v>
                </c:pt>
                <c:pt idx="3032" formatCode="m/d/yy;@">
                  <c:v>44985</c:v>
                </c:pt>
                <c:pt idx="3033" formatCode="m/d/yy;@">
                  <c:v>44986</c:v>
                </c:pt>
                <c:pt idx="3034" formatCode="m/d/yy;@">
                  <c:v>44987</c:v>
                </c:pt>
                <c:pt idx="3035" formatCode="m/d/yy;@">
                  <c:v>44988</c:v>
                </c:pt>
                <c:pt idx="3036" formatCode="m/d/yy;@">
                  <c:v>44991</c:v>
                </c:pt>
                <c:pt idx="3037" formatCode="m/d/yy;@">
                  <c:v>44992</c:v>
                </c:pt>
                <c:pt idx="3038" formatCode="m/d/yy;@">
                  <c:v>44993</c:v>
                </c:pt>
                <c:pt idx="3039" formatCode="m/d/yy;@">
                  <c:v>44994</c:v>
                </c:pt>
                <c:pt idx="3040" formatCode="m/d/yy;@">
                  <c:v>44995</c:v>
                </c:pt>
                <c:pt idx="3041" formatCode="m/d/yy;@">
                  <c:v>44998</c:v>
                </c:pt>
                <c:pt idx="3042" formatCode="m/d/yy;@">
                  <c:v>44999</c:v>
                </c:pt>
                <c:pt idx="3043" formatCode="m/d/yy;@">
                  <c:v>45000</c:v>
                </c:pt>
                <c:pt idx="3044" formatCode="m/d/yy;@">
                  <c:v>45001</c:v>
                </c:pt>
                <c:pt idx="3045" formatCode="m/d/yy;@">
                  <c:v>45002</c:v>
                </c:pt>
                <c:pt idx="3046" formatCode="m/d/yy;@">
                  <c:v>45005</c:v>
                </c:pt>
                <c:pt idx="3047" formatCode="m/d/yy;@">
                  <c:v>45006</c:v>
                </c:pt>
                <c:pt idx="3048" formatCode="m/d/yy;@">
                  <c:v>45007</c:v>
                </c:pt>
                <c:pt idx="3049" formatCode="m/d/yy;@">
                  <c:v>45008</c:v>
                </c:pt>
                <c:pt idx="3050" formatCode="m/d/yy;@">
                  <c:v>45009</c:v>
                </c:pt>
                <c:pt idx="3051" formatCode="m/d/yy;@">
                  <c:v>45012</c:v>
                </c:pt>
                <c:pt idx="3052" formatCode="m/d/yy;@">
                  <c:v>45013</c:v>
                </c:pt>
                <c:pt idx="3053" formatCode="m/d/yy;@">
                  <c:v>45014</c:v>
                </c:pt>
                <c:pt idx="3054" formatCode="m/d/yy;@">
                  <c:v>45015</c:v>
                </c:pt>
                <c:pt idx="3055" formatCode="m/d/yy;@">
                  <c:v>45016</c:v>
                </c:pt>
                <c:pt idx="3056" formatCode="m/d/yy;@">
                  <c:v>45019</c:v>
                </c:pt>
                <c:pt idx="3057" formatCode="m/d/yy;@">
                  <c:v>45020</c:v>
                </c:pt>
                <c:pt idx="3058" formatCode="m/d/yy;@">
                  <c:v>45021</c:v>
                </c:pt>
                <c:pt idx="3059" formatCode="m/d/yy;@">
                  <c:v>45022</c:v>
                </c:pt>
                <c:pt idx="3060" formatCode="m/d/yy;@">
                  <c:v>45023</c:v>
                </c:pt>
                <c:pt idx="3061" formatCode="m/d/yy;@">
                  <c:v>45026</c:v>
                </c:pt>
                <c:pt idx="3062" formatCode="m/d/yy;@">
                  <c:v>45027</c:v>
                </c:pt>
                <c:pt idx="3063" formatCode="m/d/yy;@">
                  <c:v>45028</c:v>
                </c:pt>
                <c:pt idx="3064" formatCode="m/d/yy;@">
                  <c:v>45029</c:v>
                </c:pt>
                <c:pt idx="3065" formatCode="m/d/yy;@">
                  <c:v>45030</c:v>
                </c:pt>
                <c:pt idx="3066" formatCode="m/d/yy;@">
                  <c:v>45033</c:v>
                </c:pt>
                <c:pt idx="3067" formatCode="m/d/yy;@">
                  <c:v>45034</c:v>
                </c:pt>
                <c:pt idx="3068" formatCode="m/d/yy;@">
                  <c:v>45035</c:v>
                </c:pt>
                <c:pt idx="3069" formatCode="m/d/yy;@">
                  <c:v>45036</c:v>
                </c:pt>
                <c:pt idx="3070" formatCode="m/d/yy;@">
                  <c:v>45037</c:v>
                </c:pt>
                <c:pt idx="3071" formatCode="m/d/yy;@">
                  <c:v>45040</c:v>
                </c:pt>
                <c:pt idx="3072" formatCode="m/d/yy;@">
                  <c:v>45041</c:v>
                </c:pt>
                <c:pt idx="3073" formatCode="m/d/yy;@">
                  <c:v>45042</c:v>
                </c:pt>
                <c:pt idx="3074" formatCode="m/d/yy;@">
                  <c:v>45043</c:v>
                </c:pt>
                <c:pt idx="3075" formatCode="m/d/yy;@">
                  <c:v>45044</c:v>
                </c:pt>
                <c:pt idx="3076" formatCode="m/d/yy;@">
                  <c:v>45047</c:v>
                </c:pt>
                <c:pt idx="3077" formatCode="m/d/yy;@">
                  <c:v>45048</c:v>
                </c:pt>
                <c:pt idx="3078" formatCode="m/d/yy;@">
                  <c:v>45049</c:v>
                </c:pt>
                <c:pt idx="3079" formatCode="m/d/yy;@">
                  <c:v>45050</c:v>
                </c:pt>
                <c:pt idx="3080" formatCode="m/d/yy;@">
                  <c:v>45051</c:v>
                </c:pt>
                <c:pt idx="3081" formatCode="m/d/yy;@">
                  <c:v>45054</c:v>
                </c:pt>
                <c:pt idx="3082" formatCode="m/d/yy;@">
                  <c:v>45055</c:v>
                </c:pt>
                <c:pt idx="3083" formatCode="m/d/yy;@">
                  <c:v>45056</c:v>
                </c:pt>
                <c:pt idx="3084" formatCode="m/d/yy;@">
                  <c:v>45057</c:v>
                </c:pt>
                <c:pt idx="3085" formatCode="m/d/yy;@">
                  <c:v>45058</c:v>
                </c:pt>
                <c:pt idx="3086" formatCode="m/d/yy;@">
                  <c:v>45061</c:v>
                </c:pt>
                <c:pt idx="3087" formatCode="m/d/yy;@">
                  <c:v>45062</c:v>
                </c:pt>
                <c:pt idx="3088" formatCode="m/d/yy;@">
                  <c:v>45063</c:v>
                </c:pt>
                <c:pt idx="3089" formatCode="m/d/yy;@">
                  <c:v>45064</c:v>
                </c:pt>
                <c:pt idx="3090" formatCode="m/d/yy;@">
                  <c:v>45065</c:v>
                </c:pt>
                <c:pt idx="3091" formatCode="m/d/yy;@">
                  <c:v>45068</c:v>
                </c:pt>
                <c:pt idx="3092" formatCode="m/d/yy;@">
                  <c:v>45069</c:v>
                </c:pt>
                <c:pt idx="3093" formatCode="m/d/yy;@">
                  <c:v>45070</c:v>
                </c:pt>
                <c:pt idx="3094" formatCode="m/d/yy;@">
                  <c:v>45071</c:v>
                </c:pt>
                <c:pt idx="3095" formatCode="m/d/yy;@">
                  <c:v>45072</c:v>
                </c:pt>
                <c:pt idx="3096" formatCode="m/d/yy;@">
                  <c:v>45076</c:v>
                </c:pt>
                <c:pt idx="3097" formatCode="m/d/yy;@">
                  <c:v>45077</c:v>
                </c:pt>
                <c:pt idx="3098" formatCode="m/d/yy;@">
                  <c:v>45078</c:v>
                </c:pt>
                <c:pt idx="3099" formatCode="m/d/yy;@">
                  <c:v>45079</c:v>
                </c:pt>
                <c:pt idx="3100" formatCode="m/d/yy;@">
                  <c:v>45082</c:v>
                </c:pt>
                <c:pt idx="3101" formatCode="m/d/yy;@">
                  <c:v>45083</c:v>
                </c:pt>
                <c:pt idx="3102" formatCode="m/d/yy;@">
                  <c:v>45084</c:v>
                </c:pt>
                <c:pt idx="3103" formatCode="m/d/yy;@">
                  <c:v>45085</c:v>
                </c:pt>
                <c:pt idx="3104" formatCode="m/d/yy;@">
                  <c:v>45086</c:v>
                </c:pt>
                <c:pt idx="3105" formatCode="m/d/yy;@">
                  <c:v>45089</c:v>
                </c:pt>
                <c:pt idx="3106" formatCode="m/d/yy;@">
                  <c:v>45090</c:v>
                </c:pt>
                <c:pt idx="3107" formatCode="m/d/yy;@">
                  <c:v>45091</c:v>
                </c:pt>
                <c:pt idx="3108" formatCode="m/d/yy;@">
                  <c:v>45092</c:v>
                </c:pt>
                <c:pt idx="3109" formatCode="m/d/yy;@">
                  <c:v>45093</c:v>
                </c:pt>
                <c:pt idx="3110" formatCode="m/d/yy;@">
                  <c:v>45097</c:v>
                </c:pt>
                <c:pt idx="3111" formatCode="m/d/yy;@">
                  <c:v>45098</c:v>
                </c:pt>
                <c:pt idx="3112" formatCode="m/d/yy;@">
                  <c:v>45099</c:v>
                </c:pt>
                <c:pt idx="3113" formatCode="m/d/yy;@">
                  <c:v>45100</c:v>
                </c:pt>
                <c:pt idx="3114" formatCode="m/d/yy;@">
                  <c:v>45103</c:v>
                </c:pt>
                <c:pt idx="3115" formatCode="m/d/yy;@">
                  <c:v>45104</c:v>
                </c:pt>
                <c:pt idx="3116" formatCode="m/d/yy;@">
                  <c:v>45105</c:v>
                </c:pt>
                <c:pt idx="3117" formatCode="m/d/yy;@">
                  <c:v>45106</c:v>
                </c:pt>
                <c:pt idx="3118" formatCode="m/d/yy;@">
                  <c:v>45107</c:v>
                </c:pt>
                <c:pt idx="3119" formatCode="m/d/yy;@">
                  <c:v>45110</c:v>
                </c:pt>
                <c:pt idx="3120" formatCode="m/d/yy;@">
                  <c:v>45112</c:v>
                </c:pt>
                <c:pt idx="3121" formatCode="m/d/yy;@">
                  <c:v>45113</c:v>
                </c:pt>
                <c:pt idx="3122" formatCode="m/d/yy;@">
                  <c:v>45114</c:v>
                </c:pt>
                <c:pt idx="3123" formatCode="m/d/yy;@">
                  <c:v>45117</c:v>
                </c:pt>
                <c:pt idx="3124" formatCode="m/d/yy;@">
                  <c:v>45118</c:v>
                </c:pt>
                <c:pt idx="3125" formatCode="m/d/yy;@">
                  <c:v>45119</c:v>
                </c:pt>
                <c:pt idx="3126" formatCode="m/d/yy;@">
                  <c:v>45120</c:v>
                </c:pt>
                <c:pt idx="3127" formatCode="m/d/yy;@">
                  <c:v>45121</c:v>
                </c:pt>
                <c:pt idx="3128" formatCode="m/d/yy;@">
                  <c:v>45124</c:v>
                </c:pt>
                <c:pt idx="3129" formatCode="m/d/yy;@">
                  <c:v>45125</c:v>
                </c:pt>
                <c:pt idx="3130" formatCode="m/d/yy;@">
                  <c:v>45126</c:v>
                </c:pt>
                <c:pt idx="3131" formatCode="m/d/yy;@">
                  <c:v>45127</c:v>
                </c:pt>
                <c:pt idx="3132" formatCode="m/d/yy;@">
                  <c:v>45128</c:v>
                </c:pt>
                <c:pt idx="3133" formatCode="m/d/yy;@">
                  <c:v>45131</c:v>
                </c:pt>
                <c:pt idx="3134" formatCode="m/d/yy;@">
                  <c:v>45132</c:v>
                </c:pt>
                <c:pt idx="3135" formatCode="m/d/yy;@">
                  <c:v>45133</c:v>
                </c:pt>
                <c:pt idx="3136" formatCode="m/d/yy;@">
                  <c:v>45134</c:v>
                </c:pt>
                <c:pt idx="3137" formatCode="m/d/yy;@">
                  <c:v>45135</c:v>
                </c:pt>
                <c:pt idx="3138" formatCode="m/d/yy;@">
                  <c:v>45138</c:v>
                </c:pt>
                <c:pt idx="3139" formatCode="m/d/yy;@">
                  <c:v>45139</c:v>
                </c:pt>
                <c:pt idx="3140" formatCode="m/d/yy;@">
                  <c:v>45140</c:v>
                </c:pt>
                <c:pt idx="3141" formatCode="m/d/yy;@">
                  <c:v>45141</c:v>
                </c:pt>
                <c:pt idx="3142" formatCode="m/d/yy;@">
                  <c:v>45142</c:v>
                </c:pt>
                <c:pt idx="3143" formatCode="m/d/yy;@">
                  <c:v>45145</c:v>
                </c:pt>
                <c:pt idx="3144" formatCode="m/d/yy;@">
                  <c:v>45146</c:v>
                </c:pt>
                <c:pt idx="3145" formatCode="m/d/yy;@">
                  <c:v>45147</c:v>
                </c:pt>
                <c:pt idx="3146" formatCode="m/d/yy;@">
                  <c:v>45148</c:v>
                </c:pt>
                <c:pt idx="3147" formatCode="m/d/yy;@">
                  <c:v>45149</c:v>
                </c:pt>
                <c:pt idx="3148" formatCode="m/d/yy;@">
                  <c:v>45152</c:v>
                </c:pt>
                <c:pt idx="3149" formatCode="m/d/yy;@">
                  <c:v>45153</c:v>
                </c:pt>
                <c:pt idx="3150" formatCode="m/d/yy;@">
                  <c:v>45154</c:v>
                </c:pt>
                <c:pt idx="3151" formatCode="m/d/yy;@">
                  <c:v>45155</c:v>
                </c:pt>
                <c:pt idx="3152" formatCode="m/d/yy;@">
                  <c:v>45156</c:v>
                </c:pt>
                <c:pt idx="3153" formatCode="m/d/yy;@">
                  <c:v>45159</c:v>
                </c:pt>
                <c:pt idx="3154" formatCode="m/d/yy;@">
                  <c:v>45160</c:v>
                </c:pt>
                <c:pt idx="3155" formatCode="m/d/yy;@">
                  <c:v>45161</c:v>
                </c:pt>
                <c:pt idx="3156" formatCode="m/d/yy;@">
                  <c:v>45162</c:v>
                </c:pt>
                <c:pt idx="3157" formatCode="m/d/yy;@">
                  <c:v>45163</c:v>
                </c:pt>
                <c:pt idx="3158" formatCode="m/d/yy;@">
                  <c:v>45166</c:v>
                </c:pt>
                <c:pt idx="3159" formatCode="m/d/yy;@">
                  <c:v>45167</c:v>
                </c:pt>
                <c:pt idx="3160" formatCode="m/d/yy;@">
                  <c:v>45168</c:v>
                </c:pt>
                <c:pt idx="3161" formatCode="m/d/yy;@">
                  <c:v>45169</c:v>
                </c:pt>
                <c:pt idx="3162" formatCode="m/d/yy;@">
                  <c:v>45170</c:v>
                </c:pt>
                <c:pt idx="3163" formatCode="m/d/yy;@">
                  <c:v>45174</c:v>
                </c:pt>
                <c:pt idx="3164" formatCode="m/d/yy;@">
                  <c:v>45175</c:v>
                </c:pt>
                <c:pt idx="3165" formatCode="m/d/yy;@">
                  <c:v>45176</c:v>
                </c:pt>
                <c:pt idx="3166" formatCode="m/d/yy;@">
                  <c:v>45177</c:v>
                </c:pt>
                <c:pt idx="3167" formatCode="m/d/yy;@">
                  <c:v>45180</c:v>
                </c:pt>
                <c:pt idx="3168" formatCode="m/d/yy;@">
                  <c:v>45181</c:v>
                </c:pt>
                <c:pt idx="3169" formatCode="m/d/yy;@">
                  <c:v>45182</c:v>
                </c:pt>
                <c:pt idx="3170" formatCode="m/d/yy;@">
                  <c:v>45183</c:v>
                </c:pt>
                <c:pt idx="3171" formatCode="m/d/yy;@">
                  <c:v>45184</c:v>
                </c:pt>
                <c:pt idx="3172" formatCode="m/d/yy;@">
                  <c:v>45187</c:v>
                </c:pt>
                <c:pt idx="3173" formatCode="m/d/yy;@">
                  <c:v>45188</c:v>
                </c:pt>
                <c:pt idx="3174" formatCode="m/d/yy;@">
                  <c:v>45189</c:v>
                </c:pt>
                <c:pt idx="3175" formatCode="m/d/yy;@">
                  <c:v>45190</c:v>
                </c:pt>
                <c:pt idx="3176" formatCode="m/d/yy;@">
                  <c:v>45191</c:v>
                </c:pt>
                <c:pt idx="3177" formatCode="m/d/yy;@">
                  <c:v>45194</c:v>
                </c:pt>
                <c:pt idx="3178" formatCode="m/d/yy;@">
                  <c:v>45195</c:v>
                </c:pt>
                <c:pt idx="3179" formatCode="m/d/yy;@">
                  <c:v>45196</c:v>
                </c:pt>
                <c:pt idx="3180" formatCode="m/d/yy;@">
                  <c:v>45197</c:v>
                </c:pt>
                <c:pt idx="3181" formatCode="m/d/yy;@">
                  <c:v>45198</c:v>
                </c:pt>
                <c:pt idx="3182" formatCode="m/d/yy;@">
                  <c:v>45201</c:v>
                </c:pt>
                <c:pt idx="3183" formatCode="m/d/yy;@">
                  <c:v>45202</c:v>
                </c:pt>
                <c:pt idx="3184" formatCode="m/d/yy;@">
                  <c:v>45203</c:v>
                </c:pt>
                <c:pt idx="3185" formatCode="m/d/yy;@">
                  <c:v>45204</c:v>
                </c:pt>
                <c:pt idx="3186" formatCode="m/d/yy;@">
                  <c:v>45205</c:v>
                </c:pt>
                <c:pt idx="3187" formatCode="m/d/yy;@">
                  <c:v>45209</c:v>
                </c:pt>
                <c:pt idx="3188" formatCode="m/d/yy;@">
                  <c:v>45210</c:v>
                </c:pt>
                <c:pt idx="3189" formatCode="m/d/yy;@">
                  <c:v>45211</c:v>
                </c:pt>
                <c:pt idx="3190" formatCode="m/d/yy;@">
                  <c:v>45212</c:v>
                </c:pt>
                <c:pt idx="3191" formatCode="m/d/yy;@">
                  <c:v>45215</c:v>
                </c:pt>
                <c:pt idx="3192" formatCode="m/d/yy;@">
                  <c:v>45216</c:v>
                </c:pt>
                <c:pt idx="3193" formatCode="m/d/yy;@">
                  <c:v>45217</c:v>
                </c:pt>
                <c:pt idx="3194" formatCode="m/d/yy;@">
                  <c:v>45218</c:v>
                </c:pt>
                <c:pt idx="3195" formatCode="m/d/yy;@">
                  <c:v>45219</c:v>
                </c:pt>
                <c:pt idx="3196" formatCode="m/d/yy;@">
                  <c:v>45222</c:v>
                </c:pt>
                <c:pt idx="3197" formatCode="m/d/yy;@">
                  <c:v>45223</c:v>
                </c:pt>
                <c:pt idx="3198" formatCode="m/d/yy;@">
                  <c:v>45224</c:v>
                </c:pt>
                <c:pt idx="3199" formatCode="m/d/yy;@">
                  <c:v>45225</c:v>
                </c:pt>
                <c:pt idx="3200" formatCode="m/d/yy;@">
                  <c:v>45226</c:v>
                </c:pt>
                <c:pt idx="3201" formatCode="m/d/yy;@">
                  <c:v>45229</c:v>
                </c:pt>
                <c:pt idx="3202" formatCode="m/d/yy;@">
                  <c:v>45230</c:v>
                </c:pt>
                <c:pt idx="3203" formatCode="m/d/yy;@">
                  <c:v>45231</c:v>
                </c:pt>
                <c:pt idx="3204" formatCode="m/d/yy;@">
                  <c:v>45232</c:v>
                </c:pt>
                <c:pt idx="3205" formatCode="m/d/yy;@">
                  <c:v>45233</c:v>
                </c:pt>
                <c:pt idx="3206" formatCode="m/d/yy;@">
                  <c:v>45236</c:v>
                </c:pt>
                <c:pt idx="3207" formatCode="m/d/yy;@">
                  <c:v>45237</c:v>
                </c:pt>
                <c:pt idx="3208" formatCode="m/d/yy;@">
                  <c:v>45238</c:v>
                </c:pt>
                <c:pt idx="3209" formatCode="m/d/yy;@">
                  <c:v>45239</c:v>
                </c:pt>
                <c:pt idx="3210" formatCode="m/d/yy;@">
                  <c:v>45240</c:v>
                </c:pt>
                <c:pt idx="3211" formatCode="m/d/yy;@">
                  <c:v>45243</c:v>
                </c:pt>
                <c:pt idx="3212" formatCode="m/d/yy;@">
                  <c:v>45244</c:v>
                </c:pt>
                <c:pt idx="3213" formatCode="m/d/yy;@">
                  <c:v>45245</c:v>
                </c:pt>
                <c:pt idx="3214" formatCode="m/d/yy;@">
                  <c:v>45246</c:v>
                </c:pt>
                <c:pt idx="3215" formatCode="m/d/yy;@">
                  <c:v>45247</c:v>
                </c:pt>
                <c:pt idx="3216" formatCode="m/d/yy;@">
                  <c:v>45250</c:v>
                </c:pt>
                <c:pt idx="3217" formatCode="m/d/yy;@">
                  <c:v>45251</c:v>
                </c:pt>
                <c:pt idx="3218" formatCode="m/d/yy;@">
                  <c:v>45252</c:v>
                </c:pt>
                <c:pt idx="3219" formatCode="m/d/yy;@">
                  <c:v>45254</c:v>
                </c:pt>
                <c:pt idx="3220" formatCode="m/d/yy;@">
                  <c:v>45257</c:v>
                </c:pt>
                <c:pt idx="3221" formatCode="m/d/yy;@">
                  <c:v>45258</c:v>
                </c:pt>
                <c:pt idx="3222" formatCode="m/d/yy;@">
                  <c:v>45259</c:v>
                </c:pt>
                <c:pt idx="3223" formatCode="m/d/yy;@">
                  <c:v>45260</c:v>
                </c:pt>
                <c:pt idx="3224" formatCode="m/d/yy;@">
                  <c:v>45261</c:v>
                </c:pt>
                <c:pt idx="3225" formatCode="m/d/yy;@">
                  <c:v>45264</c:v>
                </c:pt>
                <c:pt idx="3226" formatCode="m/d/yy;@">
                  <c:v>45265</c:v>
                </c:pt>
                <c:pt idx="3227" formatCode="m/d/yy;@">
                  <c:v>45266</c:v>
                </c:pt>
                <c:pt idx="3228" formatCode="m/d/yy;@">
                  <c:v>45267</c:v>
                </c:pt>
                <c:pt idx="3229" formatCode="m/d/yy;@">
                  <c:v>45268</c:v>
                </c:pt>
                <c:pt idx="3230" formatCode="m/d/yy;@">
                  <c:v>45271</c:v>
                </c:pt>
                <c:pt idx="3231" formatCode="m/d/yy;@">
                  <c:v>45272</c:v>
                </c:pt>
                <c:pt idx="3232" formatCode="m/d/yy;@">
                  <c:v>45273</c:v>
                </c:pt>
                <c:pt idx="3233" formatCode="m/d/yy;@">
                  <c:v>45274</c:v>
                </c:pt>
                <c:pt idx="3234" formatCode="m/d/yy;@">
                  <c:v>45275</c:v>
                </c:pt>
                <c:pt idx="3235" formatCode="m/d/yy;@">
                  <c:v>45278</c:v>
                </c:pt>
                <c:pt idx="3236" formatCode="m/d/yy;@">
                  <c:v>45279</c:v>
                </c:pt>
                <c:pt idx="3237" formatCode="m/d/yy;@">
                  <c:v>45280</c:v>
                </c:pt>
                <c:pt idx="3238" formatCode="m/d/yy;@">
                  <c:v>45281</c:v>
                </c:pt>
                <c:pt idx="3239" formatCode="m/d/yy;@">
                  <c:v>45282</c:v>
                </c:pt>
                <c:pt idx="3240" formatCode="m/d/yy;@">
                  <c:v>45286</c:v>
                </c:pt>
                <c:pt idx="3241" formatCode="m/d/yy;@">
                  <c:v>45287</c:v>
                </c:pt>
                <c:pt idx="3242" formatCode="m/d/yy;@">
                  <c:v>45288</c:v>
                </c:pt>
                <c:pt idx="3243" formatCode="m/d/yy;@">
                  <c:v>45289</c:v>
                </c:pt>
                <c:pt idx="3244" formatCode="m/d/yy;@">
                  <c:v>45293</c:v>
                </c:pt>
                <c:pt idx="3245" formatCode="m/d/yy;@">
                  <c:v>45294</c:v>
                </c:pt>
                <c:pt idx="3246" formatCode="m/d/yy;@">
                  <c:v>45295</c:v>
                </c:pt>
                <c:pt idx="3247" formatCode="m/d/yy;@">
                  <c:v>45296</c:v>
                </c:pt>
                <c:pt idx="3248" formatCode="m/d/yy;@">
                  <c:v>45299</c:v>
                </c:pt>
                <c:pt idx="3249" formatCode="m/d/yy;@">
                  <c:v>45300</c:v>
                </c:pt>
                <c:pt idx="3250" formatCode="m/d/yy;@">
                  <c:v>45301</c:v>
                </c:pt>
                <c:pt idx="3251" formatCode="m/d/yy;@">
                  <c:v>45302</c:v>
                </c:pt>
                <c:pt idx="3252" formatCode="m/d/yy;@">
                  <c:v>45303</c:v>
                </c:pt>
                <c:pt idx="3253" formatCode="m/d/yy;@">
                  <c:v>45307</c:v>
                </c:pt>
                <c:pt idx="3254" formatCode="m/d/yy;@">
                  <c:v>45308</c:v>
                </c:pt>
                <c:pt idx="3255" formatCode="m/d/yy;@">
                  <c:v>45309</c:v>
                </c:pt>
                <c:pt idx="3256" formatCode="m/d/yy;@">
                  <c:v>45310</c:v>
                </c:pt>
                <c:pt idx="3257" formatCode="m/d/yy;@">
                  <c:v>45313</c:v>
                </c:pt>
                <c:pt idx="3258" formatCode="m/d/yy;@">
                  <c:v>45314</c:v>
                </c:pt>
                <c:pt idx="3259" formatCode="m/d/yy;@">
                  <c:v>45315</c:v>
                </c:pt>
                <c:pt idx="3260" formatCode="m/d/yy;@">
                  <c:v>45316</c:v>
                </c:pt>
                <c:pt idx="3261" formatCode="m/d/yy;@">
                  <c:v>45317</c:v>
                </c:pt>
                <c:pt idx="3262" formatCode="m/d/yy;@">
                  <c:v>45320</c:v>
                </c:pt>
                <c:pt idx="3263" formatCode="m/d/yy;@">
                  <c:v>45321</c:v>
                </c:pt>
                <c:pt idx="3264" formatCode="m/d/yy;@">
                  <c:v>45322</c:v>
                </c:pt>
                <c:pt idx="3265" formatCode="m/d/yy;@">
                  <c:v>45323</c:v>
                </c:pt>
                <c:pt idx="3266" formatCode="m/d/yy;@">
                  <c:v>45324</c:v>
                </c:pt>
                <c:pt idx="3267" formatCode="m/d/yy;@">
                  <c:v>45327</c:v>
                </c:pt>
                <c:pt idx="3268" formatCode="m/d/yy;@">
                  <c:v>45328</c:v>
                </c:pt>
                <c:pt idx="3269" formatCode="m/d/yy;@">
                  <c:v>45329</c:v>
                </c:pt>
                <c:pt idx="3270" formatCode="m/d/yy;@">
                  <c:v>45330</c:v>
                </c:pt>
                <c:pt idx="3271" formatCode="m/d/yy;@">
                  <c:v>45331</c:v>
                </c:pt>
                <c:pt idx="3272" formatCode="m/d/yy;@">
                  <c:v>45334</c:v>
                </c:pt>
                <c:pt idx="3273" formatCode="m/d/yy;@">
                  <c:v>45335</c:v>
                </c:pt>
                <c:pt idx="3274" formatCode="m/d/yy;@">
                  <c:v>45336</c:v>
                </c:pt>
                <c:pt idx="3275" formatCode="m/d/yy;@">
                  <c:v>45337</c:v>
                </c:pt>
                <c:pt idx="3276" formatCode="m/d/yy;@">
                  <c:v>45338</c:v>
                </c:pt>
                <c:pt idx="3277" formatCode="m/d/yy;@">
                  <c:v>45342</c:v>
                </c:pt>
                <c:pt idx="3278" formatCode="m/d/yy;@">
                  <c:v>45343</c:v>
                </c:pt>
                <c:pt idx="3279" formatCode="m/d/yy;@">
                  <c:v>45344</c:v>
                </c:pt>
                <c:pt idx="3280" formatCode="m/d/yy;@">
                  <c:v>45345</c:v>
                </c:pt>
                <c:pt idx="3281" formatCode="m/d/yy;@">
                  <c:v>45348</c:v>
                </c:pt>
                <c:pt idx="3282" formatCode="m/d/yy;@">
                  <c:v>45349</c:v>
                </c:pt>
                <c:pt idx="3283" formatCode="m/d/yy;@">
                  <c:v>45350</c:v>
                </c:pt>
                <c:pt idx="3284" formatCode="m/d/yy;@">
                  <c:v>45351</c:v>
                </c:pt>
                <c:pt idx="3285" formatCode="m/d/yy;@">
                  <c:v>45352</c:v>
                </c:pt>
                <c:pt idx="3286" formatCode="m/d/yy;@">
                  <c:v>45355</c:v>
                </c:pt>
                <c:pt idx="3287" formatCode="m/d/yy;@">
                  <c:v>45356</c:v>
                </c:pt>
                <c:pt idx="3288" formatCode="m/d/yy;@">
                  <c:v>45357</c:v>
                </c:pt>
                <c:pt idx="3289" formatCode="m/d/yy;@">
                  <c:v>45358</c:v>
                </c:pt>
                <c:pt idx="3290" formatCode="m/d/yy;@">
                  <c:v>45359</c:v>
                </c:pt>
                <c:pt idx="3291" formatCode="m/d/yy;@">
                  <c:v>45362</c:v>
                </c:pt>
                <c:pt idx="3292" formatCode="m/d/yy;@">
                  <c:v>45363</c:v>
                </c:pt>
                <c:pt idx="3293" formatCode="m/d/yy;@">
                  <c:v>45364</c:v>
                </c:pt>
                <c:pt idx="3294" formatCode="m/d/yy;@">
                  <c:v>45365</c:v>
                </c:pt>
                <c:pt idx="3295" formatCode="m/d/yy;@">
                  <c:v>45366</c:v>
                </c:pt>
                <c:pt idx="3296" formatCode="m/d/yy;@">
                  <c:v>45369</c:v>
                </c:pt>
                <c:pt idx="3297" formatCode="m/d/yy;@">
                  <c:v>45370</c:v>
                </c:pt>
                <c:pt idx="3298" formatCode="m/d/yy;@">
                  <c:v>45371</c:v>
                </c:pt>
                <c:pt idx="3299" formatCode="m/d/yy;@">
                  <c:v>45372</c:v>
                </c:pt>
                <c:pt idx="3300" formatCode="m/d/yy;@">
                  <c:v>45373</c:v>
                </c:pt>
                <c:pt idx="3301" formatCode="m/d/yy;@">
                  <c:v>45376</c:v>
                </c:pt>
                <c:pt idx="3302" formatCode="m/d/yy;@">
                  <c:v>45377</c:v>
                </c:pt>
                <c:pt idx="3303" formatCode="m/d/yy;@">
                  <c:v>45378</c:v>
                </c:pt>
                <c:pt idx="3304" formatCode="m/d/yy;@">
                  <c:v>45379</c:v>
                </c:pt>
                <c:pt idx="3305" formatCode="m/d/yy;@">
                  <c:v>45383</c:v>
                </c:pt>
                <c:pt idx="3306" formatCode="m/d/yy;@">
                  <c:v>45384</c:v>
                </c:pt>
                <c:pt idx="3307" formatCode="m/d/yy;@">
                  <c:v>45385</c:v>
                </c:pt>
                <c:pt idx="3308" formatCode="m/d/yy;@">
                  <c:v>45386</c:v>
                </c:pt>
                <c:pt idx="3309" formatCode="m/d/yy;@">
                  <c:v>45387</c:v>
                </c:pt>
                <c:pt idx="3310" formatCode="m/d/yy;@">
                  <c:v>45390</c:v>
                </c:pt>
                <c:pt idx="3311" formatCode="m/d/yy;@">
                  <c:v>45391</c:v>
                </c:pt>
                <c:pt idx="3312" formatCode="m/d/yy;@">
                  <c:v>45392</c:v>
                </c:pt>
                <c:pt idx="3313" formatCode="m/d/yy;@">
                  <c:v>45393</c:v>
                </c:pt>
                <c:pt idx="3314" formatCode="m/d/yy;@">
                  <c:v>45394</c:v>
                </c:pt>
                <c:pt idx="3315" formatCode="m/d/yy;@">
                  <c:v>45397</c:v>
                </c:pt>
                <c:pt idx="3316" formatCode="m/d/yy;@">
                  <c:v>45398</c:v>
                </c:pt>
                <c:pt idx="3317" formatCode="m/d/yy;@">
                  <c:v>45399</c:v>
                </c:pt>
                <c:pt idx="3318" formatCode="m/d/yy;@">
                  <c:v>45400</c:v>
                </c:pt>
                <c:pt idx="3319" formatCode="m/d/yy;@">
                  <c:v>45401</c:v>
                </c:pt>
                <c:pt idx="3320" formatCode="m/d/yy;@">
                  <c:v>45404</c:v>
                </c:pt>
                <c:pt idx="3321" formatCode="m/d/yy;@">
                  <c:v>45405</c:v>
                </c:pt>
                <c:pt idx="3322" formatCode="m/d/yy;@">
                  <c:v>45406</c:v>
                </c:pt>
                <c:pt idx="3323" formatCode="m/d/yy;@">
                  <c:v>45407</c:v>
                </c:pt>
                <c:pt idx="3324" formatCode="m/d/yy;@">
                  <c:v>45408</c:v>
                </c:pt>
                <c:pt idx="3325" formatCode="m/d/yy;@">
                  <c:v>45411</c:v>
                </c:pt>
                <c:pt idx="3326" formatCode="m/d/yy;@">
                  <c:v>45412</c:v>
                </c:pt>
                <c:pt idx="3327" formatCode="m/d/yy;@">
                  <c:v>45413</c:v>
                </c:pt>
                <c:pt idx="3328" formatCode="m/d/yy;@">
                  <c:v>45414</c:v>
                </c:pt>
                <c:pt idx="3329" formatCode="m/d/yy;@">
                  <c:v>45415</c:v>
                </c:pt>
                <c:pt idx="3330" formatCode="m/d/yy;@">
                  <c:v>45418</c:v>
                </c:pt>
                <c:pt idx="3331" formatCode="m/d/yy;@">
                  <c:v>45419</c:v>
                </c:pt>
                <c:pt idx="3332" formatCode="m/d/yy;@">
                  <c:v>45420</c:v>
                </c:pt>
                <c:pt idx="3333" formatCode="m/d/yy;@">
                  <c:v>45421</c:v>
                </c:pt>
                <c:pt idx="3334" formatCode="m/d/yy;@">
                  <c:v>45422</c:v>
                </c:pt>
                <c:pt idx="3335" formatCode="m/d/yy;@">
                  <c:v>45425</c:v>
                </c:pt>
                <c:pt idx="3336" formatCode="m/d/yy;@">
                  <c:v>45426</c:v>
                </c:pt>
                <c:pt idx="3337" formatCode="m/d/yy;@">
                  <c:v>45427</c:v>
                </c:pt>
                <c:pt idx="3338" formatCode="m/d/yy;@">
                  <c:v>45428</c:v>
                </c:pt>
                <c:pt idx="3339" formatCode="m/d/yy;@">
                  <c:v>45429</c:v>
                </c:pt>
                <c:pt idx="3340" formatCode="m/d/yy;@">
                  <c:v>45432</c:v>
                </c:pt>
                <c:pt idx="3341" formatCode="m/d/yy;@">
                  <c:v>45433</c:v>
                </c:pt>
                <c:pt idx="3342" formatCode="m/d/yy;@">
                  <c:v>45434</c:v>
                </c:pt>
                <c:pt idx="3343" formatCode="m/d/yy;@">
                  <c:v>45435</c:v>
                </c:pt>
                <c:pt idx="3344" formatCode="m/d/yy;@">
                  <c:v>45436</c:v>
                </c:pt>
                <c:pt idx="3345" formatCode="m/d/yy;@">
                  <c:v>45440</c:v>
                </c:pt>
                <c:pt idx="3346" formatCode="m/d/yy;@">
                  <c:v>45441</c:v>
                </c:pt>
                <c:pt idx="3347" formatCode="m/d/yy;@">
                  <c:v>45442</c:v>
                </c:pt>
                <c:pt idx="3348" formatCode="m/d/yy;@">
                  <c:v>45443</c:v>
                </c:pt>
                <c:pt idx="3349" formatCode="m/d/yy;@">
                  <c:v>45446</c:v>
                </c:pt>
                <c:pt idx="3350" formatCode="m/d/yy;@">
                  <c:v>45447</c:v>
                </c:pt>
                <c:pt idx="3351" formatCode="m/d/yy;@">
                  <c:v>45448</c:v>
                </c:pt>
                <c:pt idx="3352" formatCode="m/d/yy;@">
                  <c:v>45449</c:v>
                </c:pt>
                <c:pt idx="3353" formatCode="m/d/yy;@">
                  <c:v>45453</c:v>
                </c:pt>
                <c:pt idx="3354" formatCode="m/d/yy;@">
                  <c:v>45454</c:v>
                </c:pt>
                <c:pt idx="3355" formatCode="m/d/yy;@">
                  <c:v>45455</c:v>
                </c:pt>
                <c:pt idx="3356" formatCode="m/d/yy;@">
                  <c:v>45456</c:v>
                </c:pt>
                <c:pt idx="3357" formatCode="m/d/yy;@">
                  <c:v>45457</c:v>
                </c:pt>
                <c:pt idx="3358" formatCode="m/d/yy;@">
                  <c:v>45460</c:v>
                </c:pt>
                <c:pt idx="3359" formatCode="m/d/yy;@">
                  <c:v>45461</c:v>
                </c:pt>
                <c:pt idx="3360" formatCode="m/d/yy;@">
                  <c:v>45463</c:v>
                </c:pt>
                <c:pt idx="3361" formatCode="m/d/yy;@">
                  <c:v>45464</c:v>
                </c:pt>
                <c:pt idx="3362" formatCode="m/d/yy;@">
                  <c:v>45467</c:v>
                </c:pt>
                <c:pt idx="3363" formatCode="m/d/yy;@">
                  <c:v>45469</c:v>
                </c:pt>
                <c:pt idx="3364" formatCode="m/d/yy;@">
                  <c:v>45470</c:v>
                </c:pt>
                <c:pt idx="3365" formatCode="m/d/yy;@">
                  <c:v>45471</c:v>
                </c:pt>
                <c:pt idx="3366" formatCode="m/d/yy;@">
                  <c:v>45474</c:v>
                </c:pt>
                <c:pt idx="3367" formatCode="m/d/yy;@">
                  <c:v>45475</c:v>
                </c:pt>
                <c:pt idx="3368" formatCode="m/d/yy;@">
                  <c:v>45476</c:v>
                </c:pt>
                <c:pt idx="3369" formatCode="m/d/yy;@">
                  <c:v>45478</c:v>
                </c:pt>
                <c:pt idx="3370" formatCode="m/d/yy;@">
                  <c:v>45481</c:v>
                </c:pt>
                <c:pt idx="3371" formatCode="m/d/yy;@">
                  <c:v>45482</c:v>
                </c:pt>
                <c:pt idx="3372" formatCode="m/d/yy;@">
                  <c:v>45483</c:v>
                </c:pt>
                <c:pt idx="3373" formatCode="m/d/yy;@">
                  <c:v>45484</c:v>
                </c:pt>
                <c:pt idx="3374" formatCode="m/d/yy;@">
                  <c:v>45485</c:v>
                </c:pt>
                <c:pt idx="3375" formatCode="m/d/yy;@">
                  <c:v>45488</c:v>
                </c:pt>
                <c:pt idx="3376" formatCode="m/d/yy;@">
                  <c:v>45489</c:v>
                </c:pt>
                <c:pt idx="3377" formatCode="m/d/yy;@">
                  <c:v>45490</c:v>
                </c:pt>
                <c:pt idx="3378" formatCode="m/d/yy;@">
                  <c:v>45491</c:v>
                </c:pt>
                <c:pt idx="3379" formatCode="m/d/yy;@">
                  <c:v>45492</c:v>
                </c:pt>
                <c:pt idx="3380" formatCode="m/d/yy;@">
                  <c:v>45495</c:v>
                </c:pt>
                <c:pt idx="3381" formatCode="m/d/yy;@">
                  <c:v>45496</c:v>
                </c:pt>
                <c:pt idx="3382" formatCode="m/d/yy;@">
                  <c:v>45497</c:v>
                </c:pt>
                <c:pt idx="3383" formatCode="m/d/yy;@">
                  <c:v>45498</c:v>
                </c:pt>
                <c:pt idx="3384" formatCode="m/d/yy;@">
                  <c:v>45499</c:v>
                </c:pt>
                <c:pt idx="3385" formatCode="m/d/yy;@">
                  <c:v>45502</c:v>
                </c:pt>
                <c:pt idx="3386" formatCode="m/d/yy;@">
                  <c:v>45503</c:v>
                </c:pt>
                <c:pt idx="3387" formatCode="m/d/yy;@">
                  <c:v>45504</c:v>
                </c:pt>
                <c:pt idx="3388" formatCode="m/d/yy;@">
                  <c:v>45505</c:v>
                </c:pt>
                <c:pt idx="3389" formatCode="m/d/yy;@">
                  <c:v>45506</c:v>
                </c:pt>
                <c:pt idx="3390" formatCode="m/d/yy;@">
                  <c:v>45509</c:v>
                </c:pt>
                <c:pt idx="3391" formatCode="m/d/yy;@">
                  <c:v>45510</c:v>
                </c:pt>
                <c:pt idx="3392" formatCode="m/d/yy;@">
                  <c:v>45511</c:v>
                </c:pt>
                <c:pt idx="3393" formatCode="m/d/yy;@">
                  <c:v>45512</c:v>
                </c:pt>
                <c:pt idx="3394" formatCode="m/d/yy;@">
                  <c:v>45513</c:v>
                </c:pt>
                <c:pt idx="3395" formatCode="m/d/yy;@">
                  <c:v>45516</c:v>
                </c:pt>
                <c:pt idx="3396" formatCode="m/d/yy;@">
                  <c:v>45517</c:v>
                </c:pt>
                <c:pt idx="3397" formatCode="m/d/yy;@">
                  <c:v>45518</c:v>
                </c:pt>
                <c:pt idx="3398" formatCode="m/d/yy;@">
                  <c:v>45519</c:v>
                </c:pt>
                <c:pt idx="3399" formatCode="m/d/yy;@">
                  <c:v>45520</c:v>
                </c:pt>
                <c:pt idx="3400" formatCode="m/d/yy;@">
                  <c:v>45523</c:v>
                </c:pt>
                <c:pt idx="3401" formatCode="m/d/yy;@">
                  <c:v>45524</c:v>
                </c:pt>
                <c:pt idx="3402" formatCode="m/d/yy;@">
                  <c:v>45525</c:v>
                </c:pt>
                <c:pt idx="3403" formatCode="m/d/yy;@">
                  <c:v>45526</c:v>
                </c:pt>
                <c:pt idx="3404" formatCode="m/d/yy;@">
                  <c:v>45527</c:v>
                </c:pt>
                <c:pt idx="3405" formatCode="m/d/yy;@">
                  <c:v>45530</c:v>
                </c:pt>
                <c:pt idx="3406" formatCode="m/d/yy;@">
                  <c:v>45531</c:v>
                </c:pt>
                <c:pt idx="3407" formatCode="m/d/yy;@">
                  <c:v>45532</c:v>
                </c:pt>
                <c:pt idx="3408" formatCode="m/d/yy;@">
                  <c:v>45533</c:v>
                </c:pt>
                <c:pt idx="3409" formatCode="m/d/yy;@">
                  <c:v>45534</c:v>
                </c:pt>
                <c:pt idx="3410" formatCode="m/d/yy;@">
                  <c:v>45538</c:v>
                </c:pt>
                <c:pt idx="3411" formatCode="m/d/yy;@">
                  <c:v>45539</c:v>
                </c:pt>
                <c:pt idx="3412" formatCode="m/d/yy;@">
                  <c:v>45540</c:v>
                </c:pt>
                <c:pt idx="3413" formatCode="m/d/yy;@">
                  <c:v>45541</c:v>
                </c:pt>
                <c:pt idx="3414" formatCode="m/d/yy;@">
                  <c:v>45544</c:v>
                </c:pt>
                <c:pt idx="3415" formatCode="m/d/yy;@">
                  <c:v>45545</c:v>
                </c:pt>
                <c:pt idx="3416" formatCode="m/d/yy;@">
                  <c:v>45546</c:v>
                </c:pt>
                <c:pt idx="3417" formatCode="m/d/yy;@">
                  <c:v>45547</c:v>
                </c:pt>
                <c:pt idx="3418" formatCode="m/d/yy;@">
                  <c:v>45548</c:v>
                </c:pt>
                <c:pt idx="3419" formatCode="m/d/yy;@">
                  <c:v>45551</c:v>
                </c:pt>
                <c:pt idx="3420" formatCode="m/d/yy;@">
                  <c:v>45552</c:v>
                </c:pt>
                <c:pt idx="3421" formatCode="m/d/yy;@">
                  <c:v>45553</c:v>
                </c:pt>
                <c:pt idx="3422" formatCode="m/d/yy;@">
                  <c:v>45554</c:v>
                </c:pt>
                <c:pt idx="3423" formatCode="m/d/yy;@">
                  <c:v>45555</c:v>
                </c:pt>
                <c:pt idx="3424" formatCode="m/d/yy;@">
                  <c:v>45558</c:v>
                </c:pt>
                <c:pt idx="3425" formatCode="m/d/yy;@">
                  <c:v>45559</c:v>
                </c:pt>
                <c:pt idx="3426" formatCode="m/d/yy;@">
                  <c:v>45560</c:v>
                </c:pt>
                <c:pt idx="3427" formatCode="m/d/yy;@">
                  <c:v>45561</c:v>
                </c:pt>
                <c:pt idx="3428" formatCode="m/d/yy;@">
                  <c:v>45562</c:v>
                </c:pt>
                <c:pt idx="3429" formatCode="m/d/yy;@">
                  <c:v>45565</c:v>
                </c:pt>
              </c:numCache>
            </c:numRef>
          </c:cat>
          <c:val>
            <c:numRef>
              <c:f>'[DA 9413.xlsx]Sheet5 (2)'!$B$3:$EAY$3</c:f>
              <c:numCache>
                <c:formatCode>0.0</c:formatCode>
                <c:ptCount val="3430"/>
                <c:pt idx="0">
                  <c:v>34</c:v>
                </c:pt>
                <c:pt idx="1">
                  <c:v>52.7</c:v>
                </c:pt>
                <c:pt idx="2">
                  <c:v>52.3</c:v>
                </c:pt>
                <c:pt idx="3">
                  <c:v>52.2</c:v>
                </c:pt>
                <c:pt idx="4">
                  <c:v>54.6</c:v>
                </c:pt>
                <c:pt idx="5">
                  <c:v>52.9</c:v>
                </c:pt>
                <c:pt idx="6">
                  <c:v>38.200000000000003</c:v>
                </c:pt>
                <c:pt idx="7">
                  <c:v>51.9</c:v>
                </c:pt>
                <c:pt idx="8">
                  <c:v>33.1</c:v>
                </c:pt>
                <c:pt idx="9">
                  <c:v>45.7</c:v>
                </c:pt>
                <c:pt idx="10">
                  <c:v>32.1</c:v>
                </c:pt>
                <c:pt idx="11">
                  <c:v>53.1</c:v>
                </c:pt>
                <c:pt idx="12">
                  <c:v>57.3</c:v>
                </c:pt>
                <c:pt idx="13">
                  <c:v>52.5</c:v>
                </c:pt>
                <c:pt idx="14">
                  <c:v>32.5</c:v>
                </c:pt>
                <c:pt idx="15">
                  <c:v>54</c:v>
                </c:pt>
                <c:pt idx="16">
                  <c:v>54.6</c:v>
                </c:pt>
                <c:pt idx="17">
                  <c:v>60.3</c:v>
                </c:pt>
                <c:pt idx="18">
                  <c:v>54.7</c:v>
                </c:pt>
                <c:pt idx="19">
                  <c:v>55</c:v>
                </c:pt>
                <c:pt idx="20">
                  <c:v>55.4</c:v>
                </c:pt>
                <c:pt idx="21">
                  <c:v>56.6</c:v>
                </c:pt>
                <c:pt idx="22">
                  <c:v>60.6</c:v>
                </c:pt>
                <c:pt idx="23">
                  <c:v>64.900000000000006</c:v>
                </c:pt>
                <c:pt idx="24">
                  <c:v>63</c:v>
                </c:pt>
                <c:pt idx="25">
                  <c:v>64.099999999999994</c:v>
                </c:pt>
                <c:pt idx="26">
                  <c:v>66.5</c:v>
                </c:pt>
                <c:pt idx="27">
                  <c:v>42.5</c:v>
                </c:pt>
                <c:pt idx="28">
                  <c:v>63.4</c:v>
                </c:pt>
                <c:pt idx="29">
                  <c:v>68.099999999999994</c:v>
                </c:pt>
                <c:pt idx="30">
                  <c:v>65.599999999999994</c:v>
                </c:pt>
                <c:pt idx="31">
                  <c:v>66</c:v>
                </c:pt>
                <c:pt idx="32">
                  <c:v>66.7</c:v>
                </c:pt>
                <c:pt idx="33">
                  <c:v>63.5</c:v>
                </c:pt>
                <c:pt idx="34">
                  <c:v>68.7</c:v>
                </c:pt>
                <c:pt idx="35">
                  <c:v>48.3</c:v>
                </c:pt>
                <c:pt idx="36">
                  <c:v>72.900000000000006</c:v>
                </c:pt>
                <c:pt idx="37">
                  <c:v>67.7</c:v>
                </c:pt>
                <c:pt idx="38">
                  <c:v>70.900000000000006</c:v>
                </c:pt>
                <c:pt idx="39">
                  <c:v>69.8</c:v>
                </c:pt>
                <c:pt idx="40">
                  <c:v>68.8</c:v>
                </c:pt>
                <c:pt idx="41">
                  <c:v>69.8</c:v>
                </c:pt>
                <c:pt idx="42">
                  <c:v>69.3</c:v>
                </c:pt>
                <c:pt idx="43">
                  <c:v>64</c:v>
                </c:pt>
                <c:pt idx="44">
                  <c:v>63.3</c:v>
                </c:pt>
                <c:pt idx="45">
                  <c:v>46.6</c:v>
                </c:pt>
                <c:pt idx="46">
                  <c:v>65.8</c:v>
                </c:pt>
                <c:pt idx="47">
                  <c:v>66</c:v>
                </c:pt>
                <c:pt idx="48">
                  <c:v>65.5</c:v>
                </c:pt>
                <c:pt idx="49">
                  <c:v>70.599999999999994</c:v>
                </c:pt>
                <c:pt idx="50">
                  <c:v>74.099999999999994</c:v>
                </c:pt>
                <c:pt idx="51">
                  <c:v>74.8</c:v>
                </c:pt>
                <c:pt idx="52">
                  <c:v>70</c:v>
                </c:pt>
                <c:pt idx="53">
                  <c:v>70</c:v>
                </c:pt>
                <c:pt idx="54">
                  <c:v>67.900000000000006</c:v>
                </c:pt>
                <c:pt idx="55">
                  <c:v>72.400000000000006</c:v>
                </c:pt>
                <c:pt idx="56">
                  <c:v>67.8</c:v>
                </c:pt>
                <c:pt idx="57">
                  <c:v>68.900000000000006</c:v>
                </c:pt>
                <c:pt idx="58">
                  <c:v>68.8</c:v>
                </c:pt>
                <c:pt idx="59">
                  <c:v>67.2</c:v>
                </c:pt>
                <c:pt idx="60">
                  <c:v>73.2</c:v>
                </c:pt>
                <c:pt idx="61">
                  <c:v>69.099999999999994</c:v>
                </c:pt>
                <c:pt idx="62">
                  <c:v>66.400000000000006</c:v>
                </c:pt>
                <c:pt idx="63">
                  <c:v>62</c:v>
                </c:pt>
                <c:pt idx="64">
                  <c:v>64.2</c:v>
                </c:pt>
                <c:pt idx="65">
                  <c:v>66</c:v>
                </c:pt>
                <c:pt idx="66">
                  <c:v>45.7</c:v>
                </c:pt>
                <c:pt idx="67">
                  <c:v>45.6</c:v>
                </c:pt>
                <c:pt idx="68">
                  <c:v>64.400000000000006</c:v>
                </c:pt>
                <c:pt idx="69">
                  <c:v>64.400001525878906</c:v>
                </c:pt>
                <c:pt idx="70">
                  <c:v>47.2</c:v>
                </c:pt>
                <c:pt idx="71">
                  <c:v>64.400000000000006</c:v>
                </c:pt>
                <c:pt idx="72">
                  <c:v>71.5</c:v>
                </c:pt>
                <c:pt idx="73">
                  <c:v>69.099999999999994</c:v>
                </c:pt>
                <c:pt idx="74">
                  <c:v>70</c:v>
                </c:pt>
                <c:pt idx="75">
                  <c:v>70</c:v>
                </c:pt>
                <c:pt idx="76">
                  <c:v>53.2</c:v>
                </c:pt>
                <c:pt idx="77">
                  <c:v>65.8</c:v>
                </c:pt>
                <c:pt idx="78">
                  <c:v>69.599999999999994</c:v>
                </c:pt>
                <c:pt idx="79">
                  <c:v>65.7</c:v>
                </c:pt>
                <c:pt idx="80">
                  <c:v>48.4</c:v>
                </c:pt>
                <c:pt idx="81">
                  <c:v>52.9</c:v>
                </c:pt>
                <c:pt idx="82">
                  <c:v>66.7</c:v>
                </c:pt>
                <c:pt idx="83">
                  <c:v>65.099999999999994</c:v>
                </c:pt>
                <c:pt idx="84">
                  <c:v>67.599999999999994</c:v>
                </c:pt>
                <c:pt idx="85">
                  <c:v>69.7</c:v>
                </c:pt>
                <c:pt idx="86">
                  <c:v>70.099999999999994</c:v>
                </c:pt>
                <c:pt idx="87">
                  <c:v>70.3</c:v>
                </c:pt>
                <c:pt idx="88">
                  <c:v>68.900000000000006</c:v>
                </c:pt>
                <c:pt idx="89">
                  <c:v>67.400000000000006</c:v>
                </c:pt>
                <c:pt idx="90">
                  <c:v>72</c:v>
                </c:pt>
                <c:pt idx="91">
                  <c:v>72</c:v>
                </c:pt>
                <c:pt idx="92">
                  <c:v>51.5</c:v>
                </c:pt>
                <c:pt idx="93">
                  <c:v>72.3</c:v>
                </c:pt>
                <c:pt idx="94">
                  <c:v>70.8</c:v>
                </c:pt>
                <c:pt idx="95">
                  <c:v>67.599999999999994</c:v>
                </c:pt>
                <c:pt idx="96">
                  <c:v>67.599998474121094</c:v>
                </c:pt>
                <c:pt idx="97">
                  <c:v>51.4</c:v>
                </c:pt>
                <c:pt idx="98">
                  <c:v>75.099999999999994</c:v>
                </c:pt>
                <c:pt idx="99">
                  <c:v>73.400000000000006</c:v>
                </c:pt>
                <c:pt idx="100">
                  <c:v>76.3</c:v>
                </c:pt>
                <c:pt idx="101">
                  <c:v>78.7</c:v>
                </c:pt>
                <c:pt idx="102">
                  <c:v>75</c:v>
                </c:pt>
                <c:pt idx="103">
                  <c:v>78.099999999999994</c:v>
                </c:pt>
                <c:pt idx="104">
                  <c:v>79.8</c:v>
                </c:pt>
                <c:pt idx="105">
                  <c:v>80.2</c:v>
                </c:pt>
                <c:pt idx="106">
                  <c:v>56.4</c:v>
                </c:pt>
                <c:pt idx="107">
                  <c:v>76.400000000000006</c:v>
                </c:pt>
                <c:pt idx="108">
                  <c:v>81.400000000000006</c:v>
                </c:pt>
                <c:pt idx="109">
                  <c:v>78.099999999999994</c:v>
                </c:pt>
                <c:pt idx="110">
                  <c:v>80.7</c:v>
                </c:pt>
                <c:pt idx="111">
                  <c:v>79.8</c:v>
                </c:pt>
                <c:pt idx="112">
                  <c:v>77</c:v>
                </c:pt>
                <c:pt idx="113">
                  <c:v>78.900000000000006</c:v>
                </c:pt>
                <c:pt idx="114">
                  <c:v>75</c:v>
                </c:pt>
                <c:pt idx="115">
                  <c:v>74</c:v>
                </c:pt>
                <c:pt idx="116">
                  <c:v>56.7</c:v>
                </c:pt>
                <c:pt idx="117">
                  <c:v>75.599999999999994</c:v>
                </c:pt>
                <c:pt idx="118">
                  <c:v>73</c:v>
                </c:pt>
                <c:pt idx="119">
                  <c:v>80.3</c:v>
                </c:pt>
                <c:pt idx="120">
                  <c:v>75.900000000000006</c:v>
                </c:pt>
                <c:pt idx="121">
                  <c:v>79.400000000000006</c:v>
                </c:pt>
                <c:pt idx="122">
                  <c:v>78.3</c:v>
                </c:pt>
                <c:pt idx="123">
                  <c:v>78</c:v>
                </c:pt>
                <c:pt idx="124">
                  <c:v>74.599999999999994</c:v>
                </c:pt>
                <c:pt idx="125">
                  <c:v>53.4</c:v>
                </c:pt>
                <c:pt idx="126">
                  <c:v>70.5</c:v>
                </c:pt>
                <c:pt idx="127">
                  <c:v>70.3</c:v>
                </c:pt>
                <c:pt idx="128">
                  <c:v>71.7</c:v>
                </c:pt>
                <c:pt idx="129">
                  <c:v>64.2</c:v>
                </c:pt>
                <c:pt idx="130">
                  <c:v>64.199996948242188</c:v>
                </c:pt>
                <c:pt idx="131">
                  <c:v>71.2</c:v>
                </c:pt>
                <c:pt idx="132">
                  <c:v>65.2</c:v>
                </c:pt>
                <c:pt idx="133">
                  <c:v>55.2</c:v>
                </c:pt>
                <c:pt idx="134">
                  <c:v>66</c:v>
                </c:pt>
                <c:pt idx="135">
                  <c:v>65.400000000000006</c:v>
                </c:pt>
                <c:pt idx="136">
                  <c:v>66.5</c:v>
                </c:pt>
                <c:pt idx="137">
                  <c:v>66.5</c:v>
                </c:pt>
                <c:pt idx="138">
                  <c:v>59.9</c:v>
                </c:pt>
                <c:pt idx="139">
                  <c:v>59.1</c:v>
                </c:pt>
                <c:pt idx="140">
                  <c:v>64</c:v>
                </c:pt>
                <c:pt idx="141">
                  <c:v>63.9</c:v>
                </c:pt>
                <c:pt idx="142">
                  <c:v>56.8</c:v>
                </c:pt>
                <c:pt idx="143">
                  <c:v>53.3</c:v>
                </c:pt>
                <c:pt idx="144">
                  <c:v>55.7</c:v>
                </c:pt>
                <c:pt idx="145">
                  <c:v>51.7</c:v>
                </c:pt>
                <c:pt idx="146">
                  <c:v>48.5</c:v>
                </c:pt>
                <c:pt idx="147">
                  <c:v>50.1</c:v>
                </c:pt>
                <c:pt idx="148">
                  <c:v>58.1</c:v>
                </c:pt>
                <c:pt idx="149">
                  <c:v>55.4</c:v>
                </c:pt>
                <c:pt idx="150">
                  <c:v>67.8</c:v>
                </c:pt>
                <c:pt idx="151">
                  <c:v>67.2</c:v>
                </c:pt>
                <c:pt idx="152">
                  <c:v>65.7</c:v>
                </c:pt>
                <c:pt idx="153">
                  <c:v>74</c:v>
                </c:pt>
                <c:pt idx="154">
                  <c:v>72.900000000000006</c:v>
                </c:pt>
                <c:pt idx="155">
                  <c:v>56.6</c:v>
                </c:pt>
                <c:pt idx="156">
                  <c:v>69</c:v>
                </c:pt>
                <c:pt idx="157">
                  <c:v>69.8</c:v>
                </c:pt>
                <c:pt idx="158">
                  <c:v>73.7</c:v>
                </c:pt>
                <c:pt idx="159">
                  <c:v>77.599999999999994</c:v>
                </c:pt>
                <c:pt idx="160">
                  <c:v>69</c:v>
                </c:pt>
                <c:pt idx="161">
                  <c:v>76.5</c:v>
                </c:pt>
                <c:pt idx="162">
                  <c:v>80.7</c:v>
                </c:pt>
                <c:pt idx="163">
                  <c:v>78</c:v>
                </c:pt>
                <c:pt idx="164">
                  <c:v>81.2</c:v>
                </c:pt>
                <c:pt idx="165">
                  <c:v>76.3</c:v>
                </c:pt>
                <c:pt idx="166">
                  <c:v>83.5</c:v>
                </c:pt>
                <c:pt idx="167">
                  <c:v>73.3</c:v>
                </c:pt>
                <c:pt idx="168">
                  <c:v>73.300003051757813</c:v>
                </c:pt>
                <c:pt idx="169">
                  <c:v>71.900000000000006</c:v>
                </c:pt>
                <c:pt idx="170">
                  <c:v>73.400000000000006</c:v>
                </c:pt>
                <c:pt idx="171">
                  <c:v>72</c:v>
                </c:pt>
                <c:pt idx="172">
                  <c:v>79</c:v>
                </c:pt>
                <c:pt idx="173">
                  <c:v>55.4</c:v>
                </c:pt>
                <c:pt idx="174">
                  <c:v>99.1</c:v>
                </c:pt>
                <c:pt idx="175">
                  <c:v>85.1</c:v>
                </c:pt>
                <c:pt idx="176">
                  <c:v>86.3</c:v>
                </c:pt>
                <c:pt idx="177">
                  <c:v>89</c:v>
                </c:pt>
                <c:pt idx="178">
                  <c:v>89</c:v>
                </c:pt>
                <c:pt idx="179">
                  <c:v>93.7</c:v>
                </c:pt>
                <c:pt idx="180">
                  <c:v>69.400000000000006</c:v>
                </c:pt>
                <c:pt idx="181">
                  <c:v>101</c:v>
                </c:pt>
                <c:pt idx="182">
                  <c:v>104.5</c:v>
                </c:pt>
                <c:pt idx="183">
                  <c:v>106</c:v>
                </c:pt>
                <c:pt idx="184">
                  <c:v>96.2</c:v>
                </c:pt>
                <c:pt idx="185">
                  <c:v>92.7</c:v>
                </c:pt>
                <c:pt idx="186">
                  <c:v>94.4</c:v>
                </c:pt>
                <c:pt idx="187">
                  <c:v>90.6</c:v>
                </c:pt>
                <c:pt idx="188">
                  <c:v>91.3</c:v>
                </c:pt>
                <c:pt idx="189">
                  <c:v>100.2</c:v>
                </c:pt>
                <c:pt idx="190">
                  <c:v>92.5</c:v>
                </c:pt>
                <c:pt idx="191">
                  <c:v>92.5</c:v>
                </c:pt>
                <c:pt idx="192">
                  <c:v>81.7</c:v>
                </c:pt>
                <c:pt idx="193">
                  <c:v>77.900000000000006</c:v>
                </c:pt>
                <c:pt idx="194">
                  <c:v>89.8</c:v>
                </c:pt>
                <c:pt idx="195">
                  <c:v>81.3</c:v>
                </c:pt>
                <c:pt idx="196">
                  <c:v>75.7</c:v>
                </c:pt>
                <c:pt idx="197">
                  <c:v>69.400000000000006</c:v>
                </c:pt>
                <c:pt idx="198">
                  <c:v>75.900000000000006</c:v>
                </c:pt>
                <c:pt idx="199">
                  <c:v>54.5</c:v>
                </c:pt>
                <c:pt idx="200">
                  <c:v>60.6</c:v>
                </c:pt>
                <c:pt idx="201">
                  <c:v>59</c:v>
                </c:pt>
                <c:pt idx="202">
                  <c:v>53.1</c:v>
                </c:pt>
                <c:pt idx="203">
                  <c:v>54.4</c:v>
                </c:pt>
                <c:pt idx="204">
                  <c:v>57.9</c:v>
                </c:pt>
                <c:pt idx="205">
                  <c:v>61.2</c:v>
                </c:pt>
                <c:pt idx="206">
                  <c:v>42.2</c:v>
                </c:pt>
                <c:pt idx="207">
                  <c:v>60.2</c:v>
                </c:pt>
                <c:pt idx="208">
                  <c:v>60.2</c:v>
                </c:pt>
                <c:pt idx="209">
                  <c:v>56.7</c:v>
                </c:pt>
                <c:pt idx="210">
                  <c:v>60.5</c:v>
                </c:pt>
                <c:pt idx="211">
                  <c:v>47.3</c:v>
                </c:pt>
                <c:pt idx="212">
                  <c:v>58.9</c:v>
                </c:pt>
                <c:pt idx="213">
                  <c:v>59.6</c:v>
                </c:pt>
                <c:pt idx="214">
                  <c:v>58.4</c:v>
                </c:pt>
                <c:pt idx="215">
                  <c:v>75.900000000000006</c:v>
                </c:pt>
                <c:pt idx="216">
                  <c:v>67.900000000000006</c:v>
                </c:pt>
                <c:pt idx="217">
                  <c:v>77.5</c:v>
                </c:pt>
                <c:pt idx="218">
                  <c:v>84.7</c:v>
                </c:pt>
                <c:pt idx="219">
                  <c:v>84.7</c:v>
                </c:pt>
                <c:pt idx="220">
                  <c:v>81.099999999999994</c:v>
                </c:pt>
                <c:pt idx="221">
                  <c:v>81.099998474121094</c:v>
                </c:pt>
                <c:pt idx="222">
                  <c:v>94.2</c:v>
                </c:pt>
                <c:pt idx="223">
                  <c:v>83.7</c:v>
                </c:pt>
                <c:pt idx="224">
                  <c:v>83.699996948242188</c:v>
                </c:pt>
                <c:pt idx="225">
                  <c:v>83.699996948242188</c:v>
                </c:pt>
                <c:pt idx="226">
                  <c:v>83.699996948242188</c:v>
                </c:pt>
                <c:pt idx="227">
                  <c:v>94</c:v>
                </c:pt>
                <c:pt idx="228">
                  <c:v>97.1</c:v>
                </c:pt>
                <c:pt idx="229">
                  <c:v>91.9</c:v>
                </c:pt>
                <c:pt idx="230">
                  <c:v>91</c:v>
                </c:pt>
                <c:pt idx="231">
                  <c:v>84</c:v>
                </c:pt>
                <c:pt idx="232">
                  <c:v>85.3</c:v>
                </c:pt>
                <c:pt idx="233">
                  <c:v>85.300003051757813</c:v>
                </c:pt>
                <c:pt idx="234">
                  <c:v>86.9</c:v>
                </c:pt>
                <c:pt idx="235">
                  <c:v>86.900001525878906</c:v>
                </c:pt>
                <c:pt idx="236">
                  <c:v>86.900001525878906</c:v>
                </c:pt>
                <c:pt idx="237">
                  <c:v>80.5</c:v>
                </c:pt>
                <c:pt idx="238">
                  <c:v>78.400000000000006</c:v>
                </c:pt>
                <c:pt idx="239">
                  <c:v>72.599999999999994</c:v>
                </c:pt>
                <c:pt idx="240">
                  <c:v>69.7</c:v>
                </c:pt>
                <c:pt idx="241">
                  <c:v>69.400000000000006</c:v>
                </c:pt>
                <c:pt idx="242">
                  <c:v>69.400001525878906</c:v>
                </c:pt>
                <c:pt idx="243">
                  <c:v>67.8</c:v>
                </c:pt>
                <c:pt idx="244">
                  <c:v>67.800003051757813</c:v>
                </c:pt>
                <c:pt idx="245">
                  <c:v>67.800003051757813</c:v>
                </c:pt>
                <c:pt idx="246">
                  <c:v>71.5</c:v>
                </c:pt>
                <c:pt idx="247">
                  <c:v>71.5</c:v>
                </c:pt>
                <c:pt idx="248">
                  <c:v>59.6</c:v>
                </c:pt>
                <c:pt idx="249">
                  <c:v>59.599998474121094</c:v>
                </c:pt>
                <c:pt idx="250">
                  <c:v>42.1</c:v>
                </c:pt>
                <c:pt idx="251">
                  <c:v>63.6</c:v>
                </c:pt>
                <c:pt idx="252">
                  <c:v>63.1</c:v>
                </c:pt>
                <c:pt idx="253">
                  <c:v>63.1</c:v>
                </c:pt>
                <c:pt idx="254">
                  <c:v>63.7</c:v>
                </c:pt>
                <c:pt idx="255">
                  <c:v>63.700000762939453</c:v>
                </c:pt>
                <c:pt idx="256">
                  <c:v>63.700000762939453</c:v>
                </c:pt>
                <c:pt idx="257">
                  <c:v>68</c:v>
                </c:pt>
                <c:pt idx="258">
                  <c:v>71</c:v>
                </c:pt>
                <c:pt idx="259">
                  <c:v>64.900000000000006</c:v>
                </c:pt>
                <c:pt idx="260">
                  <c:v>62.5</c:v>
                </c:pt>
                <c:pt idx="261">
                  <c:v>60.7</c:v>
                </c:pt>
                <c:pt idx="262">
                  <c:v>62.6</c:v>
                </c:pt>
                <c:pt idx="263">
                  <c:v>76.7</c:v>
                </c:pt>
                <c:pt idx="264">
                  <c:v>66</c:v>
                </c:pt>
                <c:pt idx="265">
                  <c:v>66</c:v>
                </c:pt>
                <c:pt idx="266">
                  <c:v>67.5</c:v>
                </c:pt>
                <c:pt idx="267">
                  <c:v>66.900000000000006</c:v>
                </c:pt>
                <c:pt idx="268">
                  <c:v>65.8</c:v>
                </c:pt>
                <c:pt idx="269">
                  <c:v>68.099999999999994</c:v>
                </c:pt>
                <c:pt idx="270">
                  <c:v>57.4</c:v>
                </c:pt>
                <c:pt idx="271">
                  <c:v>64.2</c:v>
                </c:pt>
                <c:pt idx="272">
                  <c:v>66.400000000000006</c:v>
                </c:pt>
                <c:pt idx="273">
                  <c:v>58.9</c:v>
                </c:pt>
                <c:pt idx="274">
                  <c:v>60.6</c:v>
                </c:pt>
                <c:pt idx="275">
                  <c:v>60.3</c:v>
                </c:pt>
                <c:pt idx="276">
                  <c:v>64.900000000000006</c:v>
                </c:pt>
                <c:pt idx="277">
                  <c:v>64.900001525878906</c:v>
                </c:pt>
                <c:pt idx="278">
                  <c:v>61.6</c:v>
                </c:pt>
                <c:pt idx="279">
                  <c:v>61.599998474121094</c:v>
                </c:pt>
                <c:pt idx="280">
                  <c:v>61.599998474121094</c:v>
                </c:pt>
                <c:pt idx="281">
                  <c:v>55.2</c:v>
                </c:pt>
                <c:pt idx="282">
                  <c:v>58.2</c:v>
                </c:pt>
                <c:pt idx="283">
                  <c:v>56.6</c:v>
                </c:pt>
                <c:pt idx="284">
                  <c:v>59.2</c:v>
                </c:pt>
                <c:pt idx="285">
                  <c:v>54.9</c:v>
                </c:pt>
                <c:pt idx="286">
                  <c:v>54.900001525878906</c:v>
                </c:pt>
                <c:pt idx="287">
                  <c:v>58.9</c:v>
                </c:pt>
                <c:pt idx="288">
                  <c:v>56.1</c:v>
                </c:pt>
                <c:pt idx="289">
                  <c:v>59.3</c:v>
                </c:pt>
                <c:pt idx="290">
                  <c:v>49.7</c:v>
                </c:pt>
                <c:pt idx="291">
                  <c:v>53.1</c:v>
                </c:pt>
                <c:pt idx="292">
                  <c:v>51.8</c:v>
                </c:pt>
                <c:pt idx="293">
                  <c:v>51.799999237060547</c:v>
                </c:pt>
                <c:pt idx="294">
                  <c:v>60.2</c:v>
                </c:pt>
                <c:pt idx="295">
                  <c:v>62.2</c:v>
                </c:pt>
                <c:pt idx="296">
                  <c:v>60.3</c:v>
                </c:pt>
                <c:pt idx="297">
                  <c:v>59.8</c:v>
                </c:pt>
                <c:pt idx="298">
                  <c:v>60</c:v>
                </c:pt>
                <c:pt idx="299">
                  <c:v>62.1</c:v>
                </c:pt>
                <c:pt idx="300">
                  <c:v>65.400000000000006</c:v>
                </c:pt>
                <c:pt idx="301">
                  <c:v>67.3</c:v>
                </c:pt>
                <c:pt idx="302">
                  <c:v>64.8</c:v>
                </c:pt>
                <c:pt idx="303">
                  <c:v>64.900000000000006</c:v>
                </c:pt>
                <c:pt idx="304">
                  <c:v>62.9</c:v>
                </c:pt>
                <c:pt idx="305">
                  <c:v>63</c:v>
                </c:pt>
                <c:pt idx="306">
                  <c:v>62.4</c:v>
                </c:pt>
                <c:pt idx="307">
                  <c:v>64.900000000000006</c:v>
                </c:pt>
                <c:pt idx="308">
                  <c:v>64.2</c:v>
                </c:pt>
                <c:pt idx="309">
                  <c:v>66.2</c:v>
                </c:pt>
                <c:pt idx="310">
                  <c:v>66.900000000000006</c:v>
                </c:pt>
                <c:pt idx="311">
                  <c:v>66.099999999999994</c:v>
                </c:pt>
                <c:pt idx="312">
                  <c:v>63.8</c:v>
                </c:pt>
                <c:pt idx="313">
                  <c:v>68.900000000000006</c:v>
                </c:pt>
                <c:pt idx="314">
                  <c:v>62.7</c:v>
                </c:pt>
                <c:pt idx="315">
                  <c:v>62.700000762939453</c:v>
                </c:pt>
                <c:pt idx="316">
                  <c:v>66.5</c:v>
                </c:pt>
                <c:pt idx="317">
                  <c:v>64.599999999999994</c:v>
                </c:pt>
                <c:pt idx="318">
                  <c:v>64.2</c:v>
                </c:pt>
                <c:pt idx="319">
                  <c:v>59.7</c:v>
                </c:pt>
                <c:pt idx="320">
                  <c:v>66.5</c:v>
                </c:pt>
                <c:pt idx="321">
                  <c:v>62.8</c:v>
                </c:pt>
                <c:pt idx="322">
                  <c:v>62.799999237060547</c:v>
                </c:pt>
                <c:pt idx="323">
                  <c:v>64.400000000000006</c:v>
                </c:pt>
                <c:pt idx="324">
                  <c:v>64.400001525878906</c:v>
                </c:pt>
                <c:pt idx="325">
                  <c:v>64.7</c:v>
                </c:pt>
                <c:pt idx="326">
                  <c:v>64.3</c:v>
                </c:pt>
                <c:pt idx="327">
                  <c:v>57.8</c:v>
                </c:pt>
                <c:pt idx="328">
                  <c:v>57.799999237060547</c:v>
                </c:pt>
                <c:pt idx="329">
                  <c:v>62.6</c:v>
                </c:pt>
                <c:pt idx="330">
                  <c:v>62.599998474121094</c:v>
                </c:pt>
                <c:pt idx="331">
                  <c:v>64.5</c:v>
                </c:pt>
                <c:pt idx="332">
                  <c:v>67.099999999999994</c:v>
                </c:pt>
                <c:pt idx="333">
                  <c:v>67.099998474121094</c:v>
                </c:pt>
                <c:pt idx="334">
                  <c:v>68</c:v>
                </c:pt>
                <c:pt idx="335">
                  <c:v>68</c:v>
                </c:pt>
                <c:pt idx="336">
                  <c:v>68</c:v>
                </c:pt>
                <c:pt idx="337">
                  <c:v>59.1</c:v>
                </c:pt>
                <c:pt idx="338">
                  <c:v>67.3</c:v>
                </c:pt>
                <c:pt idx="339">
                  <c:v>71.099999999999994</c:v>
                </c:pt>
                <c:pt idx="340">
                  <c:v>71.099998474121094</c:v>
                </c:pt>
                <c:pt idx="341">
                  <c:v>71.099998474121094</c:v>
                </c:pt>
                <c:pt idx="342">
                  <c:v>70.400000000000006</c:v>
                </c:pt>
                <c:pt idx="343">
                  <c:v>70.400001525878906</c:v>
                </c:pt>
                <c:pt idx="344">
                  <c:v>73.900000000000006</c:v>
                </c:pt>
                <c:pt idx="345">
                  <c:v>82.3</c:v>
                </c:pt>
                <c:pt idx="346">
                  <c:v>80.2</c:v>
                </c:pt>
                <c:pt idx="347">
                  <c:v>79.900000000000006</c:v>
                </c:pt>
                <c:pt idx="348">
                  <c:v>77.599999999999994</c:v>
                </c:pt>
                <c:pt idx="349">
                  <c:v>87.2</c:v>
                </c:pt>
                <c:pt idx="350">
                  <c:v>82.9</c:v>
                </c:pt>
                <c:pt idx="351">
                  <c:v>77.099999999999994</c:v>
                </c:pt>
                <c:pt idx="352">
                  <c:v>90.5</c:v>
                </c:pt>
                <c:pt idx="353">
                  <c:v>86.9</c:v>
                </c:pt>
                <c:pt idx="354">
                  <c:v>90.1</c:v>
                </c:pt>
                <c:pt idx="355">
                  <c:v>82.3</c:v>
                </c:pt>
                <c:pt idx="356">
                  <c:v>82.7</c:v>
                </c:pt>
                <c:pt idx="357">
                  <c:v>81.400000000000006</c:v>
                </c:pt>
                <c:pt idx="358">
                  <c:v>79.3</c:v>
                </c:pt>
                <c:pt idx="359">
                  <c:v>77.3</c:v>
                </c:pt>
                <c:pt idx="360">
                  <c:v>77.300003051757813</c:v>
                </c:pt>
                <c:pt idx="361">
                  <c:v>78.099999999999994</c:v>
                </c:pt>
                <c:pt idx="362">
                  <c:v>74.5</c:v>
                </c:pt>
                <c:pt idx="363">
                  <c:v>89.9</c:v>
                </c:pt>
                <c:pt idx="364">
                  <c:v>89.900001525878906</c:v>
                </c:pt>
                <c:pt idx="365">
                  <c:v>71.099999999999994</c:v>
                </c:pt>
                <c:pt idx="366">
                  <c:v>78.7</c:v>
                </c:pt>
                <c:pt idx="367">
                  <c:v>69.900000000000006</c:v>
                </c:pt>
                <c:pt idx="368">
                  <c:v>72.599999999999994</c:v>
                </c:pt>
                <c:pt idx="369">
                  <c:v>76.900000000000006</c:v>
                </c:pt>
                <c:pt idx="370">
                  <c:v>74.099999999999994</c:v>
                </c:pt>
                <c:pt idx="371">
                  <c:v>74.400000000000006</c:v>
                </c:pt>
                <c:pt idx="372">
                  <c:v>68.900000000000006</c:v>
                </c:pt>
                <c:pt idx="373">
                  <c:v>69</c:v>
                </c:pt>
                <c:pt idx="374">
                  <c:v>69</c:v>
                </c:pt>
                <c:pt idx="375">
                  <c:v>57.6</c:v>
                </c:pt>
                <c:pt idx="376">
                  <c:v>57.599998474121094</c:v>
                </c:pt>
                <c:pt idx="377">
                  <c:v>57.3</c:v>
                </c:pt>
                <c:pt idx="378">
                  <c:v>61.8</c:v>
                </c:pt>
                <c:pt idx="379">
                  <c:v>54.8</c:v>
                </c:pt>
                <c:pt idx="380">
                  <c:v>54.799999237060547</c:v>
                </c:pt>
                <c:pt idx="381">
                  <c:v>55.7</c:v>
                </c:pt>
                <c:pt idx="382">
                  <c:v>55.700000762939453</c:v>
                </c:pt>
                <c:pt idx="383">
                  <c:v>71.5</c:v>
                </c:pt>
                <c:pt idx="384">
                  <c:v>63.5</c:v>
                </c:pt>
                <c:pt idx="385">
                  <c:v>53</c:v>
                </c:pt>
                <c:pt idx="386">
                  <c:v>50.9</c:v>
                </c:pt>
                <c:pt idx="387">
                  <c:v>46.6</c:v>
                </c:pt>
                <c:pt idx="388">
                  <c:v>46.8</c:v>
                </c:pt>
                <c:pt idx="389">
                  <c:v>49.7</c:v>
                </c:pt>
                <c:pt idx="390">
                  <c:v>60.5</c:v>
                </c:pt>
                <c:pt idx="391">
                  <c:v>52.4</c:v>
                </c:pt>
                <c:pt idx="392">
                  <c:v>55.6</c:v>
                </c:pt>
                <c:pt idx="393">
                  <c:v>51.9</c:v>
                </c:pt>
                <c:pt idx="394">
                  <c:v>51.900001525878906</c:v>
                </c:pt>
                <c:pt idx="395">
                  <c:v>46.9</c:v>
                </c:pt>
                <c:pt idx="396">
                  <c:v>44.5</c:v>
                </c:pt>
                <c:pt idx="397">
                  <c:v>44.5</c:v>
                </c:pt>
                <c:pt idx="398">
                  <c:v>38.9</c:v>
                </c:pt>
                <c:pt idx="399">
                  <c:v>55.7</c:v>
                </c:pt>
                <c:pt idx="400">
                  <c:v>48.3</c:v>
                </c:pt>
                <c:pt idx="401">
                  <c:v>48.8</c:v>
                </c:pt>
                <c:pt idx="402">
                  <c:v>51.6</c:v>
                </c:pt>
                <c:pt idx="403">
                  <c:v>50.5</c:v>
                </c:pt>
                <c:pt idx="404">
                  <c:v>50.4</c:v>
                </c:pt>
                <c:pt idx="405">
                  <c:v>54</c:v>
                </c:pt>
                <c:pt idx="406">
                  <c:v>54.7</c:v>
                </c:pt>
                <c:pt idx="407">
                  <c:v>51.9</c:v>
                </c:pt>
                <c:pt idx="408">
                  <c:v>50.4</c:v>
                </c:pt>
                <c:pt idx="409">
                  <c:v>47.4</c:v>
                </c:pt>
                <c:pt idx="410">
                  <c:v>49.8</c:v>
                </c:pt>
                <c:pt idx="411">
                  <c:v>48.3</c:v>
                </c:pt>
                <c:pt idx="412">
                  <c:v>49.6</c:v>
                </c:pt>
                <c:pt idx="413">
                  <c:v>53.4</c:v>
                </c:pt>
                <c:pt idx="414">
                  <c:v>46</c:v>
                </c:pt>
                <c:pt idx="415">
                  <c:v>47.4</c:v>
                </c:pt>
                <c:pt idx="416">
                  <c:v>47</c:v>
                </c:pt>
                <c:pt idx="417">
                  <c:v>55.3</c:v>
                </c:pt>
                <c:pt idx="418">
                  <c:v>55.299999237060547</c:v>
                </c:pt>
                <c:pt idx="419">
                  <c:v>56.1</c:v>
                </c:pt>
                <c:pt idx="420">
                  <c:v>56.099998474121094</c:v>
                </c:pt>
                <c:pt idx="421">
                  <c:v>54.2</c:v>
                </c:pt>
                <c:pt idx="422">
                  <c:v>50.4</c:v>
                </c:pt>
                <c:pt idx="423">
                  <c:v>50.2</c:v>
                </c:pt>
                <c:pt idx="424">
                  <c:v>48.7</c:v>
                </c:pt>
                <c:pt idx="425">
                  <c:v>55</c:v>
                </c:pt>
                <c:pt idx="426">
                  <c:v>55.7</c:v>
                </c:pt>
                <c:pt idx="427">
                  <c:v>55.700000762939453</c:v>
                </c:pt>
                <c:pt idx="428">
                  <c:v>55.700000762939453</c:v>
                </c:pt>
                <c:pt idx="429">
                  <c:v>55.700000762939453</c:v>
                </c:pt>
                <c:pt idx="430">
                  <c:v>55.1</c:v>
                </c:pt>
                <c:pt idx="431">
                  <c:v>47.6</c:v>
                </c:pt>
                <c:pt idx="432">
                  <c:v>47.599998474121094</c:v>
                </c:pt>
                <c:pt idx="433">
                  <c:v>47.599998474121094</c:v>
                </c:pt>
                <c:pt idx="434">
                  <c:v>47.599998474121094</c:v>
                </c:pt>
                <c:pt idx="435">
                  <c:v>40.1</c:v>
                </c:pt>
                <c:pt idx="436">
                  <c:v>45</c:v>
                </c:pt>
                <c:pt idx="437">
                  <c:v>48.8</c:v>
                </c:pt>
                <c:pt idx="438">
                  <c:v>47.4</c:v>
                </c:pt>
                <c:pt idx="439">
                  <c:v>45.6</c:v>
                </c:pt>
                <c:pt idx="440">
                  <c:v>42.4</c:v>
                </c:pt>
                <c:pt idx="441">
                  <c:v>43.5</c:v>
                </c:pt>
                <c:pt idx="442">
                  <c:v>43.1</c:v>
                </c:pt>
                <c:pt idx="443">
                  <c:v>39.299999999999997</c:v>
                </c:pt>
                <c:pt idx="444">
                  <c:v>39.9</c:v>
                </c:pt>
                <c:pt idx="445">
                  <c:v>40.299999999999997</c:v>
                </c:pt>
                <c:pt idx="446">
                  <c:v>39.799999999999997</c:v>
                </c:pt>
                <c:pt idx="447">
                  <c:v>38.799999999999997</c:v>
                </c:pt>
                <c:pt idx="448">
                  <c:v>39.6</c:v>
                </c:pt>
                <c:pt idx="449">
                  <c:v>39.599998474121094</c:v>
                </c:pt>
                <c:pt idx="450">
                  <c:v>40.6</c:v>
                </c:pt>
                <c:pt idx="451">
                  <c:v>52.1</c:v>
                </c:pt>
                <c:pt idx="452">
                  <c:v>43.4</c:v>
                </c:pt>
                <c:pt idx="453">
                  <c:v>47.7</c:v>
                </c:pt>
                <c:pt idx="454">
                  <c:v>47.700000762939453</c:v>
                </c:pt>
                <c:pt idx="455">
                  <c:v>47.700000762939453</c:v>
                </c:pt>
                <c:pt idx="456">
                  <c:v>47.700000762939453</c:v>
                </c:pt>
                <c:pt idx="457">
                  <c:v>47.700000762939453</c:v>
                </c:pt>
                <c:pt idx="458">
                  <c:v>46.1</c:v>
                </c:pt>
                <c:pt idx="459">
                  <c:v>46.099998474121094</c:v>
                </c:pt>
                <c:pt idx="460">
                  <c:v>49.7</c:v>
                </c:pt>
                <c:pt idx="461">
                  <c:v>55.5</c:v>
                </c:pt>
                <c:pt idx="462">
                  <c:v>62.9</c:v>
                </c:pt>
                <c:pt idx="463">
                  <c:v>72.8</c:v>
                </c:pt>
                <c:pt idx="464">
                  <c:v>73.8</c:v>
                </c:pt>
                <c:pt idx="465">
                  <c:v>80.099999999999994</c:v>
                </c:pt>
                <c:pt idx="466">
                  <c:v>80.3</c:v>
                </c:pt>
                <c:pt idx="467">
                  <c:v>74.7</c:v>
                </c:pt>
                <c:pt idx="468">
                  <c:v>85.4</c:v>
                </c:pt>
                <c:pt idx="469">
                  <c:v>84.3</c:v>
                </c:pt>
                <c:pt idx="470">
                  <c:v>79.8</c:v>
                </c:pt>
                <c:pt idx="471">
                  <c:v>70.3</c:v>
                </c:pt>
                <c:pt idx="472">
                  <c:v>70.3</c:v>
                </c:pt>
                <c:pt idx="473">
                  <c:v>65.8</c:v>
                </c:pt>
                <c:pt idx="474">
                  <c:v>65.599999999999994</c:v>
                </c:pt>
                <c:pt idx="475">
                  <c:v>80.3</c:v>
                </c:pt>
                <c:pt idx="476">
                  <c:v>72.599999999999994</c:v>
                </c:pt>
                <c:pt idx="477">
                  <c:v>64.3</c:v>
                </c:pt>
                <c:pt idx="478">
                  <c:v>67.2</c:v>
                </c:pt>
                <c:pt idx="479">
                  <c:v>68.5</c:v>
                </c:pt>
                <c:pt idx="480">
                  <c:v>78.599999999999994</c:v>
                </c:pt>
                <c:pt idx="481">
                  <c:v>69</c:v>
                </c:pt>
                <c:pt idx="482">
                  <c:v>72.3</c:v>
                </c:pt>
                <c:pt idx="483">
                  <c:v>77</c:v>
                </c:pt>
                <c:pt idx="484">
                  <c:v>77.400000000000006</c:v>
                </c:pt>
                <c:pt idx="485">
                  <c:v>77.400000000000006</c:v>
                </c:pt>
                <c:pt idx="486">
                  <c:v>77.8</c:v>
                </c:pt>
                <c:pt idx="487">
                  <c:v>75.599999999999994</c:v>
                </c:pt>
                <c:pt idx="488">
                  <c:v>72.599999999999994</c:v>
                </c:pt>
                <c:pt idx="489">
                  <c:v>73.400000000000006</c:v>
                </c:pt>
                <c:pt idx="490">
                  <c:v>69.5</c:v>
                </c:pt>
                <c:pt idx="491">
                  <c:v>70.2</c:v>
                </c:pt>
                <c:pt idx="492">
                  <c:v>70.7</c:v>
                </c:pt>
                <c:pt idx="493">
                  <c:v>71.2</c:v>
                </c:pt>
                <c:pt idx="494">
                  <c:v>68.099999999999994</c:v>
                </c:pt>
                <c:pt idx="495">
                  <c:v>56</c:v>
                </c:pt>
                <c:pt idx="496">
                  <c:v>71.3</c:v>
                </c:pt>
                <c:pt idx="497">
                  <c:v>65.3</c:v>
                </c:pt>
                <c:pt idx="498">
                  <c:v>64</c:v>
                </c:pt>
                <c:pt idx="499">
                  <c:v>60.8</c:v>
                </c:pt>
                <c:pt idx="500">
                  <c:v>68.099999999999994</c:v>
                </c:pt>
                <c:pt idx="501">
                  <c:v>66.7</c:v>
                </c:pt>
                <c:pt idx="502">
                  <c:v>68.5</c:v>
                </c:pt>
                <c:pt idx="503">
                  <c:v>69.7</c:v>
                </c:pt>
                <c:pt idx="504">
                  <c:v>67.900000000000006</c:v>
                </c:pt>
                <c:pt idx="505">
                  <c:v>67.900001525878906</c:v>
                </c:pt>
                <c:pt idx="506">
                  <c:v>67.400000000000006</c:v>
                </c:pt>
                <c:pt idx="507">
                  <c:v>66.5</c:v>
                </c:pt>
                <c:pt idx="508">
                  <c:v>71.099999999999994</c:v>
                </c:pt>
                <c:pt idx="509">
                  <c:v>71.099998474121094</c:v>
                </c:pt>
                <c:pt idx="510">
                  <c:v>71.099998474121094</c:v>
                </c:pt>
                <c:pt idx="511">
                  <c:v>70.3</c:v>
                </c:pt>
                <c:pt idx="512">
                  <c:v>69.7</c:v>
                </c:pt>
                <c:pt idx="513">
                  <c:v>70.599999999999994</c:v>
                </c:pt>
                <c:pt idx="514">
                  <c:v>69.099999999999994</c:v>
                </c:pt>
                <c:pt idx="515">
                  <c:v>68.8</c:v>
                </c:pt>
                <c:pt idx="516">
                  <c:v>66.599999999999994</c:v>
                </c:pt>
                <c:pt idx="517">
                  <c:v>68.8</c:v>
                </c:pt>
                <c:pt idx="518">
                  <c:v>69</c:v>
                </c:pt>
                <c:pt idx="519">
                  <c:v>71</c:v>
                </c:pt>
                <c:pt idx="520">
                  <c:v>71.8</c:v>
                </c:pt>
                <c:pt idx="521">
                  <c:v>70.099999999999994</c:v>
                </c:pt>
                <c:pt idx="522">
                  <c:v>72.099999999999994</c:v>
                </c:pt>
                <c:pt idx="523">
                  <c:v>70.7</c:v>
                </c:pt>
                <c:pt idx="524">
                  <c:v>76.599999999999994</c:v>
                </c:pt>
                <c:pt idx="525">
                  <c:v>66.3</c:v>
                </c:pt>
                <c:pt idx="526">
                  <c:v>71.8</c:v>
                </c:pt>
                <c:pt idx="527">
                  <c:v>69.8</c:v>
                </c:pt>
                <c:pt idx="528">
                  <c:v>71.8</c:v>
                </c:pt>
                <c:pt idx="529">
                  <c:v>76.5</c:v>
                </c:pt>
                <c:pt idx="530">
                  <c:v>73.099999999999994</c:v>
                </c:pt>
                <c:pt idx="531">
                  <c:v>73.099998474121094</c:v>
                </c:pt>
                <c:pt idx="532">
                  <c:v>78.2</c:v>
                </c:pt>
                <c:pt idx="533">
                  <c:v>77.099999999999994</c:v>
                </c:pt>
                <c:pt idx="534">
                  <c:v>76</c:v>
                </c:pt>
                <c:pt idx="535">
                  <c:v>69.8</c:v>
                </c:pt>
                <c:pt idx="536">
                  <c:v>70.2</c:v>
                </c:pt>
                <c:pt idx="537">
                  <c:v>72.900000000000006</c:v>
                </c:pt>
                <c:pt idx="538">
                  <c:v>71.900000000000006</c:v>
                </c:pt>
                <c:pt idx="539">
                  <c:v>71.400000000000006</c:v>
                </c:pt>
                <c:pt idx="540">
                  <c:v>76</c:v>
                </c:pt>
                <c:pt idx="541">
                  <c:v>76</c:v>
                </c:pt>
                <c:pt idx="542">
                  <c:v>70.900000000000006</c:v>
                </c:pt>
                <c:pt idx="543">
                  <c:v>71.7</c:v>
                </c:pt>
                <c:pt idx="544">
                  <c:v>72.8</c:v>
                </c:pt>
                <c:pt idx="545">
                  <c:v>76.099999999999994</c:v>
                </c:pt>
                <c:pt idx="546">
                  <c:v>71.8</c:v>
                </c:pt>
                <c:pt idx="547">
                  <c:v>71.599999999999994</c:v>
                </c:pt>
                <c:pt idx="548">
                  <c:v>73.2</c:v>
                </c:pt>
                <c:pt idx="549">
                  <c:v>76</c:v>
                </c:pt>
                <c:pt idx="550">
                  <c:v>76</c:v>
                </c:pt>
                <c:pt idx="551">
                  <c:v>79.900000000000006</c:v>
                </c:pt>
                <c:pt idx="552">
                  <c:v>79</c:v>
                </c:pt>
                <c:pt idx="553">
                  <c:v>83.4</c:v>
                </c:pt>
                <c:pt idx="554">
                  <c:v>76.400000000000006</c:v>
                </c:pt>
                <c:pt idx="555">
                  <c:v>79.7</c:v>
                </c:pt>
                <c:pt idx="556">
                  <c:v>79.699996948242188</c:v>
                </c:pt>
                <c:pt idx="557">
                  <c:v>79</c:v>
                </c:pt>
                <c:pt idx="558">
                  <c:v>79.3</c:v>
                </c:pt>
                <c:pt idx="559">
                  <c:v>85.5</c:v>
                </c:pt>
                <c:pt idx="560">
                  <c:v>79.2</c:v>
                </c:pt>
                <c:pt idx="561">
                  <c:v>79.8</c:v>
                </c:pt>
                <c:pt idx="562">
                  <c:v>82.8</c:v>
                </c:pt>
                <c:pt idx="563">
                  <c:v>76.099999999999994</c:v>
                </c:pt>
                <c:pt idx="564">
                  <c:v>76.900000000000006</c:v>
                </c:pt>
                <c:pt idx="565">
                  <c:v>75.5</c:v>
                </c:pt>
                <c:pt idx="566">
                  <c:v>75.5</c:v>
                </c:pt>
                <c:pt idx="567">
                  <c:v>75.5</c:v>
                </c:pt>
                <c:pt idx="568">
                  <c:v>81.5</c:v>
                </c:pt>
                <c:pt idx="569">
                  <c:v>77.3</c:v>
                </c:pt>
                <c:pt idx="570">
                  <c:v>80.3</c:v>
                </c:pt>
                <c:pt idx="571">
                  <c:v>80.5</c:v>
                </c:pt>
                <c:pt idx="572">
                  <c:v>78.8</c:v>
                </c:pt>
                <c:pt idx="573">
                  <c:v>81.099999999999994</c:v>
                </c:pt>
                <c:pt idx="574">
                  <c:v>78.3</c:v>
                </c:pt>
                <c:pt idx="575">
                  <c:v>79.599999999999994</c:v>
                </c:pt>
                <c:pt idx="576">
                  <c:v>81.599999999999994</c:v>
                </c:pt>
                <c:pt idx="577">
                  <c:v>88.7</c:v>
                </c:pt>
                <c:pt idx="578">
                  <c:v>84</c:v>
                </c:pt>
                <c:pt idx="579">
                  <c:v>86.9</c:v>
                </c:pt>
                <c:pt idx="580">
                  <c:v>91.7</c:v>
                </c:pt>
                <c:pt idx="581">
                  <c:v>83.9</c:v>
                </c:pt>
                <c:pt idx="582">
                  <c:v>76.099999999999994</c:v>
                </c:pt>
                <c:pt idx="583">
                  <c:v>85</c:v>
                </c:pt>
                <c:pt idx="584">
                  <c:v>84</c:v>
                </c:pt>
                <c:pt idx="585">
                  <c:v>79.5</c:v>
                </c:pt>
                <c:pt idx="586">
                  <c:v>71.5</c:v>
                </c:pt>
                <c:pt idx="587">
                  <c:v>76.599999999999994</c:v>
                </c:pt>
                <c:pt idx="588">
                  <c:v>74.599999999999994</c:v>
                </c:pt>
                <c:pt idx="589">
                  <c:v>63</c:v>
                </c:pt>
                <c:pt idx="590">
                  <c:v>82.6</c:v>
                </c:pt>
                <c:pt idx="591">
                  <c:v>75.400000000000006</c:v>
                </c:pt>
                <c:pt idx="592">
                  <c:v>71.400000000000006</c:v>
                </c:pt>
                <c:pt idx="593">
                  <c:v>74.5</c:v>
                </c:pt>
                <c:pt idx="594">
                  <c:v>86.7</c:v>
                </c:pt>
                <c:pt idx="595">
                  <c:v>76.400000000000006</c:v>
                </c:pt>
                <c:pt idx="596">
                  <c:v>76.3</c:v>
                </c:pt>
                <c:pt idx="597">
                  <c:v>81.900000000000006</c:v>
                </c:pt>
                <c:pt idx="598">
                  <c:v>71.7</c:v>
                </c:pt>
                <c:pt idx="599">
                  <c:v>84.7</c:v>
                </c:pt>
                <c:pt idx="600">
                  <c:v>84.699996948242188</c:v>
                </c:pt>
                <c:pt idx="601">
                  <c:v>84.2</c:v>
                </c:pt>
                <c:pt idx="602">
                  <c:v>83.8</c:v>
                </c:pt>
                <c:pt idx="603">
                  <c:v>85.3</c:v>
                </c:pt>
                <c:pt idx="604">
                  <c:v>87.7</c:v>
                </c:pt>
                <c:pt idx="605">
                  <c:v>86.3</c:v>
                </c:pt>
                <c:pt idx="606">
                  <c:v>87.3</c:v>
                </c:pt>
                <c:pt idx="607">
                  <c:v>86.1</c:v>
                </c:pt>
                <c:pt idx="608">
                  <c:v>88.8</c:v>
                </c:pt>
                <c:pt idx="609">
                  <c:v>89.1</c:v>
                </c:pt>
                <c:pt idx="610">
                  <c:v>88.8</c:v>
                </c:pt>
                <c:pt idx="611">
                  <c:v>89.1</c:v>
                </c:pt>
                <c:pt idx="612">
                  <c:v>88.8</c:v>
                </c:pt>
                <c:pt idx="613">
                  <c:v>88.5</c:v>
                </c:pt>
                <c:pt idx="614">
                  <c:v>92</c:v>
                </c:pt>
                <c:pt idx="615">
                  <c:v>94.9</c:v>
                </c:pt>
                <c:pt idx="616">
                  <c:v>93.4</c:v>
                </c:pt>
                <c:pt idx="617">
                  <c:v>90</c:v>
                </c:pt>
                <c:pt idx="618">
                  <c:v>90.1</c:v>
                </c:pt>
                <c:pt idx="619">
                  <c:v>88.6</c:v>
                </c:pt>
                <c:pt idx="620">
                  <c:v>86.4</c:v>
                </c:pt>
                <c:pt idx="621">
                  <c:v>84</c:v>
                </c:pt>
                <c:pt idx="622">
                  <c:v>83.1</c:v>
                </c:pt>
                <c:pt idx="623">
                  <c:v>81.5</c:v>
                </c:pt>
                <c:pt idx="624">
                  <c:v>78.099999999999994</c:v>
                </c:pt>
                <c:pt idx="625">
                  <c:v>78</c:v>
                </c:pt>
                <c:pt idx="626">
                  <c:v>77.900000000000006</c:v>
                </c:pt>
                <c:pt idx="627">
                  <c:v>77.400000000000006</c:v>
                </c:pt>
                <c:pt idx="628">
                  <c:v>79.599999999999994</c:v>
                </c:pt>
                <c:pt idx="629">
                  <c:v>77</c:v>
                </c:pt>
                <c:pt idx="630">
                  <c:v>74.2</c:v>
                </c:pt>
                <c:pt idx="631">
                  <c:v>77</c:v>
                </c:pt>
                <c:pt idx="632">
                  <c:v>76.8</c:v>
                </c:pt>
                <c:pt idx="633">
                  <c:v>74.400000000000006</c:v>
                </c:pt>
                <c:pt idx="634">
                  <c:v>74.3</c:v>
                </c:pt>
                <c:pt idx="635">
                  <c:v>76.400000000000006</c:v>
                </c:pt>
                <c:pt idx="636">
                  <c:v>76.400000000000006</c:v>
                </c:pt>
                <c:pt idx="637">
                  <c:v>77.900000000000006</c:v>
                </c:pt>
                <c:pt idx="638">
                  <c:v>77.900000000000006</c:v>
                </c:pt>
                <c:pt idx="639">
                  <c:v>79.3</c:v>
                </c:pt>
                <c:pt idx="640">
                  <c:v>77.8</c:v>
                </c:pt>
                <c:pt idx="641">
                  <c:v>79.2</c:v>
                </c:pt>
                <c:pt idx="642">
                  <c:v>78.900000000000006</c:v>
                </c:pt>
                <c:pt idx="643">
                  <c:v>78.099999999999994</c:v>
                </c:pt>
                <c:pt idx="644">
                  <c:v>79.400000000000006</c:v>
                </c:pt>
                <c:pt idx="645">
                  <c:v>79.599999999999994</c:v>
                </c:pt>
                <c:pt idx="646">
                  <c:v>79.7</c:v>
                </c:pt>
                <c:pt idx="647">
                  <c:v>79.3</c:v>
                </c:pt>
                <c:pt idx="648">
                  <c:v>79.8</c:v>
                </c:pt>
                <c:pt idx="649">
                  <c:v>79.599999999999994</c:v>
                </c:pt>
                <c:pt idx="650">
                  <c:v>85.7</c:v>
                </c:pt>
                <c:pt idx="651">
                  <c:v>79.3</c:v>
                </c:pt>
                <c:pt idx="652">
                  <c:v>79</c:v>
                </c:pt>
                <c:pt idx="653">
                  <c:v>82.5</c:v>
                </c:pt>
                <c:pt idx="654">
                  <c:v>85.6</c:v>
                </c:pt>
                <c:pt idx="655">
                  <c:v>86.4</c:v>
                </c:pt>
                <c:pt idx="656">
                  <c:v>86.2</c:v>
                </c:pt>
                <c:pt idx="657">
                  <c:v>87.3</c:v>
                </c:pt>
                <c:pt idx="658">
                  <c:v>87.4</c:v>
                </c:pt>
                <c:pt idx="659">
                  <c:v>87</c:v>
                </c:pt>
                <c:pt idx="660">
                  <c:v>89</c:v>
                </c:pt>
                <c:pt idx="661">
                  <c:v>85.9</c:v>
                </c:pt>
                <c:pt idx="662">
                  <c:v>85.9</c:v>
                </c:pt>
                <c:pt idx="663">
                  <c:v>87.3</c:v>
                </c:pt>
                <c:pt idx="664">
                  <c:v>87.3</c:v>
                </c:pt>
                <c:pt idx="665">
                  <c:v>87.8</c:v>
                </c:pt>
                <c:pt idx="666">
                  <c:v>88.2</c:v>
                </c:pt>
                <c:pt idx="667">
                  <c:v>90.2</c:v>
                </c:pt>
                <c:pt idx="668">
                  <c:v>90.1</c:v>
                </c:pt>
                <c:pt idx="669">
                  <c:v>90.7</c:v>
                </c:pt>
                <c:pt idx="670">
                  <c:v>90.8</c:v>
                </c:pt>
                <c:pt idx="671">
                  <c:v>92.1</c:v>
                </c:pt>
                <c:pt idx="672">
                  <c:v>90.1</c:v>
                </c:pt>
                <c:pt idx="673">
                  <c:v>90.6</c:v>
                </c:pt>
                <c:pt idx="674">
                  <c:v>89.1</c:v>
                </c:pt>
                <c:pt idx="675">
                  <c:v>87.6</c:v>
                </c:pt>
                <c:pt idx="676">
                  <c:v>95.2</c:v>
                </c:pt>
                <c:pt idx="677">
                  <c:v>96.4</c:v>
                </c:pt>
                <c:pt idx="678">
                  <c:v>95</c:v>
                </c:pt>
                <c:pt idx="679">
                  <c:v>95.5</c:v>
                </c:pt>
                <c:pt idx="680">
                  <c:v>95.9</c:v>
                </c:pt>
                <c:pt idx="681">
                  <c:v>94.6</c:v>
                </c:pt>
                <c:pt idx="682">
                  <c:v>94.1</c:v>
                </c:pt>
                <c:pt idx="683">
                  <c:v>96.3</c:v>
                </c:pt>
                <c:pt idx="684">
                  <c:v>95.8</c:v>
                </c:pt>
                <c:pt idx="685">
                  <c:v>96.3</c:v>
                </c:pt>
                <c:pt idx="686">
                  <c:v>94.9</c:v>
                </c:pt>
                <c:pt idx="687">
                  <c:v>94</c:v>
                </c:pt>
                <c:pt idx="688">
                  <c:v>93.5</c:v>
                </c:pt>
                <c:pt idx="689">
                  <c:v>91.7</c:v>
                </c:pt>
                <c:pt idx="690">
                  <c:v>92.5</c:v>
                </c:pt>
                <c:pt idx="691">
                  <c:v>92.9</c:v>
                </c:pt>
                <c:pt idx="692">
                  <c:v>91.8</c:v>
                </c:pt>
                <c:pt idx="693">
                  <c:v>92.5</c:v>
                </c:pt>
                <c:pt idx="694">
                  <c:v>91.5</c:v>
                </c:pt>
                <c:pt idx="695">
                  <c:v>88.6</c:v>
                </c:pt>
                <c:pt idx="696">
                  <c:v>87.8</c:v>
                </c:pt>
                <c:pt idx="697">
                  <c:v>89.3</c:v>
                </c:pt>
                <c:pt idx="698">
                  <c:v>87.6</c:v>
                </c:pt>
                <c:pt idx="699">
                  <c:v>86.5</c:v>
                </c:pt>
                <c:pt idx="700">
                  <c:v>86.3</c:v>
                </c:pt>
                <c:pt idx="701">
                  <c:v>86.2</c:v>
                </c:pt>
                <c:pt idx="702">
                  <c:v>89.6</c:v>
                </c:pt>
                <c:pt idx="703">
                  <c:v>89.7</c:v>
                </c:pt>
                <c:pt idx="704">
                  <c:v>90.5</c:v>
                </c:pt>
                <c:pt idx="705">
                  <c:v>90.2</c:v>
                </c:pt>
                <c:pt idx="706">
                  <c:v>89.4</c:v>
                </c:pt>
                <c:pt idx="707">
                  <c:v>89.3</c:v>
                </c:pt>
                <c:pt idx="708">
                  <c:v>91.8</c:v>
                </c:pt>
                <c:pt idx="709">
                  <c:v>92</c:v>
                </c:pt>
                <c:pt idx="710">
                  <c:v>91.8</c:v>
                </c:pt>
                <c:pt idx="711">
                  <c:v>92.2</c:v>
                </c:pt>
                <c:pt idx="712">
                  <c:v>92.9</c:v>
                </c:pt>
                <c:pt idx="713">
                  <c:v>93</c:v>
                </c:pt>
                <c:pt idx="714">
                  <c:v>93</c:v>
                </c:pt>
                <c:pt idx="715">
                  <c:v>94.2</c:v>
                </c:pt>
                <c:pt idx="716">
                  <c:v>93.7</c:v>
                </c:pt>
                <c:pt idx="717">
                  <c:v>93.4</c:v>
                </c:pt>
                <c:pt idx="718">
                  <c:v>95</c:v>
                </c:pt>
                <c:pt idx="719">
                  <c:v>92.9</c:v>
                </c:pt>
                <c:pt idx="720">
                  <c:v>93.9</c:v>
                </c:pt>
                <c:pt idx="721">
                  <c:v>92.4</c:v>
                </c:pt>
                <c:pt idx="722">
                  <c:v>92</c:v>
                </c:pt>
                <c:pt idx="723">
                  <c:v>93</c:v>
                </c:pt>
                <c:pt idx="724">
                  <c:v>90.3</c:v>
                </c:pt>
                <c:pt idx="725">
                  <c:v>90.7</c:v>
                </c:pt>
                <c:pt idx="726">
                  <c:v>90.5</c:v>
                </c:pt>
                <c:pt idx="727">
                  <c:v>89.8</c:v>
                </c:pt>
                <c:pt idx="728">
                  <c:v>105</c:v>
                </c:pt>
                <c:pt idx="729">
                  <c:v>100</c:v>
                </c:pt>
                <c:pt idx="730">
                  <c:v>97.2</c:v>
                </c:pt>
                <c:pt idx="731">
                  <c:v>97.1</c:v>
                </c:pt>
                <c:pt idx="732">
                  <c:v>95.6</c:v>
                </c:pt>
                <c:pt idx="733">
                  <c:v>95.9</c:v>
                </c:pt>
                <c:pt idx="734">
                  <c:v>94.7</c:v>
                </c:pt>
                <c:pt idx="735">
                  <c:v>93.7</c:v>
                </c:pt>
                <c:pt idx="736">
                  <c:v>88.1</c:v>
                </c:pt>
                <c:pt idx="737">
                  <c:v>90.8</c:v>
                </c:pt>
                <c:pt idx="738">
                  <c:v>85.4</c:v>
                </c:pt>
                <c:pt idx="739">
                  <c:v>85.6</c:v>
                </c:pt>
                <c:pt idx="740">
                  <c:v>80</c:v>
                </c:pt>
                <c:pt idx="741">
                  <c:v>85.5</c:v>
                </c:pt>
                <c:pt idx="742">
                  <c:v>79.400000000000006</c:v>
                </c:pt>
                <c:pt idx="743">
                  <c:v>78.7</c:v>
                </c:pt>
                <c:pt idx="744">
                  <c:v>71.3</c:v>
                </c:pt>
                <c:pt idx="745">
                  <c:v>76</c:v>
                </c:pt>
                <c:pt idx="746">
                  <c:v>76</c:v>
                </c:pt>
                <c:pt idx="747">
                  <c:v>74.2</c:v>
                </c:pt>
                <c:pt idx="748">
                  <c:v>73.8</c:v>
                </c:pt>
                <c:pt idx="749">
                  <c:v>75.3</c:v>
                </c:pt>
                <c:pt idx="750">
                  <c:v>76.3</c:v>
                </c:pt>
                <c:pt idx="751">
                  <c:v>78.7</c:v>
                </c:pt>
                <c:pt idx="752">
                  <c:v>79.7</c:v>
                </c:pt>
                <c:pt idx="753">
                  <c:v>77.8</c:v>
                </c:pt>
                <c:pt idx="754">
                  <c:v>83.5</c:v>
                </c:pt>
                <c:pt idx="755">
                  <c:v>85.7</c:v>
                </c:pt>
                <c:pt idx="756">
                  <c:v>87.7</c:v>
                </c:pt>
                <c:pt idx="757">
                  <c:v>87.6</c:v>
                </c:pt>
                <c:pt idx="758">
                  <c:v>85.4</c:v>
                </c:pt>
                <c:pt idx="759">
                  <c:v>86.1</c:v>
                </c:pt>
                <c:pt idx="760">
                  <c:v>88.6</c:v>
                </c:pt>
                <c:pt idx="761">
                  <c:v>88</c:v>
                </c:pt>
                <c:pt idx="762">
                  <c:v>91.8</c:v>
                </c:pt>
                <c:pt idx="763">
                  <c:v>93.6</c:v>
                </c:pt>
                <c:pt idx="764">
                  <c:v>93.2</c:v>
                </c:pt>
                <c:pt idx="765">
                  <c:v>92.1</c:v>
                </c:pt>
                <c:pt idx="766">
                  <c:v>94.6</c:v>
                </c:pt>
                <c:pt idx="767">
                  <c:v>93.5</c:v>
                </c:pt>
                <c:pt idx="768">
                  <c:v>93</c:v>
                </c:pt>
                <c:pt idx="769">
                  <c:v>92.8</c:v>
                </c:pt>
                <c:pt idx="770">
                  <c:v>94.3</c:v>
                </c:pt>
                <c:pt idx="771">
                  <c:v>92.3</c:v>
                </c:pt>
                <c:pt idx="772">
                  <c:v>89.7</c:v>
                </c:pt>
                <c:pt idx="773">
                  <c:v>89.6</c:v>
                </c:pt>
                <c:pt idx="774">
                  <c:v>89.4</c:v>
                </c:pt>
                <c:pt idx="775">
                  <c:v>87.3</c:v>
                </c:pt>
                <c:pt idx="776">
                  <c:v>87.1</c:v>
                </c:pt>
                <c:pt idx="777">
                  <c:v>87.3</c:v>
                </c:pt>
                <c:pt idx="778">
                  <c:v>87.6</c:v>
                </c:pt>
                <c:pt idx="779">
                  <c:v>87.7</c:v>
                </c:pt>
                <c:pt idx="780">
                  <c:v>87.1</c:v>
                </c:pt>
                <c:pt idx="781">
                  <c:v>87</c:v>
                </c:pt>
                <c:pt idx="782">
                  <c:v>86.9</c:v>
                </c:pt>
                <c:pt idx="783">
                  <c:v>87.6</c:v>
                </c:pt>
                <c:pt idx="784">
                  <c:v>83.3</c:v>
                </c:pt>
                <c:pt idx="785">
                  <c:v>83.6</c:v>
                </c:pt>
                <c:pt idx="786">
                  <c:v>85</c:v>
                </c:pt>
                <c:pt idx="787">
                  <c:v>83.9</c:v>
                </c:pt>
                <c:pt idx="788">
                  <c:v>84.8</c:v>
                </c:pt>
                <c:pt idx="789">
                  <c:v>83.6</c:v>
                </c:pt>
                <c:pt idx="790">
                  <c:v>82.9</c:v>
                </c:pt>
                <c:pt idx="791">
                  <c:v>82.3</c:v>
                </c:pt>
                <c:pt idx="792">
                  <c:v>85.7</c:v>
                </c:pt>
                <c:pt idx="793">
                  <c:v>85.5</c:v>
                </c:pt>
                <c:pt idx="794">
                  <c:v>85.8</c:v>
                </c:pt>
                <c:pt idx="795">
                  <c:v>85.6</c:v>
                </c:pt>
                <c:pt idx="796">
                  <c:v>87.4</c:v>
                </c:pt>
                <c:pt idx="797">
                  <c:v>89.1</c:v>
                </c:pt>
                <c:pt idx="798">
                  <c:v>88.5</c:v>
                </c:pt>
                <c:pt idx="799">
                  <c:v>87.5</c:v>
                </c:pt>
                <c:pt idx="800">
                  <c:v>86.2</c:v>
                </c:pt>
                <c:pt idx="801">
                  <c:v>86.1</c:v>
                </c:pt>
                <c:pt idx="802">
                  <c:v>85.2</c:v>
                </c:pt>
                <c:pt idx="803">
                  <c:v>84.8</c:v>
                </c:pt>
                <c:pt idx="804">
                  <c:v>83.9</c:v>
                </c:pt>
                <c:pt idx="805">
                  <c:v>83.4</c:v>
                </c:pt>
                <c:pt idx="806">
                  <c:v>84.4</c:v>
                </c:pt>
                <c:pt idx="807">
                  <c:v>84.4</c:v>
                </c:pt>
                <c:pt idx="808">
                  <c:v>83.8</c:v>
                </c:pt>
                <c:pt idx="809">
                  <c:v>82.7</c:v>
                </c:pt>
                <c:pt idx="810">
                  <c:v>83</c:v>
                </c:pt>
                <c:pt idx="811">
                  <c:v>81.2</c:v>
                </c:pt>
                <c:pt idx="812">
                  <c:v>83</c:v>
                </c:pt>
                <c:pt idx="813">
                  <c:v>80.2</c:v>
                </c:pt>
                <c:pt idx="814">
                  <c:v>80.900000000000006</c:v>
                </c:pt>
                <c:pt idx="815">
                  <c:v>80.2</c:v>
                </c:pt>
                <c:pt idx="816">
                  <c:v>81.3</c:v>
                </c:pt>
                <c:pt idx="817">
                  <c:v>83.1</c:v>
                </c:pt>
                <c:pt idx="818">
                  <c:v>81.3</c:v>
                </c:pt>
                <c:pt idx="819">
                  <c:v>82.2</c:v>
                </c:pt>
                <c:pt idx="820">
                  <c:v>82.7</c:v>
                </c:pt>
                <c:pt idx="821">
                  <c:v>82.8</c:v>
                </c:pt>
                <c:pt idx="822">
                  <c:v>82.9</c:v>
                </c:pt>
                <c:pt idx="823">
                  <c:v>82.7</c:v>
                </c:pt>
                <c:pt idx="824">
                  <c:v>82.4</c:v>
                </c:pt>
                <c:pt idx="825">
                  <c:v>83.1</c:v>
                </c:pt>
                <c:pt idx="826">
                  <c:v>83.4</c:v>
                </c:pt>
                <c:pt idx="827">
                  <c:v>83.9</c:v>
                </c:pt>
                <c:pt idx="828">
                  <c:v>83.5</c:v>
                </c:pt>
                <c:pt idx="829">
                  <c:v>83.2</c:v>
                </c:pt>
                <c:pt idx="830">
                  <c:v>83.6</c:v>
                </c:pt>
                <c:pt idx="831">
                  <c:v>82.1</c:v>
                </c:pt>
                <c:pt idx="832">
                  <c:v>82.9</c:v>
                </c:pt>
                <c:pt idx="833">
                  <c:v>82.8</c:v>
                </c:pt>
                <c:pt idx="834">
                  <c:v>82.8</c:v>
                </c:pt>
                <c:pt idx="835">
                  <c:v>84.8</c:v>
                </c:pt>
                <c:pt idx="836">
                  <c:v>85</c:v>
                </c:pt>
                <c:pt idx="837">
                  <c:v>83.6</c:v>
                </c:pt>
                <c:pt idx="838">
                  <c:v>83.2</c:v>
                </c:pt>
                <c:pt idx="839">
                  <c:v>81.8</c:v>
                </c:pt>
                <c:pt idx="840">
                  <c:v>81.3</c:v>
                </c:pt>
                <c:pt idx="841">
                  <c:v>83.4</c:v>
                </c:pt>
                <c:pt idx="842">
                  <c:v>84.8</c:v>
                </c:pt>
                <c:pt idx="843">
                  <c:v>85.2</c:v>
                </c:pt>
                <c:pt idx="844">
                  <c:v>86.8</c:v>
                </c:pt>
                <c:pt idx="845">
                  <c:v>88.2</c:v>
                </c:pt>
                <c:pt idx="846">
                  <c:v>86.7</c:v>
                </c:pt>
                <c:pt idx="847">
                  <c:v>87.5</c:v>
                </c:pt>
                <c:pt idx="848">
                  <c:v>86.8</c:v>
                </c:pt>
                <c:pt idx="849">
                  <c:v>89.2</c:v>
                </c:pt>
                <c:pt idx="850">
                  <c:v>89.8</c:v>
                </c:pt>
                <c:pt idx="851">
                  <c:v>90.9</c:v>
                </c:pt>
                <c:pt idx="852">
                  <c:v>90.8</c:v>
                </c:pt>
                <c:pt idx="853">
                  <c:v>89.7</c:v>
                </c:pt>
                <c:pt idx="854">
                  <c:v>90.3</c:v>
                </c:pt>
                <c:pt idx="855">
                  <c:v>89.1</c:v>
                </c:pt>
                <c:pt idx="856">
                  <c:v>90.9</c:v>
                </c:pt>
                <c:pt idx="857">
                  <c:v>89</c:v>
                </c:pt>
                <c:pt idx="858">
                  <c:v>88.9</c:v>
                </c:pt>
                <c:pt idx="859">
                  <c:v>89</c:v>
                </c:pt>
                <c:pt idx="860">
                  <c:v>88.7</c:v>
                </c:pt>
                <c:pt idx="861">
                  <c:v>89.4</c:v>
                </c:pt>
                <c:pt idx="862">
                  <c:v>89.4</c:v>
                </c:pt>
                <c:pt idx="863">
                  <c:v>89.4</c:v>
                </c:pt>
                <c:pt idx="864">
                  <c:v>89.5</c:v>
                </c:pt>
                <c:pt idx="865">
                  <c:v>89.6</c:v>
                </c:pt>
                <c:pt idx="866">
                  <c:v>89.6</c:v>
                </c:pt>
                <c:pt idx="867">
                  <c:v>89.8</c:v>
                </c:pt>
                <c:pt idx="868">
                  <c:v>90.1</c:v>
                </c:pt>
                <c:pt idx="869">
                  <c:v>90</c:v>
                </c:pt>
                <c:pt idx="870">
                  <c:v>91.2</c:v>
                </c:pt>
                <c:pt idx="871">
                  <c:v>91.2</c:v>
                </c:pt>
                <c:pt idx="872">
                  <c:v>92.6</c:v>
                </c:pt>
                <c:pt idx="873">
                  <c:v>92.3</c:v>
                </c:pt>
                <c:pt idx="874">
                  <c:v>91.6</c:v>
                </c:pt>
                <c:pt idx="875">
                  <c:v>92.3</c:v>
                </c:pt>
                <c:pt idx="876">
                  <c:v>92</c:v>
                </c:pt>
                <c:pt idx="877">
                  <c:v>91.7</c:v>
                </c:pt>
                <c:pt idx="878">
                  <c:v>92.8</c:v>
                </c:pt>
                <c:pt idx="879">
                  <c:v>93.2</c:v>
                </c:pt>
                <c:pt idx="880">
                  <c:v>94.1</c:v>
                </c:pt>
                <c:pt idx="881">
                  <c:v>94.2</c:v>
                </c:pt>
                <c:pt idx="882">
                  <c:v>95</c:v>
                </c:pt>
                <c:pt idx="883">
                  <c:v>93.5</c:v>
                </c:pt>
                <c:pt idx="884">
                  <c:v>93.9</c:v>
                </c:pt>
                <c:pt idx="885">
                  <c:v>95.3</c:v>
                </c:pt>
                <c:pt idx="886">
                  <c:v>95.1</c:v>
                </c:pt>
                <c:pt idx="887">
                  <c:v>95.4</c:v>
                </c:pt>
                <c:pt idx="888">
                  <c:v>96.4</c:v>
                </c:pt>
                <c:pt idx="889">
                  <c:v>96.2</c:v>
                </c:pt>
                <c:pt idx="890">
                  <c:v>97.2</c:v>
                </c:pt>
                <c:pt idx="891">
                  <c:v>97.2</c:v>
                </c:pt>
                <c:pt idx="892">
                  <c:v>97.6</c:v>
                </c:pt>
                <c:pt idx="893">
                  <c:v>98.9</c:v>
                </c:pt>
                <c:pt idx="894">
                  <c:v>101.4</c:v>
                </c:pt>
                <c:pt idx="895">
                  <c:v>101.8</c:v>
                </c:pt>
                <c:pt idx="896">
                  <c:v>102.8</c:v>
                </c:pt>
                <c:pt idx="897">
                  <c:v>102.5</c:v>
                </c:pt>
                <c:pt idx="898">
                  <c:v>102</c:v>
                </c:pt>
                <c:pt idx="899">
                  <c:v>102.2</c:v>
                </c:pt>
                <c:pt idx="900">
                  <c:v>103.1</c:v>
                </c:pt>
                <c:pt idx="901">
                  <c:v>102.7</c:v>
                </c:pt>
                <c:pt idx="902">
                  <c:v>101.9</c:v>
                </c:pt>
                <c:pt idx="903">
                  <c:v>102.2</c:v>
                </c:pt>
                <c:pt idx="904">
                  <c:v>100.2</c:v>
                </c:pt>
                <c:pt idx="905">
                  <c:v>100</c:v>
                </c:pt>
                <c:pt idx="906">
                  <c:v>99.4</c:v>
                </c:pt>
                <c:pt idx="907">
                  <c:v>99.5</c:v>
                </c:pt>
                <c:pt idx="908">
                  <c:v>98</c:v>
                </c:pt>
                <c:pt idx="909">
                  <c:v>96.7</c:v>
                </c:pt>
                <c:pt idx="910">
                  <c:v>96.4</c:v>
                </c:pt>
                <c:pt idx="911">
                  <c:v>96.4</c:v>
                </c:pt>
                <c:pt idx="912">
                  <c:v>95.4</c:v>
                </c:pt>
                <c:pt idx="913">
                  <c:v>94.1</c:v>
                </c:pt>
                <c:pt idx="914">
                  <c:v>93.7</c:v>
                </c:pt>
                <c:pt idx="915">
                  <c:v>95.2</c:v>
                </c:pt>
                <c:pt idx="916">
                  <c:v>95.4</c:v>
                </c:pt>
                <c:pt idx="917">
                  <c:v>97</c:v>
                </c:pt>
                <c:pt idx="918">
                  <c:v>97.6</c:v>
                </c:pt>
                <c:pt idx="919">
                  <c:v>96.7</c:v>
                </c:pt>
                <c:pt idx="920">
                  <c:v>97.4</c:v>
                </c:pt>
                <c:pt idx="921">
                  <c:v>97.9</c:v>
                </c:pt>
                <c:pt idx="922">
                  <c:v>97</c:v>
                </c:pt>
                <c:pt idx="923">
                  <c:v>98.6</c:v>
                </c:pt>
                <c:pt idx="924">
                  <c:v>98.4</c:v>
                </c:pt>
                <c:pt idx="925">
                  <c:v>99</c:v>
                </c:pt>
                <c:pt idx="926">
                  <c:v>99.6</c:v>
                </c:pt>
                <c:pt idx="927">
                  <c:v>99</c:v>
                </c:pt>
                <c:pt idx="928">
                  <c:v>98.5</c:v>
                </c:pt>
                <c:pt idx="929">
                  <c:v>98.3</c:v>
                </c:pt>
                <c:pt idx="930">
                  <c:v>97.6</c:v>
                </c:pt>
                <c:pt idx="931">
                  <c:v>98.6</c:v>
                </c:pt>
                <c:pt idx="932">
                  <c:v>98.5</c:v>
                </c:pt>
                <c:pt idx="933">
                  <c:v>99.6</c:v>
                </c:pt>
                <c:pt idx="934">
                  <c:v>100</c:v>
                </c:pt>
                <c:pt idx="935">
                  <c:v>100.4</c:v>
                </c:pt>
                <c:pt idx="936">
                  <c:v>99.6</c:v>
                </c:pt>
                <c:pt idx="937">
                  <c:v>100</c:v>
                </c:pt>
                <c:pt idx="938">
                  <c:v>99.2</c:v>
                </c:pt>
                <c:pt idx="939">
                  <c:v>98.7</c:v>
                </c:pt>
                <c:pt idx="940">
                  <c:v>97.4</c:v>
                </c:pt>
                <c:pt idx="941">
                  <c:v>97.3</c:v>
                </c:pt>
                <c:pt idx="942">
                  <c:v>96.4</c:v>
                </c:pt>
                <c:pt idx="943">
                  <c:v>97.3</c:v>
                </c:pt>
                <c:pt idx="944">
                  <c:v>98.1</c:v>
                </c:pt>
                <c:pt idx="945">
                  <c:v>100.5</c:v>
                </c:pt>
                <c:pt idx="946">
                  <c:v>101.4</c:v>
                </c:pt>
                <c:pt idx="947">
                  <c:v>101.2</c:v>
                </c:pt>
                <c:pt idx="948">
                  <c:v>98.5</c:v>
                </c:pt>
                <c:pt idx="949">
                  <c:v>98.4</c:v>
                </c:pt>
                <c:pt idx="950">
                  <c:v>99.1</c:v>
                </c:pt>
                <c:pt idx="951">
                  <c:v>99.9</c:v>
                </c:pt>
                <c:pt idx="952">
                  <c:v>99.3</c:v>
                </c:pt>
                <c:pt idx="953">
                  <c:v>100.1</c:v>
                </c:pt>
                <c:pt idx="954">
                  <c:v>100.1</c:v>
                </c:pt>
                <c:pt idx="955">
                  <c:v>100.9</c:v>
                </c:pt>
                <c:pt idx="956">
                  <c:v>99.9</c:v>
                </c:pt>
                <c:pt idx="957">
                  <c:v>100</c:v>
                </c:pt>
                <c:pt idx="958">
                  <c:v>99.7</c:v>
                </c:pt>
                <c:pt idx="959">
                  <c:v>99.1</c:v>
                </c:pt>
                <c:pt idx="960">
                  <c:v>99.7</c:v>
                </c:pt>
                <c:pt idx="961">
                  <c:v>99.4</c:v>
                </c:pt>
                <c:pt idx="962">
                  <c:v>101.1</c:v>
                </c:pt>
                <c:pt idx="963">
                  <c:v>99.8</c:v>
                </c:pt>
                <c:pt idx="964">
                  <c:v>99.5</c:v>
                </c:pt>
                <c:pt idx="965">
                  <c:v>99.7</c:v>
                </c:pt>
                <c:pt idx="966">
                  <c:v>100.9</c:v>
                </c:pt>
                <c:pt idx="967">
                  <c:v>101.2</c:v>
                </c:pt>
                <c:pt idx="968">
                  <c:v>104.4</c:v>
                </c:pt>
                <c:pt idx="969">
                  <c:v>105.9</c:v>
                </c:pt>
                <c:pt idx="970">
                  <c:v>103.4</c:v>
                </c:pt>
                <c:pt idx="971">
                  <c:v>101.5</c:v>
                </c:pt>
                <c:pt idx="972">
                  <c:v>102</c:v>
                </c:pt>
                <c:pt idx="973">
                  <c:v>99.2</c:v>
                </c:pt>
                <c:pt idx="974">
                  <c:v>98.6</c:v>
                </c:pt>
                <c:pt idx="975">
                  <c:v>97.3</c:v>
                </c:pt>
                <c:pt idx="976">
                  <c:v>97.9</c:v>
                </c:pt>
                <c:pt idx="977">
                  <c:v>99.5</c:v>
                </c:pt>
                <c:pt idx="978">
                  <c:v>100.4</c:v>
                </c:pt>
                <c:pt idx="979">
                  <c:v>101.9</c:v>
                </c:pt>
                <c:pt idx="980">
                  <c:v>101.5</c:v>
                </c:pt>
                <c:pt idx="981">
                  <c:v>99</c:v>
                </c:pt>
                <c:pt idx="982">
                  <c:v>101.4</c:v>
                </c:pt>
                <c:pt idx="983">
                  <c:v>101.5</c:v>
                </c:pt>
                <c:pt idx="984">
                  <c:v>104</c:v>
                </c:pt>
                <c:pt idx="985">
                  <c:v>101.3</c:v>
                </c:pt>
                <c:pt idx="986">
                  <c:v>105.7</c:v>
                </c:pt>
                <c:pt idx="987">
                  <c:v>105.3</c:v>
                </c:pt>
                <c:pt idx="988">
                  <c:v>104.4</c:v>
                </c:pt>
                <c:pt idx="989">
                  <c:v>92.9</c:v>
                </c:pt>
                <c:pt idx="990">
                  <c:v>87.3</c:v>
                </c:pt>
                <c:pt idx="991">
                  <c:v>91.6</c:v>
                </c:pt>
                <c:pt idx="992">
                  <c:v>90.5</c:v>
                </c:pt>
                <c:pt idx="993">
                  <c:v>90.5</c:v>
                </c:pt>
                <c:pt idx="994">
                  <c:v>96</c:v>
                </c:pt>
                <c:pt idx="995">
                  <c:v>106.1</c:v>
                </c:pt>
                <c:pt idx="996">
                  <c:v>101.4</c:v>
                </c:pt>
                <c:pt idx="997">
                  <c:v>101</c:v>
                </c:pt>
                <c:pt idx="998">
                  <c:v>98.9</c:v>
                </c:pt>
                <c:pt idx="999">
                  <c:v>115.2</c:v>
                </c:pt>
                <c:pt idx="1000">
                  <c:v>109.9</c:v>
                </c:pt>
                <c:pt idx="1001">
                  <c:v>101.9</c:v>
                </c:pt>
                <c:pt idx="1002">
                  <c:v>102.4</c:v>
                </c:pt>
                <c:pt idx="1003">
                  <c:v>100</c:v>
                </c:pt>
                <c:pt idx="1004">
                  <c:v>100.4</c:v>
                </c:pt>
                <c:pt idx="1005">
                  <c:v>99.9</c:v>
                </c:pt>
                <c:pt idx="1006">
                  <c:v>104.7</c:v>
                </c:pt>
                <c:pt idx="1007">
                  <c:v>99.8</c:v>
                </c:pt>
                <c:pt idx="1008">
                  <c:v>101.7</c:v>
                </c:pt>
                <c:pt idx="1009">
                  <c:v>101.1</c:v>
                </c:pt>
                <c:pt idx="1010">
                  <c:v>102.5</c:v>
                </c:pt>
                <c:pt idx="1011">
                  <c:v>103.5</c:v>
                </c:pt>
                <c:pt idx="1012">
                  <c:v>100.7</c:v>
                </c:pt>
                <c:pt idx="1013">
                  <c:v>101.7</c:v>
                </c:pt>
                <c:pt idx="1014">
                  <c:v>101.2</c:v>
                </c:pt>
                <c:pt idx="1015">
                  <c:v>101.3</c:v>
                </c:pt>
                <c:pt idx="1016">
                  <c:v>99</c:v>
                </c:pt>
                <c:pt idx="1017">
                  <c:v>99.3</c:v>
                </c:pt>
                <c:pt idx="1018">
                  <c:v>93.1</c:v>
                </c:pt>
                <c:pt idx="1019">
                  <c:v>98.6</c:v>
                </c:pt>
                <c:pt idx="1020">
                  <c:v>95.2</c:v>
                </c:pt>
                <c:pt idx="1021">
                  <c:v>99.1</c:v>
                </c:pt>
                <c:pt idx="1022">
                  <c:v>105.9</c:v>
                </c:pt>
                <c:pt idx="1023">
                  <c:v>110.8</c:v>
                </c:pt>
                <c:pt idx="1024">
                  <c:v>122.1</c:v>
                </c:pt>
                <c:pt idx="1025">
                  <c:v>122.5</c:v>
                </c:pt>
                <c:pt idx="1026">
                  <c:v>122.2</c:v>
                </c:pt>
                <c:pt idx="1027">
                  <c:v>121.9</c:v>
                </c:pt>
                <c:pt idx="1028">
                  <c:v>119.8</c:v>
                </c:pt>
                <c:pt idx="1029">
                  <c:v>117.6</c:v>
                </c:pt>
                <c:pt idx="1030">
                  <c:v>117.9</c:v>
                </c:pt>
                <c:pt idx="1031">
                  <c:v>117.9</c:v>
                </c:pt>
                <c:pt idx="1032">
                  <c:v>117.5</c:v>
                </c:pt>
                <c:pt idx="1033">
                  <c:v>117.2</c:v>
                </c:pt>
                <c:pt idx="1034">
                  <c:v>117</c:v>
                </c:pt>
                <c:pt idx="1035">
                  <c:v>117.1</c:v>
                </c:pt>
                <c:pt idx="1036">
                  <c:v>116.7</c:v>
                </c:pt>
                <c:pt idx="1037">
                  <c:v>117.1</c:v>
                </c:pt>
                <c:pt idx="1038">
                  <c:v>116.4</c:v>
                </c:pt>
                <c:pt idx="1039">
                  <c:v>115.6</c:v>
                </c:pt>
                <c:pt idx="1040">
                  <c:v>114.9</c:v>
                </c:pt>
                <c:pt idx="1041">
                  <c:v>112.2</c:v>
                </c:pt>
                <c:pt idx="1042">
                  <c:v>112.2</c:v>
                </c:pt>
                <c:pt idx="1043">
                  <c:v>113</c:v>
                </c:pt>
                <c:pt idx="1044">
                  <c:v>113</c:v>
                </c:pt>
                <c:pt idx="1045">
                  <c:v>115.5</c:v>
                </c:pt>
                <c:pt idx="1046">
                  <c:v>115.9</c:v>
                </c:pt>
                <c:pt idx="1047">
                  <c:v>120.1</c:v>
                </c:pt>
                <c:pt idx="1048">
                  <c:v>120.9</c:v>
                </c:pt>
                <c:pt idx="1049">
                  <c:v>119.4</c:v>
                </c:pt>
                <c:pt idx="1050">
                  <c:v>118</c:v>
                </c:pt>
                <c:pt idx="1051">
                  <c:v>117.1</c:v>
                </c:pt>
                <c:pt idx="1052">
                  <c:v>117.6</c:v>
                </c:pt>
                <c:pt idx="1053">
                  <c:v>118</c:v>
                </c:pt>
                <c:pt idx="1054">
                  <c:v>119.1</c:v>
                </c:pt>
                <c:pt idx="1055">
                  <c:v>118.7</c:v>
                </c:pt>
                <c:pt idx="1056">
                  <c:v>118.5</c:v>
                </c:pt>
                <c:pt idx="1057">
                  <c:v>117.3</c:v>
                </c:pt>
                <c:pt idx="1058">
                  <c:v>118</c:v>
                </c:pt>
                <c:pt idx="1059">
                  <c:v>117</c:v>
                </c:pt>
                <c:pt idx="1060">
                  <c:v>116.8</c:v>
                </c:pt>
                <c:pt idx="1061">
                  <c:v>116.2</c:v>
                </c:pt>
                <c:pt idx="1062">
                  <c:v>116.7</c:v>
                </c:pt>
                <c:pt idx="1063">
                  <c:v>114</c:v>
                </c:pt>
                <c:pt idx="1064">
                  <c:v>114.3</c:v>
                </c:pt>
                <c:pt idx="1065">
                  <c:v>112.2</c:v>
                </c:pt>
                <c:pt idx="1066">
                  <c:v>113.4</c:v>
                </c:pt>
                <c:pt idx="1067">
                  <c:v>114.1</c:v>
                </c:pt>
                <c:pt idx="1068">
                  <c:v>113</c:v>
                </c:pt>
                <c:pt idx="1069">
                  <c:v>114</c:v>
                </c:pt>
                <c:pt idx="1070">
                  <c:v>113.8</c:v>
                </c:pt>
                <c:pt idx="1071">
                  <c:v>113.9</c:v>
                </c:pt>
                <c:pt idx="1072">
                  <c:v>113.4</c:v>
                </c:pt>
                <c:pt idx="1073">
                  <c:v>113.2</c:v>
                </c:pt>
                <c:pt idx="1074">
                  <c:v>113.2</c:v>
                </c:pt>
                <c:pt idx="1075">
                  <c:v>114.3</c:v>
                </c:pt>
                <c:pt idx="1076">
                  <c:v>114.5</c:v>
                </c:pt>
                <c:pt idx="1077">
                  <c:v>119.7</c:v>
                </c:pt>
                <c:pt idx="1078">
                  <c:v>120.7</c:v>
                </c:pt>
                <c:pt idx="1079">
                  <c:v>127.8</c:v>
                </c:pt>
                <c:pt idx="1080">
                  <c:v>127.7</c:v>
                </c:pt>
                <c:pt idx="1081">
                  <c:v>126.4</c:v>
                </c:pt>
                <c:pt idx="1082">
                  <c:v>124.8</c:v>
                </c:pt>
                <c:pt idx="1083">
                  <c:v>127.8</c:v>
                </c:pt>
                <c:pt idx="1084">
                  <c:v>130.4</c:v>
                </c:pt>
                <c:pt idx="1085">
                  <c:v>126.9</c:v>
                </c:pt>
                <c:pt idx="1086">
                  <c:v>125.4</c:v>
                </c:pt>
                <c:pt idx="1087">
                  <c:v>125.9</c:v>
                </c:pt>
                <c:pt idx="1088">
                  <c:v>124</c:v>
                </c:pt>
                <c:pt idx="1089">
                  <c:v>124.3</c:v>
                </c:pt>
                <c:pt idx="1090">
                  <c:v>123.1</c:v>
                </c:pt>
                <c:pt idx="1091">
                  <c:v>123.2</c:v>
                </c:pt>
                <c:pt idx="1092">
                  <c:v>125.6</c:v>
                </c:pt>
                <c:pt idx="1093">
                  <c:v>125.5</c:v>
                </c:pt>
                <c:pt idx="1094">
                  <c:v>128</c:v>
                </c:pt>
                <c:pt idx="1095">
                  <c:v>125.2</c:v>
                </c:pt>
                <c:pt idx="1096">
                  <c:v>128.1</c:v>
                </c:pt>
                <c:pt idx="1097">
                  <c:v>128.80000000000001</c:v>
                </c:pt>
                <c:pt idx="1098">
                  <c:v>130.69999999999999</c:v>
                </c:pt>
                <c:pt idx="1099">
                  <c:v>132</c:v>
                </c:pt>
                <c:pt idx="1100">
                  <c:v>132.80000000000001</c:v>
                </c:pt>
                <c:pt idx="1101">
                  <c:v>132.30000000000001</c:v>
                </c:pt>
                <c:pt idx="1102">
                  <c:v>132.5</c:v>
                </c:pt>
                <c:pt idx="1103">
                  <c:v>129</c:v>
                </c:pt>
                <c:pt idx="1104">
                  <c:v>126.5</c:v>
                </c:pt>
                <c:pt idx="1105">
                  <c:v>128.1</c:v>
                </c:pt>
                <c:pt idx="1106">
                  <c:v>126.6</c:v>
                </c:pt>
                <c:pt idx="1107">
                  <c:v>127.8</c:v>
                </c:pt>
                <c:pt idx="1108">
                  <c:v>126.6</c:v>
                </c:pt>
                <c:pt idx="1109">
                  <c:v>125.6</c:v>
                </c:pt>
                <c:pt idx="1110">
                  <c:v>126.5</c:v>
                </c:pt>
                <c:pt idx="1111">
                  <c:v>125.5</c:v>
                </c:pt>
                <c:pt idx="1112">
                  <c:v>125.7</c:v>
                </c:pt>
                <c:pt idx="1113">
                  <c:v>122.1</c:v>
                </c:pt>
                <c:pt idx="1114">
                  <c:v>121.1</c:v>
                </c:pt>
                <c:pt idx="1115">
                  <c:v>119.29999999999995</c:v>
                </c:pt>
                <c:pt idx="1116">
                  <c:v>118.39999999999998</c:v>
                </c:pt>
                <c:pt idx="1117">
                  <c:v>118.49999999999996</c:v>
                </c:pt>
                <c:pt idx="1118">
                  <c:v>120.30000000000003</c:v>
                </c:pt>
                <c:pt idx="1119">
                  <c:v>120.30000000000003</c:v>
                </c:pt>
                <c:pt idx="1120">
                  <c:v>122.49999999999997</c:v>
                </c:pt>
                <c:pt idx="1121">
                  <c:v>121.3</c:v>
                </c:pt>
                <c:pt idx="1122">
                  <c:v>119.6</c:v>
                </c:pt>
                <c:pt idx="1123">
                  <c:v>119.5</c:v>
                </c:pt>
                <c:pt idx="1124">
                  <c:v>119.9</c:v>
                </c:pt>
                <c:pt idx="1125">
                  <c:v>122</c:v>
                </c:pt>
                <c:pt idx="1126">
                  <c:v>122.6</c:v>
                </c:pt>
                <c:pt idx="1127">
                  <c:v>122.4</c:v>
                </c:pt>
                <c:pt idx="1128">
                  <c:v>121.8</c:v>
                </c:pt>
                <c:pt idx="1129">
                  <c:v>120.5</c:v>
                </c:pt>
                <c:pt idx="1130">
                  <c:v>121.2</c:v>
                </c:pt>
                <c:pt idx="1131">
                  <c:v>122.9</c:v>
                </c:pt>
                <c:pt idx="1132">
                  <c:v>123.3</c:v>
                </c:pt>
                <c:pt idx="1133">
                  <c:v>124.1</c:v>
                </c:pt>
                <c:pt idx="1134">
                  <c:v>124.6</c:v>
                </c:pt>
                <c:pt idx="1135">
                  <c:v>125</c:v>
                </c:pt>
                <c:pt idx="1136">
                  <c:v>124.8</c:v>
                </c:pt>
                <c:pt idx="1137">
                  <c:v>126.5</c:v>
                </c:pt>
                <c:pt idx="1138">
                  <c:v>127.2</c:v>
                </c:pt>
                <c:pt idx="1139">
                  <c:v>130.80000000000001</c:v>
                </c:pt>
                <c:pt idx="1140">
                  <c:v>131</c:v>
                </c:pt>
                <c:pt idx="1141">
                  <c:v>129.19999999999999</c:v>
                </c:pt>
                <c:pt idx="1142">
                  <c:v>128.69999999999999</c:v>
                </c:pt>
                <c:pt idx="1143">
                  <c:v>130.1</c:v>
                </c:pt>
                <c:pt idx="1144">
                  <c:v>132.1</c:v>
                </c:pt>
                <c:pt idx="1145">
                  <c:v>132.4</c:v>
                </c:pt>
                <c:pt idx="1146">
                  <c:v>133.19999999999999</c:v>
                </c:pt>
                <c:pt idx="1147">
                  <c:v>136.5</c:v>
                </c:pt>
                <c:pt idx="1148">
                  <c:v>135.1</c:v>
                </c:pt>
                <c:pt idx="1149">
                  <c:v>134.4</c:v>
                </c:pt>
                <c:pt idx="1150">
                  <c:v>138.80000000000001</c:v>
                </c:pt>
                <c:pt idx="1151">
                  <c:v>126.6</c:v>
                </c:pt>
                <c:pt idx="1152">
                  <c:v>124.7</c:v>
                </c:pt>
                <c:pt idx="1153">
                  <c:v>137.6</c:v>
                </c:pt>
                <c:pt idx="1154">
                  <c:v>135.6</c:v>
                </c:pt>
                <c:pt idx="1155">
                  <c:v>137.69999999999999</c:v>
                </c:pt>
                <c:pt idx="1156">
                  <c:v>136.69999999999999</c:v>
                </c:pt>
                <c:pt idx="1157">
                  <c:v>140.19999999999999</c:v>
                </c:pt>
                <c:pt idx="1158">
                  <c:v>143.30000000000004</c:v>
                </c:pt>
                <c:pt idx="1159">
                  <c:v>148.1</c:v>
                </c:pt>
                <c:pt idx="1160">
                  <c:v>143.4</c:v>
                </c:pt>
                <c:pt idx="1161">
                  <c:v>140.5</c:v>
                </c:pt>
                <c:pt idx="1162">
                  <c:v>132.4</c:v>
                </c:pt>
                <c:pt idx="1163">
                  <c:v>130.5</c:v>
                </c:pt>
                <c:pt idx="1164">
                  <c:v>132.80000000000001</c:v>
                </c:pt>
                <c:pt idx="1165">
                  <c:v>133.6</c:v>
                </c:pt>
                <c:pt idx="1166">
                  <c:v>131.1</c:v>
                </c:pt>
                <c:pt idx="1167">
                  <c:v>131.5</c:v>
                </c:pt>
                <c:pt idx="1168">
                  <c:v>133</c:v>
                </c:pt>
                <c:pt idx="1169">
                  <c:v>122.7</c:v>
                </c:pt>
                <c:pt idx="1170">
                  <c:v>123.9</c:v>
                </c:pt>
                <c:pt idx="1171">
                  <c:v>127.1</c:v>
                </c:pt>
                <c:pt idx="1172">
                  <c:v>131</c:v>
                </c:pt>
                <c:pt idx="1173">
                  <c:v>131.9</c:v>
                </c:pt>
                <c:pt idx="1174">
                  <c:v>131.80000000000001</c:v>
                </c:pt>
                <c:pt idx="1175">
                  <c:v>130.4</c:v>
                </c:pt>
                <c:pt idx="1176">
                  <c:v>121.7</c:v>
                </c:pt>
                <c:pt idx="1177">
                  <c:v>122.8</c:v>
                </c:pt>
                <c:pt idx="1178">
                  <c:v>122.2</c:v>
                </c:pt>
                <c:pt idx="1179">
                  <c:v>125.1</c:v>
                </c:pt>
                <c:pt idx="1180">
                  <c:v>124.8</c:v>
                </c:pt>
                <c:pt idx="1181">
                  <c:v>127</c:v>
                </c:pt>
                <c:pt idx="1182">
                  <c:v>128.6</c:v>
                </c:pt>
                <c:pt idx="1183">
                  <c:v>132.4</c:v>
                </c:pt>
                <c:pt idx="1184">
                  <c:v>132.4</c:v>
                </c:pt>
                <c:pt idx="1185">
                  <c:v>133.69999999999999</c:v>
                </c:pt>
                <c:pt idx="1186">
                  <c:v>132.80000000000001</c:v>
                </c:pt>
                <c:pt idx="1187">
                  <c:v>133.80000000000001</c:v>
                </c:pt>
                <c:pt idx="1188">
                  <c:v>133.19999999999999</c:v>
                </c:pt>
                <c:pt idx="1189">
                  <c:v>129.6</c:v>
                </c:pt>
                <c:pt idx="1190">
                  <c:v>125.6</c:v>
                </c:pt>
                <c:pt idx="1191">
                  <c:v>126</c:v>
                </c:pt>
                <c:pt idx="1192">
                  <c:v>124.3</c:v>
                </c:pt>
                <c:pt idx="1193">
                  <c:v>124.6</c:v>
                </c:pt>
                <c:pt idx="1194">
                  <c:v>125.3</c:v>
                </c:pt>
                <c:pt idx="1195">
                  <c:v>125.3</c:v>
                </c:pt>
                <c:pt idx="1196">
                  <c:v>121.9</c:v>
                </c:pt>
                <c:pt idx="1197">
                  <c:v>121.6</c:v>
                </c:pt>
                <c:pt idx="1198">
                  <c:v>122.4</c:v>
                </c:pt>
                <c:pt idx="1199">
                  <c:v>121</c:v>
                </c:pt>
                <c:pt idx="1200">
                  <c:v>122.8</c:v>
                </c:pt>
                <c:pt idx="1201">
                  <c:v>118.7</c:v>
                </c:pt>
                <c:pt idx="1202">
                  <c:v>118.6</c:v>
                </c:pt>
                <c:pt idx="1203">
                  <c:v>119.6</c:v>
                </c:pt>
                <c:pt idx="1204">
                  <c:v>124.2</c:v>
                </c:pt>
                <c:pt idx="1205">
                  <c:v>145</c:v>
                </c:pt>
                <c:pt idx="1206">
                  <c:v>145</c:v>
                </c:pt>
                <c:pt idx="1207">
                  <c:v>141</c:v>
                </c:pt>
                <c:pt idx="1208">
                  <c:v>139.6</c:v>
                </c:pt>
                <c:pt idx="1209">
                  <c:v>136.6</c:v>
                </c:pt>
                <c:pt idx="1210">
                  <c:v>138.30000000000001</c:v>
                </c:pt>
                <c:pt idx="1211">
                  <c:v>136.69999999999999</c:v>
                </c:pt>
                <c:pt idx="1212">
                  <c:v>136.5</c:v>
                </c:pt>
                <c:pt idx="1213">
                  <c:v>137.1</c:v>
                </c:pt>
                <c:pt idx="1214">
                  <c:v>137.69999999999999</c:v>
                </c:pt>
                <c:pt idx="1215">
                  <c:v>137.5</c:v>
                </c:pt>
                <c:pt idx="1216">
                  <c:v>138.30000000000001</c:v>
                </c:pt>
                <c:pt idx="1217">
                  <c:v>136.9</c:v>
                </c:pt>
                <c:pt idx="1218">
                  <c:v>137.5</c:v>
                </c:pt>
                <c:pt idx="1219">
                  <c:v>135.5</c:v>
                </c:pt>
                <c:pt idx="1220">
                  <c:v>134.69999999999999</c:v>
                </c:pt>
                <c:pt idx="1221">
                  <c:v>135.1</c:v>
                </c:pt>
                <c:pt idx="1222">
                  <c:v>134.6</c:v>
                </c:pt>
                <c:pt idx="1223">
                  <c:v>134.30000000000001</c:v>
                </c:pt>
                <c:pt idx="1224">
                  <c:v>132.4</c:v>
                </c:pt>
                <c:pt idx="1225">
                  <c:v>133</c:v>
                </c:pt>
                <c:pt idx="1226">
                  <c:v>127</c:v>
                </c:pt>
                <c:pt idx="1227">
                  <c:v>126.2</c:v>
                </c:pt>
                <c:pt idx="1228">
                  <c:v>127.1</c:v>
                </c:pt>
                <c:pt idx="1229">
                  <c:v>127.8</c:v>
                </c:pt>
                <c:pt idx="1230">
                  <c:v>128.69999999999999</c:v>
                </c:pt>
                <c:pt idx="1231">
                  <c:v>126</c:v>
                </c:pt>
                <c:pt idx="1232">
                  <c:v>126.3</c:v>
                </c:pt>
                <c:pt idx="1233">
                  <c:v>127.1</c:v>
                </c:pt>
                <c:pt idx="1234">
                  <c:v>130.19999999999999</c:v>
                </c:pt>
                <c:pt idx="1235">
                  <c:v>132.69999999999999</c:v>
                </c:pt>
                <c:pt idx="1236">
                  <c:v>131.9</c:v>
                </c:pt>
                <c:pt idx="1237">
                  <c:v>131.5</c:v>
                </c:pt>
                <c:pt idx="1238">
                  <c:v>130</c:v>
                </c:pt>
                <c:pt idx="1239">
                  <c:v>125.3</c:v>
                </c:pt>
                <c:pt idx="1240">
                  <c:v>125.902</c:v>
                </c:pt>
                <c:pt idx="1241">
                  <c:v>129.13819999999996</c:v>
                </c:pt>
                <c:pt idx="1242">
                  <c:v>131.1</c:v>
                </c:pt>
                <c:pt idx="1243">
                  <c:v>122.4</c:v>
                </c:pt>
                <c:pt idx="1244">
                  <c:v>122.1</c:v>
                </c:pt>
                <c:pt idx="1245">
                  <c:v>118.4</c:v>
                </c:pt>
                <c:pt idx="1246">
                  <c:v>121.4</c:v>
                </c:pt>
                <c:pt idx="1247">
                  <c:v>133.19999999999999</c:v>
                </c:pt>
                <c:pt idx="1248">
                  <c:v>125.6</c:v>
                </c:pt>
                <c:pt idx="1249">
                  <c:v>124.1</c:v>
                </c:pt>
                <c:pt idx="1250">
                  <c:v>125.5</c:v>
                </c:pt>
                <c:pt idx="1251">
                  <c:v>125.2</c:v>
                </c:pt>
                <c:pt idx="1252">
                  <c:v>124.9</c:v>
                </c:pt>
                <c:pt idx="1253">
                  <c:v>128.6</c:v>
                </c:pt>
                <c:pt idx="1254">
                  <c:v>129.5</c:v>
                </c:pt>
                <c:pt idx="1255">
                  <c:v>130.6</c:v>
                </c:pt>
                <c:pt idx="1256">
                  <c:v>135.30000000000001</c:v>
                </c:pt>
                <c:pt idx="1257">
                  <c:v>138</c:v>
                </c:pt>
                <c:pt idx="1258">
                  <c:v>141.5</c:v>
                </c:pt>
                <c:pt idx="1259">
                  <c:v>150.6</c:v>
                </c:pt>
                <c:pt idx="1260">
                  <c:v>146.80000000000001</c:v>
                </c:pt>
                <c:pt idx="1261">
                  <c:v>148.5</c:v>
                </c:pt>
                <c:pt idx="1262">
                  <c:v>149.1</c:v>
                </c:pt>
                <c:pt idx="1263">
                  <c:v>149.5</c:v>
                </c:pt>
                <c:pt idx="1264">
                  <c:v>152.19999999999999</c:v>
                </c:pt>
                <c:pt idx="1265">
                  <c:v>152.69999999999999</c:v>
                </c:pt>
                <c:pt idx="1266">
                  <c:v>153.4</c:v>
                </c:pt>
                <c:pt idx="1267">
                  <c:v>155.30000000000001</c:v>
                </c:pt>
                <c:pt idx="1268">
                  <c:v>157.1</c:v>
                </c:pt>
                <c:pt idx="1269">
                  <c:v>158.1</c:v>
                </c:pt>
                <c:pt idx="1270">
                  <c:v>157.60000000000005</c:v>
                </c:pt>
                <c:pt idx="1271">
                  <c:v>156.49999999999994</c:v>
                </c:pt>
                <c:pt idx="1272">
                  <c:v>157.40000000000003</c:v>
                </c:pt>
                <c:pt idx="1273">
                  <c:v>159.90000000000003</c:v>
                </c:pt>
                <c:pt idx="1274">
                  <c:v>157</c:v>
                </c:pt>
                <c:pt idx="1275">
                  <c:v>159</c:v>
                </c:pt>
                <c:pt idx="1276">
                  <c:v>156.69999999999999</c:v>
                </c:pt>
                <c:pt idx="1277">
                  <c:v>157.19999999999999</c:v>
                </c:pt>
                <c:pt idx="1278">
                  <c:v>161.19999999999999</c:v>
                </c:pt>
                <c:pt idx="1279">
                  <c:v>159.9</c:v>
                </c:pt>
                <c:pt idx="1280">
                  <c:v>161.1</c:v>
                </c:pt>
                <c:pt idx="1281">
                  <c:v>159.6</c:v>
                </c:pt>
                <c:pt idx="1282">
                  <c:v>160.1</c:v>
                </c:pt>
                <c:pt idx="1283">
                  <c:v>156.19999999999999</c:v>
                </c:pt>
                <c:pt idx="1284">
                  <c:v>150.9</c:v>
                </c:pt>
                <c:pt idx="1285">
                  <c:v>142.4</c:v>
                </c:pt>
                <c:pt idx="1286">
                  <c:v>142.1</c:v>
                </c:pt>
                <c:pt idx="1287">
                  <c:v>139.1</c:v>
                </c:pt>
                <c:pt idx="1288">
                  <c:v>139.5</c:v>
                </c:pt>
                <c:pt idx="1289">
                  <c:v>138.30000000000001</c:v>
                </c:pt>
                <c:pt idx="1290">
                  <c:v>137.4</c:v>
                </c:pt>
                <c:pt idx="1291">
                  <c:v>133.6</c:v>
                </c:pt>
                <c:pt idx="1292">
                  <c:v>132.69999999999999</c:v>
                </c:pt>
                <c:pt idx="1293">
                  <c:v>130</c:v>
                </c:pt>
                <c:pt idx="1294">
                  <c:v>125.7</c:v>
                </c:pt>
                <c:pt idx="1295">
                  <c:v>123.5</c:v>
                </c:pt>
                <c:pt idx="1296">
                  <c:v>110.4</c:v>
                </c:pt>
                <c:pt idx="1297">
                  <c:v>111.6</c:v>
                </c:pt>
                <c:pt idx="1298">
                  <c:v>109.4</c:v>
                </c:pt>
                <c:pt idx="1299">
                  <c:v>103.52049407958984</c:v>
                </c:pt>
                <c:pt idx="1300">
                  <c:v>106.6</c:v>
                </c:pt>
                <c:pt idx="1301">
                  <c:v>103.1</c:v>
                </c:pt>
                <c:pt idx="1302">
                  <c:v>121.8</c:v>
                </c:pt>
                <c:pt idx="1303">
                  <c:v>124.7</c:v>
                </c:pt>
                <c:pt idx="1304">
                  <c:v>122.2</c:v>
                </c:pt>
                <c:pt idx="1305">
                  <c:v>119.3</c:v>
                </c:pt>
                <c:pt idx="1306">
                  <c:v>126.2</c:v>
                </c:pt>
                <c:pt idx="1307">
                  <c:v>121.8</c:v>
                </c:pt>
                <c:pt idx="1308">
                  <c:v>119.8</c:v>
                </c:pt>
                <c:pt idx="1309">
                  <c:v>118.7</c:v>
                </c:pt>
                <c:pt idx="1310">
                  <c:v>117.9</c:v>
                </c:pt>
                <c:pt idx="1311">
                  <c:v>116.6</c:v>
                </c:pt>
                <c:pt idx="1312">
                  <c:v>117.7</c:v>
                </c:pt>
                <c:pt idx="1313">
                  <c:v>118.2</c:v>
                </c:pt>
                <c:pt idx="1314">
                  <c:v>116.9</c:v>
                </c:pt>
                <c:pt idx="1315">
                  <c:v>114.9</c:v>
                </c:pt>
                <c:pt idx="1316">
                  <c:v>118.9</c:v>
                </c:pt>
                <c:pt idx="1317">
                  <c:v>118.3</c:v>
                </c:pt>
                <c:pt idx="1318">
                  <c:v>111.4</c:v>
                </c:pt>
                <c:pt idx="1319">
                  <c:v>112.3</c:v>
                </c:pt>
                <c:pt idx="1320">
                  <c:v>111</c:v>
                </c:pt>
                <c:pt idx="1321">
                  <c:v>112.8</c:v>
                </c:pt>
                <c:pt idx="1322">
                  <c:v>102.4</c:v>
                </c:pt>
                <c:pt idx="1323">
                  <c:v>103.2</c:v>
                </c:pt>
                <c:pt idx="1324">
                  <c:v>99.8</c:v>
                </c:pt>
                <c:pt idx="1325">
                  <c:v>96.5</c:v>
                </c:pt>
                <c:pt idx="1326">
                  <c:v>93.9</c:v>
                </c:pt>
                <c:pt idx="1327">
                  <c:v>108.8</c:v>
                </c:pt>
                <c:pt idx="1328">
                  <c:v>108.8</c:v>
                </c:pt>
                <c:pt idx="1329">
                  <c:v>113.8</c:v>
                </c:pt>
                <c:pt idx="1330">
                  <c:v>109.6</c:v>
                </c:pt>
                <c:pt idx="1331">
                  <c:v>116.8</c:v>
                </c:pt>
                <c:pt idx="1332">
                  <c:v>119.9</c:v>
                </c:pt>
                <c:pt idx="1333">
                  <c:v>120.3</c:v>
                </c:pt>
                <c:pt idx="1334">
                  <c:v>114.9</c:v>
                </c:pt>
                <c:pt idx="1335">
                  <c:v>114.6</c:v>
                </c:pt>
                <c:pt idx="1336">
                  <c:v>113.9</c:v>
                </c:pt>
                <c:pt idx="1337">
                  <c:v>113.8</c:v>
                </c:pt>
                <c:pt idx="1338">
                  <c:v>116.5</c:v>
                </c:pt>
                <c:pt idx="1339">
                  <c:v>114.5</c:v>
                </c:pt>
                <c:pt idx="1340">
                  <c:v>112.5</c:v>
                </c:pt>
                <c:pt idx="1341">
                  <c:v>114.7</c:v>
                </c:pt>
                <c:pt idx="1342">
                  <c:v>116.1</c:v>
                </c:pt>
                <c:pt idx="1343">
                  <c:v>120.4</c:v>
                </c:pt>
                <c:pt idx="1344">
                  <c:v>117.1</c:v>
                </c:pt>
                <c:pt idx="1345">
                  <c:v>118</c:v>
                </c:pt>
                <c:pt idx="1346">
                  <c:v>120.1</c:v>
                </c:pt>
                <c:pt idx="1347">
                  <c:v>119.1</c:v>
                </c:pt>
                <c:pt idx="1348">
                  <c:v>116.2</c:v>
                </c:pt>
                <c:pt idx="1349">
                  <c:v>115.8</c:v>
                </c:pt>
                <c:pt idx="1350">
                  <c:v>116.7</c:v>
                </c:pt>
                <c:pt idx="1351">
                  <c:v>115.3</c:v>
                </c:pt>
                <c:pt idx="1352">
                  <c:v>116.2</c:v>
                </c:pt>
                <c:pt idx="1353">
                  <c:v>116.4</c:v>
                </c:pt>
                <c:pt idx="1354">
                  <c:v>115.9</c:v>
                </c:pt>
                <c:pt idx="1355">
                  <c:v>114.9</c:v>
                </c:pt>
                <c:pt idx="1356">
                  <c:v>114.4</c:v>
                </c:pt>
                <c:pt idx="1357">
                  <c:v>113.7</c:v>
                </c:pt>
                <c:pt idx="1358">
                  <c:v>114.7</c:v>
                </c:pt>
                <c:pt idx="1359">
                  <c:v>116.2</c:v>
                </c:pt>
                <c:pt idx="1360">
                  <c:v>127.6</c:v>
                </c:pt>
                <c:pt idx="1361">
                  <c:v>128.4</c:v>
                </c:pt>
                <c:pt idx="1362">
                  <c:v>129.69999999999999</c:v>
                </c:pt>
                <c:pt idx="1363">
                  <c:v>129.19999999999999</c:v>
                </c:pt>
                <c:pt idx="1364">
                  <c:v>130.83146209716799</c:v>
                </c:pt>
                <c:pt idx="1365">
                  <c:v>128.62196578979493</c:v>
                </c:pt>
                <c:pt idx="1366">
                  <c:v>130.69356498718261</c:v>
                </c:pt>
                <c:pt idx="1367">
                  <c:v>132.7651641845703</c:v>
                </c:pt>
                <c:pt idx="1368">
                  <c:v>131.17933166503906</c:v>
                </c:pt>
                <c:pt idx="1369">
                  <c:v>130.78287353515623</c:v>
                </c:pt>
                <c:pt idx="1370">
                  <c:v>133.55421829223638</c:v>
                </c:pt>
                <c:pt idx="1371">
                  <c:v>135</c:v>
                </c:pt>
                <c:pt idx="1372">
                  <c:v>136</c:v>
                </c:pt>
                <c:pt idx="1373">
                  <c:v>136.19999999999999</c:v>
                </c:pt>
                <c:pt idx="1374">
                  <c:v>132.4</c:v>
                </c:pt>
                <c:pt idx="1375">
                  <c:v>131.6</c:v>
                </c:pt>
                <c:pt idx="1376">
                  <c:v>130.19999999999999</c:v>
                </c:pt>
                <c:pt idx="1377">
                  <c:v>131</c:v>
                </c:pt>
                <c:pt idx="1378">
                  <c:v>129.00066528320309</c:v>
                </c:pt>
                <c:pt idx="1379">
                  <c:v>129.1</c:v>
                </c:pt>
                <c:pt idx="1380">
                  <c:v>134.30000000000001</c:v>
                </c:pt>
                <c:pt idx="1381">
                  <c:v>123.7</c:v>
                </c:pt>
                <c:pt idx="1382">
                  <c:v>125.5</c:v>
                </c:pt>
                <c:pt idx="1383">
                  <c:v>126.3</c:v>
                </c:pt>
                <c:pt idx="1384">
                  <c:v>126.3</c:v>
                </c:pt>
                <c:pt idx="1385">
                  <c:v>126.6</c:v>
                </c:pt>
                <c:pt idx="1386">
                  <c:v>133.80000000000001</c:v>
                </c:pt>
                <c:pt idx="1387">
                  <c:v>134.6</c:v>
                </c:pt>
                <c:pt idx="1388">
                  <c:v>130</c:v>
                </c:pt>
                <c:pt idx="1389">
                  <c:v>129.19999999999999</c:v>
                </c:pt>
                <c:pt idx="1390">
                  <c:v>139.5</c:v>
                </c:pt>
                <c:pt idx="1391">
                  <c:v>129.80000000000001</c:v>
                </c:pt>
                <c:pt idx="1392">
                  <c:v>141.80000000000001</c:v>
                </c:pt>
                <c:pt idx="1393">
                  <c:v>132.9</c:v>
                </c:pt>
                <c:pt idx="1394">
                  <c:v>142.1</c:v>
                </c:pt>
                <c:pt idx="1395">
                  <c:v>138.30000000000001</c:v>
                </c:pt>
                <c:pt idx="1396">
                  <c:v>134.1</c:v>
                </c:pt>
                <c:pt idx="1397">
                  <c:v>125.8</c:v>
                </c:pt>
                <c:pt idx="1398">
                  <c:v>124.7</c:v>
                </c:pt>
                <c:pt idx="1399">
                  <c:v>125.7</c:v>
                </c:pt>
                <c:pt idx="1400">
                  <c:v>128.19999999999999</c:v>
                </c:pt>
                <c:pt idx="1401">
                  <c:v>128.80000000000001</c:v>
                </c:pt>
                <c:pt idx="1402">
                  <c:v>127.8</c:v>
                </c:pt>
                <c:pt idx="1403">
                  <c:v>127.1</c:v>
                </c:pt>
                <c:pt idx="1404">
                  <c:v>126.4</c:v>
                </c:pt>
                <c:pt idx="1405">
                  <c:v>127</c:v>
                </c:pt>
                <c:pt idx="1406">
                  <c:v>126.5</c:v>
                </c:pt>
                <c:pt idx="1407">
                  <c:v>126.7</c:v>
                </c:pt>
                <c:pt idx="1408">
                  <c:v>126.2</c:v>
                </c:pt>
                <c:pt idx="1409">
                  <c:v>126.2</c:v>
                </c:pt>
                <c:pt idx="1410">
                  <c:v>126.2</c:v>
                </c:pt>
                <c:pt idx="1411">
                  <c:v>126.3</c:v>
                </c:pt>
                <c:pt idx="1412">
                  <c:v>126</c:v>
                </c:pt>
                <c:pt idx="1413">
                  <c:v>126</c:v>
                </c:pt>
                <c:pt idx="1414">
                  <c:v>127</c:v>
                </c:pt>
                <c:pt idx="1415">
                  <c:v>125.9</c:v>
                </c:pt>
                <c:pt idx="1416">
                  <c:v>126.2</c:v>
                </c:pt>
                <c:pt idx="1417">
                  <c:v>126.2</c:v>
                </c:pt>
                <c:pt idx="1418">
                  <c:v>126.1</c:v>
                </c:pt>
                <c:pt idx="1419">
                  <c:v>127.3</c:v>
                </c:pt>
                <c:pt idx="1420">
                  <c:v>130</c:v>
                </c:pt>
                <c:pt idx="1421">
                  <c:v>130.19999999999999</c:v>
                </c:pt>
                <c:pt idx="1422">
                  <c:v>130.69999999999999</c:v>
                </c:pt>
                <c:pt idx="1423">
                  <c:v>133.30000000000001</c:v>
                </c:pt>
                <c:pt idx="1424">
                  <c:v>131</c:v>
                </c:pt>
                <c:pt idx="1425">
                  <c:v>129.80000000000001</c:v>
                </c:pt>
                <c:pt idx="1426">
                  <c:v>130.4</c:v>
                </c:pt>
                <c:pt idx="1427">
                  <c:v>127.5</c:v>
                </c:pt>
                <c:pt idx="1428">
                  <c:v>127.5</c:v>
                </c:pt>
                <c:pt idx="1429">
                  <c:v>125</c:v>
                </c:pt>
                <c:pt idx="1430">
                  <c:v>125</c:v>
                </c:pt>
                <c:pt idx="1431">
                  <c:v>124.6</c:v>
                </c:pt>
                <c:pt idx="1432">
                  <c:v>126.6</c:v>
                </c:pt>
                <c:pt idx="1433">
                  <c:v>129.80000000000001</c:v>
                </c:pt>
                <c:pt idx="1434">
                  <c:v>129.5</c:v>
                </c:pt>
                <c:pt idx="1435">
                  <c:v>129.30000000000001</c:v>
                </c:pt>
                <c:pt idx="1436">
                  <c:v>127</c:v>
                </c:pt>
                <c:pt idx="1437">
                  <c:v>127</c:v>
                </c:pt>
                <c:pt idx="1438">
                  <c:v>126</c:v>
                </c:pt>
                <c:pt idx="1439">
                  <c:v>123.9</c:v>
                </c:pt>
                <c:pt idx="1440">
                  <c:v>123.6</c:v>
                </c:pt>
                <c:pt idx="1441">
                  <c:v>121.2</c:v>
                </c:pt>
                <c:pt idx="1442">
                  <c:v>119.6</c:v>
                </c:pt>
                <c:pt idx="1443">
                  <c:v>120.4</c:v>
                </c:pt>
                <c:pt idx="1444">
                  <c:v>120.8</c:v>
                </c:pt>
                <c:pt idx="1445">
                  <c:v>119.3</c:v>
                </c:pt>
                <c:pt idx="1446">
                  <c:v>118.3</c:v>
                </c:pt>
                <c:pt idx="1447">
                  <c:v>116.4</c:v>
                </c:pt>
                <c:pt idx="1448">
                  <c:v>113.8</c:v>
                </c:pt>
                <c:pt idx="1449">
                  <c:v>114</c:v>
                </c:pt>
                <c:pt idx="1450">
                  <c:v>118.6</c:v>
                </c:pt>
                <c:pt idx="1451">
                  <c:v>118.8</c:v>
                </c:pt>
                <c:pt idx="1452">
                  <c:v>120.2</c:v>
                </c:pt>
                <c:pt idx="1453">
                  <c:v>120.2</c:v>
                </c:pt>
                <c:pt idx="1454">
                  <c:v>119.5</c:v>
                </c:pt>
                <c:pt idx="1455">
                  <c:v>120.4</c:v>
                </c:pt>
                <c:pt idx="1456">
                  <c:v>120.9</c:v>
                </c:pt>
                <c:pt idx="1457">
                  <c:v>126</c:v>
                </c:pt>
                <c:pt idx="1458">
                  <c:v>127.8</c:v>
                </c:pt>
                <c:pt idx="1459">
                  <c:v>127.1</c:v>
                </c:pt>
                <c:pt idx="1460">
                  <c:v>126.6</c:v>
                </c:pt>
                <c:pt idx="1461">
                  <c:v>122.9</c:v>
                </c:pt>
                <c:pt idx="1462">
                  <c:v>119.6</c:v>
                </c:pt>
                <c:pt idx="1463">
                  <c:v>122.2</c:v>
                </c:pt>
                <c:pt idx="1464">
                  <c:v>104.2</c:v>
                </c:pt>
                <c:pt idx="1465">
                  <c:v>107.3</c:v>
                </c:pt>
                <c:pt idx="1466">
                  <c:v>108</c:v>
                </c:pt>
                <c:pt idx="1467">
                  <c:v>108.3</c:v>
                </c:pt>
                <c:pt idx="1468">
                  <c:v>107.7</c:v>
                </c:pt>
                <c:pt idx="1469">
                  <c:v>113</c:v>
                </c:pt>
                <c:pt idx="1470">
                  <c:v>113.7</c:v>
                </c:pt>
                <c:pt idx="1471">
                  <c:v>111.5</c:v>
                </c:pt>
                <c:pt idx="1472">
                  <c:v>105.7</c:v>
                </c:pt>
                <c:pt idx="1473">
                  <c:v>106.5</c:v>
                </c:pt>
                <c:pt idx="1474">
                  <c:v>106.5</c:v>
                </c:pt>
                <c:pt idx="1475">
                  <c:v>107.5</c:v>
                </c:pt>
                <c:pt idx="1476">
                  <c:v>107.4</c:v>
                </c:pt>
                <c:pt idx="1477">
                  <c:v>102.9</c:v>
                </c:pt>
                <c:pt idx="1478">
                  <c:v>102.9</c:v>
                </c:pt>
                <c:pt idx="1479">
                  <c:v>104</c:v>
                </c:pt>
                <c:pt idx="1480">
                  <c:v>104.4</c:v>
                </c:pt>
                <c:pt idx="1481">
                  <c:v>105.3</c:v>
                </c:pt>
                <c:pt idx="1482">
                  <c:v>104.2</c:v>
                </c:pt>
                <c:pt idx="1483">
                  <c:v>103.2</c:v>
                </c:pt>
                <c:pt idx="1484">
                  <c:v>101.6</c:v>
                </c:pt>
                <c:pt idx="1485">
                  <c:v>101.4</c:v>
                </c:pt>
                <c:pt idx="1486">
                  <c:v>100.8</c:v>
                </c:pt>
                <c:pt idx="1487">
                  <c:v>102.6</c:v>
                </c:pt>
                <c:pt idx="1488">
                  <c:v>100.8</c:v>
                </c:pt>
                <c:pt idx="1489">
                  <c:v>101.8</c:v>
                </c:pt>
                <c:pt idx="1490">
                  <c:v>101.8</c:v>
                </c:pt>
                <c:pt idx="1491">
                  <c:v>100.5</c:v>
                </c:pt>
                <c:pt idx="1492">
                  <c:v>98.8</c:v>
                </c:pt>
                <c:pt idx="1493">
                  <c:v>99.2</c:v>
                </c:pt>
                <c:pt idx="1494">
                  <c:v>97.4</c:v>
                </c:pt>
                <c:pt idx="1495">
                  <c:v>95.9</c:v>
                </c:pt>
                <c:pt idx="1496">
                  <c:v>95.7</c:v>
                </c:pt>
                <c:pt idx="1497">
                  <c:v>95.2</c:v>
                </c:pt>
                <c:pt idx="1498">
                  <c:v>94.6</c:v>
                </c:pt>
                <c:pt idx="1499">
                  <c:v>93</c:v>
                </c:pt>
                <c:pt idx="1500">
                  <c:v>95.5</c:v>
                </c:pt>
                <c:pt idx="1501">
                  <c:v>95.6</c:v>
                </c:pt>
                <c:pt idx="1502">
                  <c:v>99.2</c:v>
                </c:pt>
                <c:pt idx="1503">
                  <c:v>99.4</c:v>
                </c:pt>
                <c:pt idx="1504">
                  <c:v>98.025099999999995</c:v>
                </c:pt>
                <c:pt idx="1505">
                  <c:v>98.5</c:v>
                </c:pt>
                <c:pt idx="1506">
                  <c:v>98.3</c:v>
                </c:pt>
                <c:pt idx="1507">
                  <c:v>99.5</c:v>
                </c:pt>
                <c:pt idx="1508">
                  <c:v>98.9</c:v>
                </c:pt>
                <c:pt idx="1509">
                  <c:v>99</c:v>
                </c:pt>
                <c:pt idx="1510">
                  <c:v>98.8</c:v>
                </c:pt>
                <c:pt idx="1511">
                  <c:v>98.7</c:v>
                </c:pt>
                <c:pt idx="1512">
                  <c:v>101.5</c:v>
                </c:pt>
                <c:pt idx="1513">
                  <c:v>100.7</c:v>
                </c:pt>
                <c:pt idx="1514">
                  <c:v>99.7</c:v>
                </c:pt>
                <c:pt idx="1515">
                  <c:v>99.1</c:v>
                </c:pt>
                <c:pt idx="1516">
                  <c:v>107.9</c:v>
                </c:pt>
                <c:pt idx="1517">
                  <c:v>109.3</c:v>
                </c:pt>
                <c:pt idx="1518">
                  <c:v>110.3</c:v>
                </c:pt>
                <c:pt idx="1519">
                  <c:v>110.7</c:v>
                </c:pt>
                <c:pt idx="1520">
                  <c:v>105.2</c:v>
                </c:pt>
                <c:pt idx="1521">
                  <c:v>106.3</c:v>
                </c:pt>
                <c:pt idx="1522">
                  <c:v>107.9</c:v>
                </c:pt>
                <c:pt idx="1523">
                  <c:v>110.8</c:v>
                </c:pt>
                <c:pt idx="1524">
                  <c:v>110</c:v>
                </c:pt>
                <c:pt idx="1525">
                  <c:v>107.2</c:v>
                </c:pt>
                <c:pt idx="1526">
                  <c:v>108.7</c:v>
                </c:pt>
                <c:pt idx="1527">
                  <c:v>106.8</c:v>
                </c:pt>
                <c:pt idx="1528">
                  <c:v>107.5</c:v>
                </c:pt>
                <c:pt idx="1529">
                  <c:v>108.3</c:v>
                </c:pt>
                <c:pt idx="1530">
                  <c:v>110</c:v>
                </c:pt>
                <c:pt idx="1531">
                  <c:v>109.2</c:v>
                </c:pt>
                <c:pt idx="1532">
                  <c:v>109</c:v>
                </c:pt>
                <c:pt idx="1533">
                  <c:v>108.4</c:v>
                </c:pt>
                <c:pt idx="1534">
                  <c:v>107.4</c:v>
                </c:pt>
                <c:pt idx="1535">
                  <c:v>108.8</c:v>
                </c:pt>
                <c:pt idx="1536">
                  <c:v>107.9</c:v>
                </c:pt>
                <c:pt idx="1537">
                  <c:v>106.1</c:v>
                </c:pt>
                <c:pt idx="1538">
                  <c:v>104.5</c:v>
                </c:pt>
                <c:pt idx="1539">
                  <c:v>104.2</c:v>
                </c:pt>
                <c:pt idx="1540">
                  <c:v>103.8</c:v>
                </c:pt>
                <c:pt idx="1541">
                  <c:v>105.3</c:v>
                </c:pt>
                <c:pt idx="1542">
                  <c:v>109</c:v>
                </c:pt>
                <c:pt idx="1543">
                  <c:v>110.2</c:v>
                </c:pt>
                <c:pt idx="1544">
                  <c:v>108.6</c:v>
                </c:pt>
                <c:pt idx="1545">
                  <c:v>109.8</c:v>
                </c:pt>
                <c:pt idx="1546">
                  <c:v>112</c:v>
                </c:pt>
                <c:pt idx="1547">
                  <c:v>108.8</c:v>
                </c:pt>
                <c:pt idx="1548">
                  <c:v>108.9</c:v>
                </c:pt>
                <c:pt idx="1549">
                  <c:v>108.7</c:v>
                </c:pt>
                <c:pt idx="1550">
                  <c:v>109.3</c:v>
                </c:pt>
                <c:pt idx="1551">
                  <c:v>109.4</c:v>
                </c:pt>
                <c:pt idx="1552">
                  <c:v>109.2</c:v>
                </c:pt>
                <c:pt idx="1553">
                  <c:v>108.8</c:v>
                </c:pt>
                <c:pt idx="1554">
                  <c:v>106.9</c:v>
                </c:pt>
                <c:pt idx="1555">
                  <c:v>107.5</c:v>
                </c:pt>
                <c:pt idx="1556">
                  <c:v>106.7</c:v>
                </c:pt>
                <c:pt idx="1557">
                  <c:v>106.5</c:v>
                </c:pt>
                <c:pt idx="1558">
                  <c:v>105.6</c:v>
                </c:pt>
                <c:pt idx="1559">
                  <c:v>104.7</c:v>
                </c:pt>
                <c:pt idx="1560">
                  <c:v>105</c:v>
                </c:pt>
                <c:pt idx="1561">
                  <c:v>106.3</c:v>
                </c:pt>
                <c:pt idx="1562">
                  <c:v>106.1</c:v>
                </c:pt>
                <c:pt idx="1563">
                  <c:v>105.1</c:v>
                </c:pt>
                <c:pt idx="1564">
                  <c:v>105.4</c:v>
                </c:pt>
                <c:pt idx="1565">
                  <c:v>104.7</c:v>
                </c:pt>
                <c:pt idx="1566">
                  <c:v>105</c:v>
                </c:pt>
                <c:pt idx="1567">
                  <c:v>105.2</c:v>
                </c:pt>
                <c:pt idx="1568">
                  <c:v>106.2</c:v>
                </c:pt>
                <c:pt idx="1569">
                  <c:v>105.2</c:v>
                </c:pt>
                <c:pt idx="1570">
                  <c:v>105.5</c:v>
                </c:pt>
                <c:pt idx="1571">
                  <c:v>105.5</c:v>
                </c:pt>
                <c:pt idx="1572">
                  <c:v>105.6</c:v>
                </c:pt>
                <c:pt idx="1573">
                  <c:v>105.9</c:v>
                </c:pt>
                <c:pt idx="1574">
                  <c:v>103.6</c:v>
                </c:pt>
                <c:pt idx="1575">
                  <c:v>104.1</c:v>
                </c:pt>
                <c:pt idx="1576">
                  <c:v>104.1</c:v>
                </c:pt>
                <c:pt idx="1577">
                  <c:v>104.4</c:v>
                </c:pt>
                <c:pt idx="1578">
                  <c:v>104.2</c:v>
                </c:pt>
                <c:pt idx="1579">
                  <c:v>104.8</c:v>
                </c:pt>
                <c:pt idx="1580">
                  <c:v>102.3</c:v>
                </c:pt>
                <c:pt idx="1581">
                  <c:v>102.1</c:v>
                </c:pt>
                <c:pt idx="1582">
                  <c:v>102.1</c:v>
                </c:pt>
                <c:pt idx="1583">
                  <c:v>102.1</c:v>
                </c:pt>
                <c:pt idx="1584">
                  <c:v>102.4</c:v>
                </c:pt>
                <c:pt idx="1585">
                  <c:v>102</c:v>
                </c:pt>
                <c:pt idx="1586">
                  <c:v>101</c:v>
                </c:pt>
                <c:pt idx="1587">
                  <c:v>99.8</c:v>
                </c:pt>
                <c:pt idx="1588">
                  <c:v>99.6</c:v>
                </c:pt>
                <c:pt idx="1589">
                  <c:v>98.9</c:v>
                </c:pt>
                <c:pt idx="1590">
                  <c:v>96.9</c:v>
                </c:pt>
                <c:pt idx="1591">
                  <c:v>98.7</c:v>
                </c:pt>
                <c:pt idx="1592">
                  <c:v>100.4</c:v>
                </c:pt>
                <c:pt idx="1593">
                  <c:v>100</c:v>
                </c:pt>
                <c:pt idx="1594">
                  <c:v>98.7</c:v>
                </c:pt>
                <c:pt idx="1595">
                  <c:v>98.9</c:v>
                </c:pt>
                <c:pt idx="1596">
                  <c:v>99.9</c:v>
                </c:pt>
                <c:pt idx="1597">
                  <c:v>99.2</c:v>
                </c:pt>
                <c:pt idx="1598">
                  <c:v>99.1</c:v>
                </c:pt>
                <c:pt idx="1599">
                  <c:v>99.9</c:v>
                </c:pt>
                <c:pt idx="1600">
                  <c:v>100</c:v>
                </c:pt>
                <c:pt idx="1601">
                  <c:v>98.9</c:v>
                </c:pt>
                <c:pt idx="1602">
                  <c:v>99.3</c:v>
                </c:pt>
                <c:pt idx="1603">
                  <c:v>99.2</c:v>
                </c:pt>
                <c:pt idx="1604">
                  <c:v>99</c:v>
                </c:pt>
                <c:pt idx="1605">
                  <c:v>98.7</c:v>
                </c:pt>
                <c:pt idx="1606">
                  <c:v>98.6</c:v>
                </c:pt>
                <c:pt idx="1607">
                  <c:v>98.7</c:v>
                </c:pt>
                <c:pt idx="1608">
                  <c:v>99.1</c:v>
                </c:pt>
                <c:pt idx="1609">
                  <c:v>98.7</c:v>
                </c:pt>
                <c:pt idx="1610">
                  <c:v>98.3</c:v>
                </c:pt>
                <c:pt idx="1611">
                  <c:v>98.9</c:v>
                </c:pt>
                <c:pt idx="1612">
                  <c:v>97.7</c:v>
                </c:pt>
                <c:pt idx="1613">
                  <c:v>97.7</c:v>
                </c:pt>
                <c:pt idx="1614">
                  <c:v>97.6</c:v>
                </c:pt>
                <c:pt idx="1615">
                  <c:v>97</c:v>
                </c:pt>
                <c:pt idx="1616">
                  <c:v>97.3</c:v>
                </c:pt>
                <c:pt idx="1617">
                  <c:v>96.4</c:v>
                </c:pt>
                <c:pt idx="1618">
                  <c:v>96.3</c:v>
                </c:pt>
                <c:pt idx="1619">
                  <c:v>96.3</c:v>
                </c:pt>
                <c:pt idx="1620">
                  <c:v>95</c:v>
                </c:pt>
                <c:pt idx="1621">
                  <c:v>94.4</c:v>
                </c:pt>
                <c:pt idx="1622">
                  <c:v>93.6</c:v>
                </c:pt>
                <c:pt idx="1623">
                  <c:v>92.9</c:v>
                </c:pt>
                <c:pt idx="1624">
                  <c:v>90.9</c:v>
                </c:pt>
                <c:pt idx="1625">
                  <c:v>90.2</c:v>
                </c:pt>
                <c:pt idx="1626">
                  <c:v>88.4</c:v>
                </c:pt>
                <c:pt idx="1627">
                  <c:v>87.2</c:v>
                </c:pt>
                <c:pt idx="1628">
                  <c:v>86.9</c:v>
                </c:pt>
                <c:pt idx="1629">
                  <c:v>86.5</c:v>
                </c:pt>
                <c:pt idx="1630">
                  <c:v>84.7</c:v>
                </c:pt>
                <c:pt idx="1631">
                  <c:v>84.9</c:v>
                </c:pt>
                <c:pt idx="1632">
                  <c:v>85.1</c:v>
                </c:pt>
                <c:pt idx="1633">
                  <c:v>85.2</c:v>
                </c:pt>
                <c:pt idx="1634">
                  <c:v>85</c:v>
                </c:pt>
                <c:pt idx="1635">
                  <c:v>85.3</c:v>
                </c:pt>
                <c:pt idx="1636">
                  <c:v>85.3</c:v>
                </c:pt>
                <c:pt idx="1637">
                  <c:v>87.7</c:v>
                </c:pt>
                <c:pt idx="1638">
                  <c:v>87.6</c:v>
                </c:pt>
                <c:pt idx="1639">
                  <c:v>86.9</c:v>
                </c:pt>
                <c:pt idx="1640">
                  <c:v>88</c:v>
                </c:pt>
                <c:pt idx="1641">
                  <c:v>88.5</c:v>
                </c:pt>
                <c:pt idx="1642">
                  <c:v>88.9</c:v>
                </c:pt>
                <c:pt idx="1643">
                  <c:v>90.8</c:v>
                </c:pt>
                <c:pt idx="1644">
                  <c:v>92.1</c:v>
                </c:pt>
                <c:pt idx="1645">
                  <c:v>93.8</c:v>
                </c:pt>
                <c:pt idx="1646">
                  <c:v>95.6</c:v>
                </c:pt>
                <c:pt idx="1647">
                  <c:v>97.7</c:v>
                </c:pt>
                <c:pt idx="1648">
                  <c:v>99.8</c:v>
                </c:pt>
                <c:pt idx="1649">
                  <c:v>102.6</c:v>
                </c:pt>
                <c:pt idx="1650">
                  <c:v>104.9</c:v>
                </c:pt>
                <c:pt idx="1651">
                  <c:v>100.2</c:v>
                </c:pt>
                <c:pt idx="1652">
                  <c:v>98.8</c:v>
                </c:pt>
                <c:pt idx="1653">
                  <c:v>99.5</c:v>
                </c:pt>
                <c:pt idx="1654">
                  <c:v>98.6</c:v>
                </c:pt>
                <c:pt idx="1655">
                  <c:v>99.3</c:v>
                </c:pt>
                <c:pt idx="1656">
                  <c:v>99.6</c:v>
                </c:pt>
                <c:pt idx="1657">
                  <c:v>100.5</c:v>
                </c:pt>
                <c:pt idx="1658">
                  <c:v>99.5</c:v>
                </c:pt>
                <c:pt idx="1659">
                  <c:v>98.5</c:v>
                </c:pt>
                <c:pt idx="1660">
                  <c:v>97.3</c:v>
                </c:pt>
                <c:pt idx="1661">
                  <c:v>96.2</c:v>
                </c:pt>
                <c:pt idx="1662">
                  <c:v>95.3</c:v>
                </c:pt>
                <c:pt idx="1663">
                  <c:v>95.1</c:v>
                </c:pt>
                <c:pt idx="1664">
                  <c:v>94.8</c:v>
                </c:pt>
                <c:pt idx="1665">
                  <c:v>94.3</c:v>
                </c:pt>
                <c:pt idx="1666">
                  <c:v>96.3</c:v>
                </c:pt>
                <c:pt idx="1667">
                  <c:v>99.2</c:v>
                </c:pt>
                <c:pt idx="1668">
                  <c:v>99.9</c:v>
                </c:pt>
                <c:pt idx="1669">
                  <c:v>100.4</c:v>
                </c:pt>
                <c:pt idx="1670">
                  <c:v>101.1</c:v>
                </c:pt>
                <c:pt idx="1671">
                  <c:v>98.4</c:v>
                </c:pt>
                <c:pt idx="1672">
                  <c:v>99</c:v>
                </c:pt>
                <c:pt idx="1673">
                  <c:v>99</c:v>
                </c:pt>
                <c:pt idx="1674">
                  <c:v>97.1</c:v>
                </c:pt>
                <c:pt idx="1675">
                  <c:v>94.1</c:v>
                </c:pt>
                <c:pt idx="1676">
                  <c:v>92</c:v>
                </c:pt>
                <c:pt idx="1677">
                  <c:v>92.6</c:v>
                </c:pt>
                <c:pt idx="1678">
                  <c:v>92.6</c:v>
                </c:pt>
                <c:pt idx="1679">
                  <c:v>92.5</c:v>
                </c:pt>
                <c:pt idx="1680">
                  <c:v>92.8</c:v>
                </c:pt>
                <c:pt idx="1681">
                  <c:v>92.2</c:v>
                </c:pt>
                <c:pt idx="1682">
                  <c:v>87.8</c:v>
                </c:pt>
                <c:pt idx="1683">
                  <c:v>84.5</c:v>
                </c:pt>
                <c:pt idx="1684">
                  <c:v>84.1</c:v>
                </c:pt>
                <c:pt idx="1685">
                  <c:v>81.599999999999994</c:v>
                </c:pt>
                <c:pt idx="1686">
                  <c:v>76.7</c:v>
                </c:pt>
                <c:pt idx="1687">
                  <c:v>79.5</c:v>
                </c:pt>
                <c:pt idx="1688">
                  <c:v>82.1</c:v>
                </c:pt>
                <c:pt idx="1689">
                  <c:v>82.4</c:v>
                </c:pt>
                <c:pt idx="1690">
                  <c:v>82.1</c:v>
                </c:pt>
                <c:pt idx="1691">
                  <c:v>82.3</c:v>
                </c:pt>
                <c:pt idx="1692">
                  <c:v>84</c:v>
                </c:pt>
                <c:pt idx="1693">
                  <c:v>84.8</c:v>
                </c:pt>
                <c:pt idx="1694">
                  <c:v>82</c:v>
                </c:pt>
                <c:pt idx="1695">
                  <c:v>81.400000000000006</c:v>
                </c:pt>
                <c:pt idx="1696">
                  <c:v>81.400000000000006</c:v>
                </c:pt>
                <c:pt idx="1697">
                  <c:v>80.7</c:v>
                </c:pt>
                <c:pt idx="1698">
                  <c:v>76.2</c:v>
                </c:pt>
                <c:pt idx="1699">
                  <c:v>75.2</c:v>
                </c:pt>
                <c:pt idx="1700">
                  <c:v>74.2</c:v>
                </c:pt>
                <c:pt idx="1701">
                  <c:v>74.5</c:v>
                </c:pt>
                <c:pt idx="1702">
                  <c:v>74.599999999999994</c:v>
                </c:pt>
                <c:pt idx="1703">
                  <c:v>75.099999999999994</c:v>
                </c:pt>
                <c:pt idx="1704">
                  <c:v>76.099999999999994</c:v>
                </c:pt>
                <c:pt idx="1705">
                  <c:v>79</c:v>
                </c:pt>
                <c:pt idx="1706">
                  <c:v>78.900000000000006</c:v>
                </c:pt>
                <c:pt idx="1707">
                  <c:v>78.900000000000006</c:v>
                </c:pt>
                <c:pt idx="1708">
                  <c:v>79.900000000000006</c:v>
                </c:pt>
                <c:pt idx="1709">
                  <c:v>84.8</c:v>
                </c:pt>
                <c:pt idx="1710">
                  <c:v>93.4</c:v>
                </c:pt>
                <c:pt idx="1711">
                  <c:v>90.4</c:v>
                </c:pt>
                <c:pt idx="1712">
                  <c:v>90.7</c:v>
                </c:pt>
                <c:pt idx="1713">
                  <c:v>90.5</c:v>
                </c:pt>
                <c:pt idx="1714">
                  <c:v>89.8</c:v>
                </c:pt>
                <c:pt idx="1715">
                  <c:v>90.2</c:v>
                </c:pt>
                <c:pt idx="1716">
                  <c:v>90.5</c:v>
                </c:pt>
                <c:pt idx="1717">
                  <c:v>87.9</c:v>
                </c:pt>
                <c:pt idx="1718">
                  <c:v>86.8</c:v>
                </c:pt>
                <c:pt idx="1719">
                  <c:v>85.8</c:v>
                </c:pt>
                <c:pt idx="1720">
                  <c:v>80.8</c:v>
                </c:pt>
                <c:pt idx="1721">
                  <c:v>82</c:v>
                </c:pt>
                <c:pt idx="1722">
                  <c:v>79.900000000000006</c:v>
                </c:pt>
                <c:pt idx="1723">
                  <c:v>79.900000000000006</c:v>
                </c:pt>
                <c:pt idx="1724">
                  <c:v>80.599999999999994</c:v>
                </c:pt>
                <c:pt idx="1725">
                  <c:v>80.599999999999994</c:v>
                </c:pt>
                <c:pt idx="1726">
                  <c:v>80.599999999999994</c:v>
                </c:pt>
                <c:pt idx="1727">
                  <c:v>77.099999999999994</c:v>
                </c:pt>
                <c:pt idx="1728">
                  <c:v>74.8</c:v>
                </c:pt>
                <c:pt idx="1729">
                  <c:v>75.900000000000006</c:v>
                </c:pt>
                <c:pt idx="1730">
                  <c:v>77</c:v>
                </c:pt>
                <c:pt idx="1731">
                  <c:v>78.900000000000006</c:v>
                </c:pt>
                <c:pt idx="1732">
                  <c:v>77.487548742675799</c:v>
                </c:pt>
                <c:pt idx="1733">
                  <c:v>76.8</c:v>
                </c:pt>
                <c:pt idx="1734">
                  <c:v>74.8</c:v>
                </c:pt>
                <c:pt idx="1735">
                  <c:v>75</c:v>
                </c:pt>
                <c:pt idx="1736">
                  <c:v>74</c:v>
                </c:pt>
                <c:pt idx="1737">
                  <c:v>72.8</c:v>
                </c:pt>
                <c:pt idx="1738">
                  <c:v>72.3</c:v>
                </c:pt>
                <c:pt idx="1739">
                  <c:v>72.900000000000006</c:v>
                </c:pt>
                <c:pt idx="1740">
                  <c:v>72.5</c:v>
                </c:pt>
                <c:pt idx="1741">
                  <c:v>71</c:v>
                </c:pt>
                <c:pt idx="1742">
                  <c:v>70.099999999999994</c:v>
                </c:pt>
                <c:pt idx="1743">
                  <c:v>67.099999999999994</c:v>
                </c:pt>
                <c:pt idx="1744">
                  <c:v>67.099999999999994</c:v>
                </c:pt>
                <c:pt idx="1745">
                  <c:v>68.900000000000006</c:v>
                </c:pt>
                <c:pt idx="1746">
                  <c:v>70.099999999999994</c:v>
                </c:pt>
                <c:pt idx="1747">
                  <c:v>73.2</c:v>
                </c:pt>
                <c:pt idx="1748">
                  <c:v>73</c:v>
                </c:pt>
                <c:pt idx="1749">
                  <c:v>71.3</c:v>
                </c:pt>
                <c:pt idx="1750">
                  <c:v>70.3</c:v>
                </c:pt>
                <c:pt idx="1751">
                  <c:v>68.8</c:v>
                </c:pt>
                <c:pt idx="1752">
                  <c:v>68.900000000000006</c:v>
                </c:pt>
                <c:pt idx="1753">
                  <c:v>67.3</c:v>
                </c:pt>
                <c:pt idx="1754">
                  <c:v>66.400000000000006</c:v>
                </c:pt>
                <c:pt idx="1755">
                  <c:v>68.5</c:v>
                </c:pt>
                <c:pt idx="1756">
                  <c:v>68.8</c:v>
                </c:pt>
                <c:pt idx="1757">
                  <c:v>72</c:v>
                </c:pt>
                <c:pt idx="1758">
                  <c:v>71.5</c:v>
                </c:pt>
                <c:pt idx="1759">
                  <c:v>70.900000000000006</c:v>
                </c:pt>
                <c:pt idx="1760">
                  <c:v>70.2</c:v>
                </c:pt>
                <c:pt idx="1761">
                  <c:v>68.3</c:v>
                </c:pt>
                <c:pt idx="1762">
                  <c:v>66.599999999999994</c:v>
                </c:pt>
                <c:pt idx="1763">
                  <c:v>65.3</c:v>
                </c:pt>
                <c:pt idx="1764">
                  <c:v>68.599999999999994</c:v>
                </c:pt>
                <c:pt idx="1765">
                  <c:v>66.7</c:v>
                </c:pt>
                <c:pt idx="1766">
                  <c:v>63.1</c:v>
                </c:pt>
                <c:pt idx="1767">
                  <c:v>63.8</c:v>
                </c:pt>
                <c:pt idx="1768">
                  <c:v>68.400000000000006</c:v>
                </c:pt>
                <c:pt idx="1769">
                  <c:v>67</c:v>
                </c:pt>
                <c:pt idx="1770">
                  <c:v>64.5</c:v>
                </c:pt>
                <c:pt idx="1771">
                  <c:v>64</c:v>
                </c:pt>
                <c:pt idx="1772">
                  <c:v>72.8</c:v>
                </c:pt>
                <c:pt idx="1773">
                  <c:v>72.2</c:v>
                </c:pt>
                <c:pt idx="1774">
                  <c:v>74.8</c:v>
                </c:pt>
                <c:pt idx="1775">
                  <c:v>74.599999999999994</c:v>
                </c:pt>
                <c:pt idx="1776">
                  <c:v>71.099999999999994</c:v>
                </c:pt>
                <c:pt idx="1777">
                  <c:v>71.3</c:v>
                </c:pt>
                <c:pt idx="1778">
                  <c:v>70.2</c:v>
                </c:pt>
                <c:pt idx="1779">
                  <c:v>68.599999999999994</c:v>
                </c:pt>
                <c:pt idx="1780">
                  <c:v>68.099999999999994</c:v>
                </c:pt>
                <c:pt idx="1781">
                  <c:v>69.8</c:v>
                </c:pt>
                <c:pt idx="1782">
                  <c:v>68.5</c:v>
                </c:pt>
                <c:pt idx="1783">
                  <c:v>70.099999999999994</c:v>
                </c:pt>
                <c:pt idx="1784">
                  <c:v>73.5</c:v>
                </c:pt>
                <c:pt idx="1785">
                  <c:v>79.5</c:v>
                </c:pt>
                <c:pt idx="1786">
                  <c:v>78.599999999999994</c:v>
                </c:pt>
                <c:pt idx="1787">
                  <c:v>77.7</c:v>
                </c:pt>
                <c:pt idx="1788">
                  <c:v>74.2</c:v>
                </c:pt>
                <c:pt idx="1789">
                  <c:v>73.599999999999994</c:v>
                </c:pt>
                <c:pt idx="1790">
                  <c:v>73.3</c:v>
                </c:pt>
                <c:pt idx="1791">
                  <c:v>74.3</c:v>
                </c:pt>
                <c:pt idx="1792">
                  <c:v>75.3</c:v>
                </c:pt>
                <c:pt idx="1793">
                  <c:v>78.700000000000031</c:v>
                </c:pt>
                <c:pt idx="1794">
                  <c:v>80.5</c:v>
                </c:pt>
                <c:pt idx="1795">
                  <c:v>81.3</c:v>
                </c:pt>
                <c:pt idx="1796">
                  <c:v>79</c:v>
                </c:pt>
                <c:pt idx="1797">
                  <c:v>78.400000000000006</c:v>
                </c:pt>
                <c:pt idx="1798">
                  <c:v>80</c:v>
                </c:pt>
                <c:pt idx="1799">
                  <c:v>82.9</c:v>
                </c:pt>
                <c:pt idx="1800">
                  <c:v>85.5</c:v>
                </c:pt>
                <c:pt idx="1801">
                  <c:v>85.7</c:v>
                </c:pt>
                <c:pt idx="1802">
                  <c:v>83.1</c:v>
                </c:pt>
                <c:pt idx="1803">
                  <c:v>79.900000000000006</c:v>
                </c:pt>
                <c:pt idx="1804">
                  <c:v>81.7</c:v>
                </c:pt>
                <c:pt idx="1805">
                  <c:v>81.099999999999994</c:v>
                </c:pt>
                <c:pt idx="1806">
                  <c:v>81.900000000000006</c:v>
                </c:pt>
                <c:pt idx="1807">
                  <c:v>79.500000000000043</c:v>
                </c:pt>
                <c:pt idx="1808">
                  <c:v>81.2</c:v>
                </c:pt>
                <c:pt idx="1809">
                  <c:v>78.5</c:v>
                </c:pt>
                <c:pt idx="1810">
                  <c:v>78.400000000000006</c:v>
                </c:pt>
                <c:pt idx="1811">
                  <c:v>76.3</c:v>
                </c:pt>
                <c:pt idx="1812">
                  <c:v>76.3</c:v>
                </c:pt>
                <c:pt idx="1813">
                  <c:v>76.400000000000006</c:v>
                </c:pt>
                <c:pt idx="1814">
                  <c:v>74.5</c:v>
                </c:pt>
                <c:pt idx="1815">
                  <c:v>75.400000000000006</c:v>
                </c:pt>
                <c:pt idx="1816">
                  <c:v>75.5</c:v>
                </c:pt>
                <c:pt idx="1817">
                  <c:v>77.400000000000006</c:v>
                </c:pt>
                <c:pt idx="1818">
                  <c:v>77.5</c:v>
                </c:pt>
                <c:pt idx="1819">
                  <c:v>79.7</c:v>
                </c:pt>
                <c:pt idx="1820">
                  <c:v>79.599999999999994</c:v>
                </c:pt>
                <c:pt idx="1821">
                  <c:v>81.7</c:v>
                </c:pt>
                <c:pt idx="1822">
                  <c:v>83.3</c:v>
                </c:pt>
                <c:pt idx="1823">
                  <c:v>82.9</c:v>
                </c:pt>
                <c:pt idx="1824">
                  <c:v>83.9</c:v>
                </c:pt>
                <c:pt idx="1825">
                  <c:v>84.9</c:v>
                </c:pt>
                <c:pt idx="1826">
                  <c:v>87.9</c:v>
                </c:pt>
                <c:pt idx="1827">
                  <c:v>89.6</c:v>
                </c:pt>
                <c:pt idx="1828">
                  <c:v>89.1</c:v>
                </c:pt>
                <c:pt idx="1829">
                  <c:v>90.8</c:v>
                </c:pt>
                <c:pt idx="1830">
                  <c:v>91.4</c:v>
                </c:pt>
                <c:pt idx="1831">
                  <c:v>90.2</c:v>
                </c:pt>
                <c:pt idx="1832">
                  <c:v>90.1</c:v>
                </c:pt>
                <c:pt idx="1833">
                  <c:v>87.4</c:v>
                </c:pt>
                <c:pt idx="1834">
                  <c:v>83.4</c:v>
                </c:pt>
                <c:pt idx="1835">
                  <c:v>81</c:v>
                </c:pt>
                <c:pt idx="1836">
                  <c:v>81.400000000000006</c:v>
                </c:pt>
                <c:pt idx="1837">
                  <c:v>82.7</c:v>
                </c:pt>
                <c:pt idx="1838">
                  <c:v>82.7</c:v>
                </c:pt>
                <c:pt idx="1839">
                  <c:v>82</c:v>
                </c:pt>
                <c:pt idx="1840">
                  <c:v>81.5</c:v>
                </c:pt>
                <c:pt idx="1841">
                  <c:v>81.900000000000006</c:v>
                </c:pt>
                <c:pt idx="1842">
                  <c:v>82.8</c:v>
                </c:pt>
                <c:pt idx="1843">
                  <c:v>84</c:v>
                </c:pt>
                <c:pt idx="1844">
                  <c:v>84.3</c:v>
                </c:pt>
                <c:pt idx="1845">
                  <c:v>84.5</c:v>
                </c:pt>
                <c:pt idx="1846">
                  <c:v>88.4</c:v>
                </c:pt>
                <c:pt idx="1847">
                  <c:v>88.1</c:v>
                </c:pt>
                <c:pt idx="1848">
                  <c:v>86.9</c:v>
                </c:pt>
                <c:pt idx="1849">
                  <c:v>86</c:v>
                </c:pt>
                <c:pt idx="1850">
                  <c:v>83.8</c:v>
                </c:pt>
                <c:pt idx="1851">
                  <c:v>84.5</c:v>
                </c:pt>
                <c:pt idx="1852">
                  <c:v>84.4</c:v>
                </c:pt>
                <c:pt idx="1853">
                  <c:v>84.6</c:v>
                </c:pt>
                <c:pt idx="1854">
                  <c:v>86.2</c:v>
                </c:pt>
                <c:pt idx="1855">
                  <c:v>85.5</c:v>
                </c:pt>
                <c:pt idx="1856">
                  <c:v>84.9</c:v>
                </c:pt>
                <c:pt idx="1857">
                  <c:v>85.4</c:v>
                </c:pt>
                <c:pt idx="1858">
                  <c:v>84.5</c:v>
                </c:pt>
                <c:pt idx="1859">
                  <c:v>85.8</c:v>
                </c:pt>
                <c:pt idx="1860">
                  <c:v>86.7</c:v>
                </c:pt>
                <c:pt idx="1861">
                  <c:v>90.2</c:v>
                </c:pt>
                <c:pt idx="1862">
                  <c:v>89</c:v>
                </c:pt>
                <c:pt idx="1863">
                  <c:v>89</c:v>
                </c:pt>
                <c:pt idx="1864">
                  <c:v>92.8</c:v>
                </c:pt>
                <c:pt idx="1865">
                  <c:v>94.5</c:v>
                </c:pt>
                <c:pt idx="1866">
                  <c:v>94.3</c:v>
                </c:pt>
                <c:pt idx="1867">
                  <c:v>91.6</c:v>
                </c:pt>
                <c:pt idx="1868">
                  <c:v>92.2</c:v>
                </c:pt>
                <c:pt idx="1869">
                  <c:v>91.5</c:v>
                </c:pt>
                <c:pt idx="1870">
                  <c:v>90.5</c:v>
                </c:pt>
                <c:pt idx="1871">
                  <c:v>88.7</c:v>
                </c:pt>
                <c:pt idx="1872">
                  <c:v>87.8</c:v>
                </c:pt>
                <c:pt idx="1873">
                  <c:v>84.2</c:v>
                </c:pt>
                <c:pt idx="1874">
                  <c:v>84.7</c:v>
                </c:pt>
                <c:pt idx="1875">
                  <c:v>82.3</c:v>
                </c:pt>
                <c:pt idx="1876">
                  <c:v>82.7</c:v>
                </c:pt>
                <c:pt idx="1877">
                  <c:v>81.7</c:v>
                </c:pt>
                <c:pt idx="1878">
                  <c:v>80.8</c:v>
                </c:pt>
                <c:pt idx="1879">
                  <c:v>81.400000000000006</c:v>
                </c:pt>
                <c:pt idx="1880">
                  <c:v>81</c:v>
                </c:pt>
                <c:pt idx="1881">
                  <c:v>81.5</c:v>
                </c:pt>
                <c:pt idx="1882">
                  <c:v>82.1</c:v>
                </c:pt>
                <c:pt idx="1883">
                  <c:v>81.900000000000006</c:v>
                </c:pt>
                <c:pt idx="1884">
                  <c:v>82.4</c:v>
                </c:pt>
                <c:pt idx="1885">
                  <c:v>79.5</c:v>
                </c:pt>
                <c:pt idx="1886">
                  <c:v>78</c:v>
                </c:pt>
                <c:pt idx="1887">
                  <c:v>76.900000000000006</c:v>
                </c:pt>
                <c:pt idx="1888">
                  <c:v>74.5</c:v>
                </c:pt>
                <c:pt idx="1889">
                  <c:v>77</c:v>
                </c:pt>
                <c:pt idx="1890">
                  <c:v>78</c:v>
                </c:pt>
                <c:pt idx="1891">
                  <c:v>77.2</c:v>
                </c:pt>
                <c:pt idx="1892">
                  <c:v>78.900000000000006</c:v>
                </c:pt>
                <c:pt idx="1893">
                  <c:v>77.599999999999994</c:v>
                </c:pt>
                <c:pt idx="1894">
                  <c:v>77.3</c:v>
                </c:pt>
                <c:pt idx="1895">
                  <c:v>76.2</c:v>
                </c:pt>
                <c:pt idx="1896">
                  <c:v>76.2</c:v>
                </c:pt>
                <c:pt idx="1897">
                  <c:v>83.5</c:v>
                </c:pt>
                <c:pt idx="1898">
                  <c:v>86.1</c:v>
                </c:pt>
                <c:pt idx="1899">
                  <c:v>87.7</c:v>
                </c:pt>
                <c:pt idx="1900">
                  <c:v>85.3</c:v>
                </c:pt>
                <c:pt idx="1901">
                  <c:v>86.8</c:v>
                </c:pt>
                <c:pt idx="1902">
                  <c:v>83.9</c:v>
                </c:pt>
                <c:pt idx="1903">
                  <c:v>83.3</c:v>
                </c:pt>
                <c:pt idx="1904">
                  <c:v>84</c:v>
                </c:pt>
                <c:pt idx="1905">
                  <c:v>84.1</c:v>
                </c:pt>
                <c:pt idx="1906">
                  <c:v>84.3</c:v>
                </c:pt>
                <c:pt idx="1907">
                  <c:v>85.9</c:v>
                </c:pt>
                <c:pt idx="1908">
                  <c:v>86.6</c:v>
                </c:pt>
                <c:pt idx="1909">
                  <c:v>86.3</c:v>
                </c:pt>
                <c:pt idx="1910">
                  <c:v>85.8</c:v>
                </c:pt>
                <c:pt idx="1911">
                  <c:v>85.8</c:v>
                </c:pt>
                <c:pt idx="1912">
                  <c:v>85.8</c:v>
                </c:pt>
                <c:pt idx="1913">
                  <c:v>87.25</c:v>
                </c:pt>
                <c:pt idx="1914">
                  <c:v>88.7</c:v>
                </c:pt>
                <c:pt idx="1915">
                  <c:v>86.9</c:v>
                </c:pt>
                <c:pt idx="1916">
                  <c:v>85.5</c:v>
                </c:pt>
                <c:pt idx="1917">
                  <c:v>85.3</c:v>
                </c:pt>
                <c:pt idx="1918">
                  <c:v>84.9</c:v>
                </c:pt>
                <c:pt idx="1919">
                  <c:v>80.5</c:v>
                </c:pt>
                <c:pt idx="1920">
                  <c:v>77.099999999999994</c:v>
                </c:pt>
                <c:pt idx="1921">
                  <c:v>77.2</c:v>
                </c:pt>
                <c:pt idx="1922">
                  <c:v>74.7</c:v>
                </c:pt>
                <c:pt idx="1923">
                  <c:v>74.5</c:v>
                </c:pt>
                <c:pt idx="1924">
                  <c:v>74.599999999999994</c:v>
                </c:pt>
                <c:pt idx="1925">
                  <c:v>75</c:v>
                </c:pt>
                <c:pt idx="1926">
                  <c:v>73.7</c:v>
                </c:pt>
                <c:pt idx="1927">
                  <c:v>73.599999999999994</c:v>
                </c:pt>
                <c:pt idx="1928">
                  <c:v>75.099999999999994</c:v>
                </c:pt>
                <c:pt idx="1929">
                  <c:v>75</c:v>
                </c:pt>
                <c:pt idx="1930">
                  <c:v>75.099999999999994</c:v>
                </c:pt>
                <c:pt idx="1931">
                  <c:v>77.400000000000006</c:v>
                </c:pt>
                <c:pt idx="1932">
                  <c:v>77.599999999999994</c:v>
                </c:pt>
                <c:pt idx="1933">
                  <c:v>75.7</c:v>
                </c:pt>
                <c:pt idx="1934">
                  <c:v>74.599999999999994</c:v>
                </c:pt>
                <c:pt idx="1935">
                  <c:v>73.8</c:v>
                </c:pt>
                <c:pt idx="1936">
                  <c:v>72.3</c:v>
                </c:pt>
                <c:pt idx="1937">
                  <c:v>71.3</c:v>
                </c:pt>
                <c:pt idx="1938">
                  <c:v>71</c:v>
                </c:pt>
                <c:pt idx="1939">
                  <c:v>74.5</c:v>
                </c:pt>
                <c:pt idx="1940">
                  <c:v>75.2</c:v>
                </c:pt>
                <c:pt idx="1941">
                  <c:v>74</c:v>
                </c:pt>
                <c:pt idx="1942">
                  <c:v>74.400000000000006</c:v>
                </c:pt>
                <c:pt idx="1943">
                  <c:v>73.599999999999994</c:v>
                </c:pt>
                <c:pt idx="1944">
                  <c:v>74.099999999999994</c:v>
                </c:pt>
                <c:pt idx="1945">
                  <c:v>74.900000000000006</c:v>
                </c:pt>
                <c:pt idx="1946">
                  <c:v>75.2</c:v>
                </c:pt>
                <c:pt idx="1947">
                  <c:v>75.7</c:v>
                </c:pt>
                <c:pt idx="1948">
                  <c:v>78.099999999999994</c:v>
                </c:pt>
                <c:pt idx="1949">
                  <c:v>79.7</c:v>
                </c:pt>
                <c:pt idx="1950">
                  <c:v>79.599999999999994</c:v>
                </c:pt>
                <c:pt idx="1951">
                  <c:v>80.900000000000006</c:v>
                </c:pt>
                <c:pt idx="1952">
                  <c:v>82.1</c:v>
                </c:pt>
                <c:pt idx="1953">
                  <c:v>81.599999999999994</c:v>
                </c:pt>
                <c:pt idx="1954">
                  <c:v>80.400000000000006</c:v>
                </c:pt>
                <c:pt idx="1955">
                  <c:v>80.2</c:v>
                </c:pt>
                <c:pt idx="1956">
                  <c:v>78</c:v>
                </c:pt>
                <c:pt idx="1957">
                  <c:v>74.5</c:v>
                </c:pt>
                <c:pt idx="1958">
                  <c:v>73.8</c:v>
                </c:pt>
                <c:pt idx="1959">
                  <c:v>71.900000000000006</c:v>
                </c:pt>
                <c:pt idx="1960">
                  <c:v>70.8</c:v>
                </c:pt>
                <c:pt idx="1961">
                  <c:v>70.8</c:v>
                </c:pt>
                <c:pt idx="1962">
                  <c:v>75.8</c:v>
                </c:pt>
                <c:pt idx="1963">
                  <c:v>80.2</c:v>
                </c:pt>
                <c:pt idx="1964">
                  <c:v>80.900000000000006</c:v>
                </c:pt>
                <c:pt idx="1965">
                  <c:v>88</c:v>
                </c:pt>
                <c:pt idx="1966">
                  <c:v>85.9</c:v>
                </c:pt>
                <c:pt idx="1967">
                  <c:v>88.6</c:v>
                </c:pt>
                <c:pt idx="1968">
                  <c:v>85.9</c:v>
                </c:pt>
                <c:pt idx="1969">
                  <c:v>86</c:v>
                </c:pt>
                <c:pt idx="1970">
                  <c:v>86</c:v>
                </c:pt>
                <c:pt idx="1971">
                  <c:v>84.3</c:v>
                </c:pt>
                <c:pt idx="1972">
                  <c:v>85.1</c:v>
                </c:pt>
                <c:pt idx="1973">
                  <c:v>84.7</c:v>
                </c:pt>
                <c:pt idx="1974">
                  <c:v>85.9</c:v>
                </c:pt>
                <c:pt idx="1975">
                  <c:v>83.3</c:v>
                </c:pt>
                <c:pt idx="1976">
                  <c:v>88.3</c:v>
                </c:pt>
                <c:pt idx="1977">
                  <c:v>90.1</c:v>
                </c:pt>
                <c:pt idx="1978">
                  <c:v>89.4</c:v>
                </c:pt>
                <c:pt idx="1979">
                  <c:v>90.6</c:v>
                </c:pt>
                <c:pt idx="1980">
                  <c:v>86.3</c:v>
                </c:pt>
                <c:pt idx="1981">
                  <c:v>85.6</c:v>
                </c:pt>
                <c:pt idx="1982">
                  <c:v>81.099999999999994</c:v>
                </c:pt>
                <c:pt idx="1983">
                  <c:v>79.3</c:v>
                </c:pt>
                <c:pt idx="1984">
                  <c:v>81.3</c:v>
                </c:pt>
                <c:pt idx="1985">
                  <c:v>80.900000000000006</c:v>
                </c:pt>
                <c:pt idx="1986">
                  <c:v>81.5</c:v>
                </c:pt>
                <c:pt idx="1987">
                  <c:v>89.5</c:v>
                </c:pt>
                <c:pt idx="1988">
                  <c:v>89.5</c:v>
                </c:pt>
                <c:pt idx="1989">
                  <c:v>89.5</c:v>
                </c:pt>
                <c:pt idx="1990">
                  <c:v>90.5</c:v>
                </c:pt>
                <c:pt idx="1991">
                  <c:v>90.5</c:v>
                </c:pt>
                <c:pt idx="1992">
                  <c:v>92.2</c:v>
                </c:pt>
                <c:pt idx="1993">
                  <c:v>90.9</c:v>
                </c:pt>
                <c:pt idx="1994">
                  <c:v>93</c:v>
                </c:pt>
                <c:pt idx="1995">
                  <c:v>93.9</c:v>
                </c:pt>
                <c:pt idx="1996">
                  <c:v>94.3</c:v>
                </c:pt>
                <c:pt idx="1997">
                  <c:v>91.8</c:v>
                </c:pt>
                <c:pt idx="1998">
                  <c:v>90</c:v>
                </c:pt>
                <c:pt idx="1999">
                  <c:v>88.2</c:v>
                </c:pt>
                <c:pt idx="2000">
                  <c:v>87.9</c:v>
                </c:pt>
                <c:pt idx="2001">
                  <c:v>87.2</c:v>
                </c:pt>
                <c:pt idx="2002">
                  <c:v>89</c:v>
                </c:pt>
                <c:pt idx="2003">
                  <c:v>88.3</c:v>
                </c:pt>
                <c:pt idx="2004">
                  <c:v>85.1</c:v>
                </c:pt>
                <c:pt idx="2005">
                  <c:v>86.2</c:v>
                </c:pt>
                <c:pt idx="2006">
                  <c:v>79.2</c:v>
                </c:pt>
                <c:pt idx="2007">
                  <c:v>79.5</c:v>
                </c:pt>
                <c:pt idx="2008">
                  <c:v>77.2</c:v>
                </c:pt>
                <c:pt idx="2009">
                  <c:v>78</c:v>
                </c:pt>
                <c:pt idx="2010">
                  <c:v>76.900000000000006</c:v>
                </c:pt>
                <c:pt idx="2011">
                  <c:v>78</c:v>
                </c:pt>
                <c:pt idx="2012">
                  <c:v>77.2</c:v>
                </c:pt>
                <c:pt idx="2013">
                  <c:v>77.3</c:v>
                </c:pt>
                <c:pt idx="2014">
                  <c:v>75.099999999999994</c:v>
                </c:pt>
                <c:pt idx="2015">
                  <c:v>75.099999999999994</c:v>
                </c:pt>
                <c:pt idx="2016">
                  <c:v>72.7</c:v>
                </c:pt>
                <c:pt idx="2017">
                  <c:v>71.400000000000006</c:v>
                </c:pt>
                <c:pt idx="2018">
                  <c:v>71.400000000000006</c:v>
                </c:pt>
                <c:pt idx="2019">
                  <c:v>75.8</c:v>
                </c:pt>
                <c:pt idx="2020">
                  <c:v>75.3</c:v>
                </c:pt>
                <c:pt idx="2021">
                  <c:v>75.900000000000006</c:v>
                </c:pt>
                <c:pt idx="2022">
                  <c:v>74.7</c:v>
                </c:pt>
                <c:pt idx="2023">
                  <c:v>74.599999999999994</c:v>
                </c:pt>
                <c:pt idx="2024">
                  <c:v>75.900000000000006</c:v>
                </c:pt>
                <c:pt idx="2025">
                  <c:v>79.2</c:v>
                </c:pt>
                <c:pt idx="2026">
                  <c:v>79.5</c:v>
                </c:pt>
                <c:pt idx="2027">
                  <c:v>80.7</c:v>
                </c:pt>
                <c:pt idx="2028">
                  <c:v>80.3</c:v>
                </c:pt>
                <c:pt idx="2029">
                  <c:v>80.400000000000006</c:v>
                </c:pt>
                <c:pt idx="2030">
                  <c:v>79.3</c:v>
                </c:pt>
                <c:pt idx="2031">
                  <c:v>79.7</c:v>
                </c:pt>
                <c:pt idx="2032">
                  <c:v>80.599999999999994</c:v>
                </c:pt>
                <c:pt idx="2033">
                  <c:v>80.2</c:v>
                </c:pt>
                <c:pt idx="2034">
                  <c:v>77.900000000000006</c:v>
                </c:pt>
                <c:pt idx="2035">
                  <c:v>79.2</c:v>
                </c:pt>
                <c:pt idx="2036">
                  <c:v>79.5</c:v>
                </c:pt>
                <c:pt idx="2037">
                  <c:v>79.099999999999994</c:v>
                </c:pt>
                <c:pt idx="2038">
                  <c:v>80.500000000000014</c:v>
                </c:pt>
                <c:pt idx="2039">
                  <c:v>80.8</c:v>
                </c:pt>
                <c:pt idx="2040">
                  <c:v>80.400000000000006</c:v>
                </c:pt>
                <c:pt idx="2041">
                  <c:v>79.8</c:v>
                </c:pt>
                <c:pt idx="2042">
                  <c:v>78.900000000000006</c:v>
                </c:pt>
                <c:pt idx="2043">
                  <c:v>79.3</c:v>
                </c:pt>
                <c:pt idx="2044">
                  <c:v>78.599999999999994</c:v>
                </c:pt>
                <c:pt idx="2045">
                  <c:v>78.599999999999994</c:v>
                </c:pt>
                <c:pt idx="2046">
                  <c:v>78.400000000000006</c:v>
                </c:pt>
                <c:pt idx="2047">
                  <c:v>79.5</c:v>
                </c:pt>
                <c:pt idx="2048">
                  <c:v>79.2</c:v>
                </c:pt>
                <c:pt idx="2049">
                  <c:v>78.7</c:v>
                </c:pt>
                <c:pt idx="2050">
                  <c:v>76.5</c:v>
                </c:pt>
                <c:pt idx="2051">
                  <c:v>76.400000000000006</c:v>
                </c:pt>
                <c:pt idx="2052">
                  <c:v>74.599999999999994</c:v>
                </c:pt>
                <c:pt idx="2053">
                  <c:v>74.7</c:v>
                </c:pt>
                <c:pt idx="2054">
                  <c:v>74.7</c:v>
                </c:pt>
                <c:pt idx="2055">
                  <c:v>75.839207458496077</c:v>
                </c:pt>
                <c:pt idx="2056">
                  <c:v>75.099999999999994</c:v>
                </c:pt>
                <c:pt idx="2057">
                  <c:v>75.5</c:v>
                </c:pt>
                <c:pt idx="2058">
                  <c:v>75</c:v>
                </c:pt>
                <c:pt idx="2059">
                  <c:v>75.5</c:v>
                </c:pt>
                <c:pt idx="2060">
                  <c:v>75</c:v>
                </c:pt>
                <c:pt idx="2061">
                  <c:v>75.099999999999994</c:v>
                </c:pt>
                <c:pt idx="2062">
                  <c:v>73.099999999999994</c:v>
                </c:pt>
                <c:pt idx="2063">
                  <c:v>71.3</c:v>
                </c:pt>
                <c:pt idx="2064">
                  <c:v>69.7</c:v>
                </c:pt>
                <c:pt idx="2065">
                  <c:v>69.400000000000006</c:v>
                </c:pt>
                <c:pt idx="2066">
                  <c:v>70.400000000000006</c:v>
                </c:pt>
                <c:pt idx="2067">
                  <c:v>70.7</c:v>
                </c:pt>
                <c:pt idx="2068">
                  <c:v>71.099999999999994</c:v>
                </c:pt>
                <c:pt idx="2069">
                  <c:v>71.8</c:v>
                </c:pt>
                <c:pt idx="2070">
                  <c:v>73.599999999999994</c:v>
                </c:pt>
                <c:pt idx="2071">
                  <c:v>72.7</c:v>
                </c:pt>
                <c:pt idx="2072">
                  <c:v>72.5</c:v>
                </c:pt>
                <c:pt idx="2073">
                  <c:v>72</c:v>
                </c:pt>
                <c:pt idx="2074">
                  <c:v>73.8</c:v>
                </c:pt>
                <c:pt idx="2075">
                  <c:v>75.099999999999994</c:v>
                </c:pt>
                <c:pt idx="2076">
                  <c:v>76.599999999999994</c:v>
                </c:pt>
                <c:pt idx="2077">
                  <c:v>80.099999999999994</c:v>
                </c:pt>
                <c:pt idx="2078">
                  <c:v>80.3</c:v>
                </c:pt>
                <c:pt idx="2079">
                  <c:v>82</c:v>
                </c:pt>
                <c:pt idx="2080">
                  <c:v>83.5</c:v>
                </c:pt>
                <c:pt idx="2081">
                  <c:v>83</c:v>
                </c:pt>
                <c:pt idx="2082">
                  <c:v>84.4</c:v>
                </c:pt>
                <c:pt idx="2083">
                  <c:v>85.916500000000042</c:v>
                </c:pt>
                <c:pt idx="2084">
                  <c:v>87.3</c:v>
                </c:pt>
                <c:pt idx="2085">
                  <c:v>85.9</c:v>
                </c:pt>
                <c:pt idx="2086">
                  <c:v>85.3</c:v>
                </c:pt>
                <c:pt idx="2087">
                  <c:v>84</c:v>
                </c:pt>
                <c:pt idx="2088">
                  <c:v>84.9</c:v>
                </c:pt>
                <c:pt idx="2089">
                  <c:v>85</c:v>
                </c:pt>
                <c:pt idx="2090">
                  <c:v>84.7</c:v>
                </c:pt>
                <c:pt idx="2091">
                  <c:v>86.1</c:v>
                </c:pt>
                <c:pt idx="2092">
                  <c:v>87.9</c:v>
                </c:pt>
                <c:pt idx="2093">
                  <c:v>86</c:v>
                </c:pt>
                <c:pt idx="2094">
                  <c:v>87.1</c:v>
                </c:pt>
                <c:pt idx="2095">
                  <c:v>86.7</c:v>
                </c:pt>
                <c:pt idx="2096">
                  <c:v>85.9</c:v>
                </c:pt>
                <c:pt idx="2097">
                  <c:v>86.6</c:v>
                </c:pt>
                <c:pt idx="2098">
                  <c:v>86.7</c:v>
                </c:pt>
                <c:pt idx="2099">
                  <c:v>85.65</c:v>
                </c:pt>
                <c:pt idx="2100">
                  <c:v>84.6</c:v>
                </c:pt>
                <c:pt idx="2101">
                  <c:v>84.8</c:v>
                </c:pt>
                <c:pt idx="2102">
                  <c:v>83.8</c:v>
                </c:pt>
                <c:pt idx="2103">
                  <c:v>81.7</c:v>
                </c:pt>
                <c:pt idx="2104">
                  <c:v>81.7</c:v>
                </c:pt>
                <c:pt idx="2105">
                  <c:v>81.7</c:v>
                </c:pt>
                <c:pt idx="2106">
                  <c:v>78.900000000000006</c:v>
                </c:pt>
                <c:pt idx="2107">
                  <c:v>78.900000000000006</c:v>
                </c:pt>
                <c:pt idx="2108">
                  <c:v>78.400000000000006</c:v>
                </c:pt>
                <c:pt idx="2109">
                  <c:v>78.400000000000006</c:v>
                </c:pt>
                <c:pt idx="2110">
                  <c:v>75</c:v>
                </c:pt>
                <c:pt idx="2111">
                  <c:v>66.400000000000006</c:v>
                </c:pt>
                <c:pt idx="2112">
                  <c:v>65.400000000000006</c:v>
                </c:pt>
                <c:pt idx="2113">
                  <c:v>62.2</c:v>
                </c:pt>
                <c:pt idx="2114">
                  <c:v>64.2</c:v>
                </c:pt>
                <c:pt idx="2115">
                  <c:v>66.8</c:v>
                </c:pt>
                <c:pt idx="2116">
                  <c:v>65</c:v>
                </c:pt>
                <c:pt idx="2117">
                  <c:v>62.6</c:v>
                </c:pt>
                <c:pt idx="2118">
                  <c:v>60.5</c:v>
                </c:pt>
                <c:pt idx="2119">
                  <c:v>60.5</c:v>
                </c:pt>
                <c:pt idx="2120">
                  <c:v>58.3</c:v>
                </c:pt>
                <c:pt idx="2121">
                  <c:v>61.4</c:v>
                </c:pt>
                <c:pt idx="2122">
                  <c:v>62.7</c:v>
                </c:pt>
                <c:pt idx="2123">
                  <c:v>64.599999999999994</c:v>
                </c:pt>
                <c:pt idx="2124">
                  <c:v>64.3</c:v>
                </c:pt>
                <c:pt idx="2125">
                  <c:v>63.9</c:v>
                </c:pt>
                <c:pt idx="2126">
                  <c:v>64.599999999999994</c:v>
                </c:pt>
                <c:pt idx="2127">
                  <c:v>64.7</c:v>
                </c:pt>
                <c:pt idx="2128">
                  <c:v>64.7</c:v>
                </c:pt>
                <c:pt idx="2129">
                  <c:v>64.900000000000006</c:v>
                </c:pt>
                <c:pt idx="2130">
                  <c:v>64.599999999999994</c:v>
                </c:pt>
                <c:pt idx="2131">
                  <c:v>63</c:v>
                </c:pt>
                <c:pt idx="2132">
                  <c:v>62.9</c:v>
                </c:pt>
                <c:pt idx="2133">
                  <c:v>61.18983203125002</c:v>
                </c:pt>
                <c:pt idx="2134">
                  <c:v>59.9</c:v>
                </c:pt>
                <c:pt idx="2135">
                  <c:v>59.1</c:v>
                </c:pt>
                <c:pt idx="2136">
                  <c:v>57.7</c:v>
                </c:pt>
                <c:pt idx="2137">
                  <c:v>58</c:v>
                </c:pt>
                <c:pt idx="2138">
                  <c:v>59.6</c:v>
                </c:pt>
                <c:pt idx="2139">
                  <c:v>60.6</c:v>
                </c:pt>
                <c:pt idx="2140">
                  <c:v>64.900000000000006</c:v>
                </c:pt>
                <c:pt idx="2141">
                  <c:v>65.7</c:v>
                </c:pt>
                <c:pt idx="2142">
                  <c:v>72.599999999999994</c:v>
                </c:pt>
                <c:pt idx="2143">
                  <c:v>71.7</c:v>
                </c:pt>
                <c:pt idx="2144">
                  <c:v>71.900000000000006</c:v>
                </c:pt>
                <c:pt idx="2145">
                  <c:v>70.26338536376953</c:v>
                </c:pt>
                <c:pt idx="2146">
                  <c:v>69</c:v>
                </c:pt>
                <c:pt idx="2147">
                  <c:v>68.099999999999994</c:v>
                </c:pt>
                <c:pt idx="2148">
                  <c:v>66.5</c:v>
                </c:pt>
                <c:pt idx="2149">
                  <c:v>70.900000000000006</c:v>
                </c:pt>
                <c:pt idx="2150">
                  <c:v>70.400000000000006</c:v>
                </c:pt>
                <c:pt idx="2151">
                  <c:v>67.099999999999994</c:v>
                </c:pt>
                <c:pt idx="2152">
                  <c:v>63.7</c:v>
                </c:pt>
                <c:pt idx="2153">
                  <c:v>63</c:v>
                </c:pt>
                <c:pt idx="2154">
                  <c:v>59.9</c:v>
                </c:pt>
                <c:pt idx="2155">
                  <c:v>58.7</c:v>
                </c:pt>
                <c:pt idx="2156">
                  <c:v>59.399979888916008</c:v>
                </c:pt>
                <c:pt idx="2157">
                  <c:v>59</c:v>
                </c:pt>
                <c:pt idx="2158">
                  <c:v>59.4</c:v>
                </c:pt>
                <c:pt idx="2159">
                  <c:v>59.4</c:v>
                </c:pt>
                <c:pt idx="2160">
                  <c:v>60.6</c:v>
                </c:pt>
                <c:pt idx="2161">
                  <c:v>61.2</c:v>
                </c:pt>
                <c:pt idx="2162">
                  <c:v>65.5</c:v>
                </c:pt>
                <c:pt idx="2163">
                  <c:v>65.5</c:v>
                </c:pt>
                <c:pt idx="2164">
                  <c:v>66.7</c:v>
                </c:pt>
                <c:pt idx="2165">
                  <c:v>66.099999999999994</c:v>
                </c:pt>
                <c:pt idx="2166">
                  <c:v>66.599999999999994</c:v>
                </c:pt>
                <c:pt idx="2167">
                  <c:v>67.5</c:v>
                </c:pt>
                <c:pt idx="2168">
                  <c:v>70.900000000000006</c:v>
                </c:pt>
                <c:pt idx="2169">
                  <c:v>71.2</c:v>
                </c:pt>
                <c:pt idx="2170">
                  <c:v>71.599999999999994</c:v>
                </c:pt>
                <c:pt idx="2171">
                  <c:v>71.8</c:v>
                </c:pt>
                <c:pt idx="2172">
                  <c:v>72.400000000000006</c:v>
                </c:pt>
                <c:pt idx="2173">
                  <c:v>71.632636486816423</c:v>
                </c:pt>
                <c:pt idx="2174">
                  <c:v>68.900000000000006</c:v>
                </c:pt>
                <c:pt idx="2175">
                  <c:v>66.3</c:v>
                </c:pt>
                <c:pt idx="2176">
                  <c:v>65.099999999999994</c:v>
                </c:pt>
                <c:pt idx="2177">
                  <c:v>64.5</c:v>
                </c:pt>
                <c:pt idx="2178">
                  <c:v>66.900000000000006</c:v>
                </c:pt>
                <c:pt idx="2179">
                  <c:v>66.400000000000006</c:v>
                </c:pt>
                <c:pt idx="2180">
                  <c:v>65.7</c:v>
                </c:pt>
                <c:pt idx="2181">
                  <c:v>65.599999999999994</c:v>
                </c:pt>
                <c:pt idx="2182">
                  <c:v>65.5</c:v>
                </c:pt>
                <c:pt idx="2183">
                  <c:v>63.7</c:v>
                </c:pt>
                <c:pt idx="2184">
                  <c:v>66.599999999999994</c:v>
                </c:pt>
                <c:pt idx="2185">
                  <c:v>65.099999999999994</c:v>
                </c:pt>
                <c:pt idx="2186">
                  <c:v>65.099999999999994</c:v>
                </c:pt>
                <c:pt idx="2187">
                  <c:v>65.7</c:v>
                </c:pt>
                <c:pt idx="2188">
                  <c:v>65.7</c:v>
                </c:pt>
                <c:pt idx="2189">
                  <c:v>66.2</c:v>
                </c:pt>
                <c:pt idx="2190">
                  <c:v>63.5</c:v>
                </c:pt>
                <c:pt idx="2191">
                  <c:v>62.1</c:v>
                </c:pt>
                <c:pt idx="2192">
                  <c:v>60.3</c:v>
                </c:pt>
                <c:pt idx="2193">
                  <c:v>57.6</c:v>
                </c:pt>
                <c:pt idx="2194">
                  <c:v>55.7</c:v>
                </c:pt>
                <c:pt idx="2195">
                  <c:v>55.6</c:v>
                </c:pt>
                <c:pt idx="2196">
                  <c:v>54.7</c:v>
                </c:pt>
                <c:pt idx="2197">
                  <c:v>55.6</c:v>
                </c:pt>
                <c:pt idx="2198">
                  <c:v>55.2</c:v>
                </c:pt>
                <c:pt idx="2199">
                  <c:v>54.2</c:v>
                </c:pt>
                <c:pt idx="2200">
                  <c:v>54.6</c:v>
                </c:pt>
                <c:pt idx="2201">
                  <c:v>56.3</c:v>
                </c:pt>
                <c:pt idx="2202">
                  <c:v>59.8</c:v>
                </c:pt>
                <c:pt idx="2203">
                  <c:v>62.182824908447287</c:v>
                </c:pt>
                <c:pt idx="2204">
                  <c:v>60.6</c:v>
                </c:pt>
                <c:pt idx="2205">
                  <c:v>60.9</c:v>
                </c:pt>
                <c:pt idx="2206">
                  <c:v>62.4</c:v>
                </c:pt>
                <c:pt idx="2207">
                  <c:v>61.4</c:v>
                </c:pt>
                <c:pt idx="2208">
                  <c:v>60.1</c:v>
                </c:pt>
                <c:pt idx="2209">
                  <c:v>58.8</c:v>
                </c:pt>
                <c:pt idx="2210">
                  <c:v>58</c:v>
                </c:pt>
                <c:pt idx="2211">
                  <c:v>57.3</c:v>
                </c:pt>
                <c:pt idx="2212">
                  <c:v>57.9</c:v>
                </c:pt>
                <c:pt idx="2213">
                  <c:v>57.6</c:v>
                </c:pt>
                <c:pt idx="2214">
                  <c:v>57.9</c:v>
                </c:pt>
                <c:pt idx="2215">
                  <c:v>59.2</c:v>
                </c:pt>
                <c:pt idx="2216">
                  <c:v>60</c:v>
                </c:pt>
                <c:pt idx="2217">
                  <c:v>63.8</c:v>
                </c:pt>
                <c:pt idx="2218">
                  <c:v>63</c:v>
                </c:pt>
                <c:pt idx="2219">
                  <c:v>62</c:v>
                </c:pt>
                <c:pt idx="2220">
                  <c:v>60.246563488769539</c:v>
                </c:pt>
                <c:pt idx="2221">
                  <c:v>59.9</c:v>
                </c:pt>
                <c:pt idx="2222">
                  <c:v>60.5</c:v>
                </c:pt>
                <c:pt idx="2223">
                  <c:v>60.2</c:v>
                </c:pt>
                <c:pt idx="2224">
                  <c:v>60.7</c:v>
                </c:pt>
                <c:pt idx="2225">
                  <c:v>60.9</c:v>
                </c:pt>
                <c:pt idx="2226">
                  <c:v>59</c:v>
                </c:pt>
                <c:pt idx="2227">
                  <c:v>55.5</c:v>
                </c:pt>
                <c:pt idx="2228">
                  <c:v>55.2</c:v>
                </c:pt>
                <c:pt idx="2229">
                  <c:v>54.9</c:v>
                </c:pt>
                <c:pt idx="2230">
                  <c:v>55.5</c:v>
                </c:pt>
                <c:pt idx="2231">
                  <c:v>54.2</c:v>
                </c:pt>
                <c:pt idx="2232">
                  <c:v>53.5</c:v>
                </c:pt>
                <c:pt idx="2233">
                  <c:v>53.5</c:v>
                </c:pt>
                <c:pt idx="2234">
                  <c:v>53.5</c:v>
                </c:pt>
                <c:pt idx="2235">
                  <c:v>47.7</c:v>
                </c:pt>
                <c:pt idx="2236">
                  <c:v>44.7</c:v>
                </c:pt>
                <c:pt idx="2237">
                  <c:v>47.4</c:v>
                </c:pt>
                <c:pt idx="2238">
                  <c:v>47.6</c:v>
                </c:pt>
                <c:pt idx="2239">
                  <c:v>48.1</c:v>
                </c:pt>
                <c:pt idx="2240">
                  <c:v>47.3</c:v>
                </c:pt>
                <c:pt idx="2241">
                  <c:v>46.2</c:v>
                </c:pt>
                <c:pt idx="2242">
                  <c:v>46.7</c:v>
                </c:pt>
                <c:pt idx="2243">
                  <c:v>47.3</c:v>
                </c:pt>
                <c:pt idx="2244">
                  <c:v>48</c:v>
                </c:pt>
                <c:pt idx="2245">
                  <c:v>50.3</c:v>
                </c:pt>
                <c:pt idx="2246">
                  <c:v>53.7</c:v>
                </c:pt>
                <c:pt idx="2247">
                  <c:v>56.9</c:v>
                </c:pt>
                <c:pt idx="2248">
                  <c:v>59</c:v>
                </c:pt>
                <c:pt idx="2249">
                  <c:v>57.3</c:v>
                </c:pt>
                <c:pt idx="2250">
                  <c:v>54.8</c:v>
                </c:pt>
                <c:pt idx="2251">
                  <c:v>52.7</c:v>
                </c:pt>
                <c:pt idx="2252">
                  <c:v>53.7</c:v>
                </c:pt>
                <c:pt idx="2253">
                  <c:v>53.8</c:v>
                </c:pt>
                <c:pt idx="2254">
                  <c:v>52.9</c:v>
                </c:pt>
                <c:pt idx="2255">
                  <c:v>51.8</c:v>
                </c:pt>
                <c:pt idx="2256">
                  <c:v>49.5</c:v>
                </c:pt>
                <c:pt idx="2257">
                  <c:v>49.5</c:v>
                </c:pt>
                <c:pt idx="2258">
                  <c:v>49.7</c:v>
                </c:pt>
                <c:pt idx="2259">
                  <c:v>51</c:v>
                </c:pt>
                <c:pt idx="2260">
                  <c:v>55.7</c:v>
                </c:pt>
                <c:pt idx="2261">
                  <c:v>54.9</c:v>
                </c:pt>
                <c:pt idx="2262">
                  <c:v>54.4</c:v>
                </c:pt>
                <c:pt idx="2263">
                  <c:v>56.3</c:v>
                </c:pt>
                <c:pt idx="2264">
                  <c:v>55.3</c:v>
                </c:pt>
                <c:pt idx="2265">
                  <c:v>58.2</c:v>
                </c:pt>
                <c:pt idx="2266">
                  <c:v>58.8</c:v>
                </c:pt>
                <c:pt idx="2267">
                  <c:v>54.9</c:v>
                </c:pt>
                <c:pt idx="2268">
                  <c:v>50.5</c:v>
                </c:pt>
                <c:pt idx="2269">
                  <c:v>50.5</c:v>
                </c:pt>
                <c:pt idx="2270">
                  <c:v>50.6</c:v>
                </c:pt>
                <c:pt idx="2271">
                  <c:v>51.6</c:v>
                </c:pt>
                <c:pt idx="2272">
                  <c:v>51.8</c:v>
                </c:pt>
                <c:pt idx="2273">
                  <c:v>52.8</c:v>
                </c:pt>
                <c:pt idx="2274">
                  <c:v>52.1</c:v>
                </c:pt>
                <c:pt idx="2275">
                  <c:v>52.1</c:v>
                </c:pt>
                <c:pt idx="2276">
                  <c:v>52.5</c:v>
                </c:pt>
                <c:pt idx="2277">
                  <c:v>54.3</c:v>
                </c:pt>
                <c:pt idx="2278">
                  <c:v>56.9</c:v>
                </c:pt>
                <c:pt idx="2279">
                  <c:v>60.9</c:v>
                </c:pt>
                <c:pt idx="2280">
                  <c:v>65.858531567382812</c:v>
                </c:pt>
                <c:pt idx="2281">
                  <c:v>65.599999999999994</c:v>
                </c:pt>
                <c:pt idx="2282">
                  <c:v>67.8</c:v>
                </c:pt>
                <c:pt idx="2283">
                  <c:v>70.3</c:v>
                </c:pt>
                <c:pt idx="2284">
                  <c:v>67.108484985351566</c:v>
                </c:pt>
                <c:pt idx="2285">
                  <c:v>66.3</c:v>
                </c:pt>
                <c:pt idx="2286">
                  <c:v>61.3</c:v>
                </c:pt>
                <c:pt idx="2287">
                  <c:v>62.7</c:v>
                </c:pt>
                <c:pt idx="2288">
                  <c:v>64.599999999999994</c:v>
                </c:pt>
                <c:pt idx="2289">
                  <c:v>73.2</c:v>
                </c:pt>
                <c:pt idx="2290">
                  <c:v>79.5</c:v>
                </c:pt>
                <c:pt idx="2291">
                  <c:v>104.1</c:v>
                </c:pt>
                <c:pt idx="2292">
                  <c:v>114</c:v>
                </c:pt>
                <c:pt idx="2293">
                  <c:v>109.4</c:v>
                </c:pt>
                <c:pt idx="2294">
                  <c:v>126.1</c:v>
                </c:pt>
                <c:pt idx="2295">
                  <c:v>128.5</c:v>
                </c:pt>
                <c:pt idx="2296">
                  <c:v>129.1</c:v>
                </c:pt>
                <c:pt idx="2297">
                  <c:v>170.9847950683594</c:v>
                </c:pt>
                <c:pt idx="2298">
                  <c:v>170.9847950683594</c:v>
                </c:pt>
                <c:pt idx="2299">
                  <c:v>170.9847950683594</c:v>
                </c:pt>
                <c:pt idx="2300">
                  <c:v>167.9</c:v>
                </c:pt>
                <c:pt idx="2301">
                  <c:v>159.30000000000001</c:v>
                </c:pt>
                <c:pt idx="2302">
                  <c:v>118.7</c:v>
                </c:pt>
                <c:pt idx="2303">
                  <c:v>107.20178466186523</c:v>
                </c:pt>
                <c:pt idx="2304">
                  <c:v>89.723372155761709</c:v>
                </c:pt>
                <c:pt idx="2305">
                  <c:v>114.11743764038084</c:v>
                </c:pt>
                <c:pt idx="2306">
                  <c:v>114.6</c:v>
                </c:pt>
                <c:pt idx="2307">
                  <c:v>129.9</c:v>
                </c:pt>
                <c:pt idx="2308">
                  <c:v>128.41530609130859</c:v>
                </c:pt>
                <c:pt idx="2309">
                  <c:v>123.9</c:v>
                </c:pt>
                <c:pt idx="2310">
                  <c:v>110.5</c:v>
                </c:pt>
                <c:pt idx="2311">
                  <c:v>116.3</c:v>
                </c:pt>
                <c:pt idx="2312">
                  <c:v>103.9</c:v>
                </c:pt>
                <c:pt idx="2313">
                  <c:v>82.2</c:v>
                </c:pt>
                <c:pt idx="2314">
                  <c:v>80.8</c:v>
                </c:pt>
                <c:pt idx="2315">
                  <c:v>84.7</c:v>
                </c:pt>
                <c:pt idx="2316">
                  <c:v>90.2</c:v>
                </c:pt>
                <c:pt idx="2317">
                  <c:v>88.6</c:v>
                </c:pt>
                <c:pt idx="2318">
                  <c:v>89.8</c:v>
                </c:pt>
                <c:pt idx="2319">
                  <c:v>93.6</c:v>
                </c:pt>
                <c:pt idx="2320">
                  <c:v>103.6</c:v>
                </c:pt>
                <c:pt idx="2321">
                  <c:v>92.7</c:v>
                </c:pt>
                <c:pt idx="2322">
                  <c:v>96.1</c:v>
                </c:pt>
                <c:pt idx="2323">
                  <c:v>97.5</c:v>
                </c:pt>
                <c:pt idx="2324">
                  <c:v>97.4</c:v>
                </c:pt>
                <c:pt idx="2325">
                  <c:v>95.431454345703131</c:v>
                </c:pt>
                <c:pt idx="2326">
                  <c:v>95.1</c:v>
                </c:pt>
                <c:pt idx="2327">
                  <c:v>99.4</c:v>
                </c:pt>
                <c:pt idx="2328">
                  <c:v>94.6</c:v>
                </c:pt>
                <c:pt idx="2329">
                  <c:v>95.4</c:v>
                </c:pt>
                <c:pt idx="2330">
                  <c:v>93.1</c:v>
                </c:pt>
                <c:pt idx="2331">
                  <c:v>95.5</c:v>
                </c:pt>
                <c:pt idx="2332">
                  <c:v>97.8</c:v>
                </c:pt>
                <c:pt idx="2333">
                  <c:v>104.97074624023436</c:v>
                </c:pt>
                <c:pt idx="2334">
                  <c:v>101.2</c:v>
                </c:pt>
                <c:pt idx="2335">
                  <c:v>97.5</c:v>
                </c:pt>
                <c:pt idx="2336">
                  <c:v>104.4</c:v>
                </c:pt>
                <c:pt idx="2337">
                  <c:v>107</c:v>
                </c:pt>
                <c:pt idx="2338">
                  <c:v>79.048699816894541</c:v>
                </c:pt>
                <c:pt idx="2339">
                  <c:v>92.6</c:v>
                </c:pt>
                <c:pt idx="2340">
                  <c:v>89.6</c:v>
                </c:pt>
                <c:pt idx="2341">
                  <c:v>88.780628979492207</c:v>
                </c:pt>
                <c:pt idx="2342">
                  <c:v>85.110233752441417</c:v>
                </c:pt>
                <c:pt idx="2343">
                  <c:v>81.599999999999994</c:v>
                </c:pt>
                <c:pt idx="2344">
                  <c:v>80.987343457031244</c:v>
                </c:pt>
                <c:pt idx="2345">
                  <c:v>79</c:v>
                </c:pt>
                <c:pt idx="2346">
                  <c:v>77.8</c:v>
                </c:pt>
                <c:pt idx="2347">
                  <c:v>76.599999999999994</c:v>
                </c:pt>
                <c:pt idx="2348">
                  <c:v>95</c:v>
                </c:pt>
                <c:pt idx="2349">
                  <c:v>92</c:v>
                </c:pt>
                <c:pt idx="2350">
                  <c:v>85.5</c:v>
                </c:pt>
                <c:pt idx="2351">
                  <c:v>81</c:v>
                </c:pt>
                <c:pt idx="2352">
                  <c:v>82.3</c:v>
                </c:pt>
                <c:pt idx="2353">
                  <c:v>92.556700000000006</c:v>
                </c:pt>
                <c:pt idx="2354">
                  <c:v>91.86999999999999</c:v>
                </c:pt>
                <c:pt idx="2355">
                  <c:v>96.447500000000019</c:v>
                </c:pt>
                <c:pt idx="2356">
                  <c:v>98.177000000000007</c:v>
                </c:pt>
                <c:pt idx="2357">
                  <c:v>91.7</c:v>
                </c:pt>
                <c:pt idx="2358">
                  <c:v>89.3</c:v>
                </c:pt>
                <c:pt idx="2359">
                  <c:v>90.2</c:v>
                </c:pt>
                <c:pt idx="2360">
                  <c:v>92.5</c:v>
                </c:pt>
                <c:pt idx="2361">
                  <c:v>91.3</c:v>
                </c:pt>
                <c:pt idx="2362">
                  <c:v>95.3</c:v>
                </c:pt>
                <c:pt idx="2363">
                  <c:v>93.7</c:v>
                </c:pt>
                <c:pt idx="2364">
                  <c:v>99.5</c:v>
                </c:pt>
                <c:pt idx="2365">
                  <c:v>104.29300000000001</c:v>
                </c:pt>
                <c:pt idx="2366">
                  <c:v>100.7</c:v>
                </c:pt>
                <c:pt idx="2367">
                  <c:v>100.1</c:v>
                </c:pt>
                <c:pt idx="2368">
                  <c:v>96.1</c:v>
                </c:pt>
                <c:pt idx="2369">
                  <c:v>87.5</c:v>
                </c:pt>
                <c:pt idx="2370">
                  <c:v>82</c:v>
                </c:pt>
                <c:pt idx="2371">
                  <c:v>78</c:v>
                </c:pt>
                <c:pt idx="2372">
                  <c:v>79.400000000000006</c:v>
                </c:pt>
                <c:pt idx="2373">
                  <c:v>81.7</c:v>
                </c:pt>
                <c:pt idx="2374">
                  <c:v>81.5</c:v>
                </c:pt>
                <c:pt idx="2375">
                  <c:v>82.8</c:v>
                </c:pt>
                <c:pt idx="2376">
                  <c:v>81.099999999999994</c:v>
                </c:pt>
                <c:pt idx="2377">
                  <c:v>82.1</c:v>
                </c:pt>
                <c:pt idx="2378">
                  <c:v>79.287800000000018</c:v>
                </c:pt>
                <c:pt idx="2379">
                  <c:v>78.793299999999974</c:v>
                </c:pt>
                <c:pt idx="2380">
                  <c:v>75.894100000000009</c:v>
                </c:pt>
                <c:pt idx="2381">
                  <c:v>76.5</c:v>
                </c:pt>
                <c:pt idx="2382">
                  <c:v>74.5</c:v>
                </c:pt>
                <c:pt idx="2383">
                  <c:v>73.900000000000006</c:v>
                </c:pt>
                <c:pt idx="2384">
                  <c:v>72.7</c:v>
                </c:pt>
                <c:pt idx="2385">
                  <c:v>78</c:v>
                </c:pt>
                <c:pt idx="2386">
                  <c:v>79.599999999999994</c:v>
                </c:pt>
                <c:pt idx="2387">
                  <c:v>82.8</c:v>
                </c:pt>
                <c:pt idx="2388">
                  <c:v>83.7</c:v>
                </c:pt>
                <c:pt idx="2389">
                  <c:v>84.4</c:v>
                </c:pt>
                <c:pt idx="2390">
                  <c:v>83.8</c:v>
                </c:pt>
                <c:pt idx="2391">
                  <c:v>87.2</c:v>
                </c:pt>
                <c:pt idx="2392">
                  <c:v>88.3</c:v>
                </c:pt>
                <c:pt idx="2393">
                  <c:v>88.8</c:v>
                </c:pt>
                <c:pt idx="2394">
                  <c:v>85.7</c:v>
                </c:pt>
                <c:pt idx="2395">
                  <c:v>86.4</c:v>
                </c:pt>
                <c:pt idx="2396">
                  <c:v>87.8</c:v>
                </c:pt>
                <c:pt idx="2397">
                  <c:v>88.2</c:v>
                </c:pt>
                <c:pt idx="2398">
                  <c:v>88.5</c:v>
                </c:pt>
                <c:pt idx="2399">
                  <c:v>91</c:v>
                </c:pt>
                <c:pt idx="2400">
                  <c:v>93.3</c:v>
                </c:pt>
                <c:pt idx="2401">
                  <c:v>93.4</c:v>
                </c:pt>
                <c:pt idx="2402">
                  <c:v>91.9</c:v>
                </c:pt>
                <c:pt idx="2403">
                  <c:v>92.2</c:v>
                </c:pt>
                <c:pt idx="2404">
                  <c:v>90.9</c:v>
                </c:pt>
                <c:pt idx="2405">
                  <c:v>90.5</c:v>
                </c:pt>
                <c:pt idx="2406">
                  <c:v>90.7</c:v>
                </c:pt>
                <c:pt idx="2407">
                  <c:v>90.856300000000005</c:v>
                </c:pt>
                <c:pt idx="2408">
                  <c:v>90.91279999999999</c:v>
                </c:pt>
                <c:pt idx="2409">
                  <c:v>89.804199999999994</c:v>
                </c:pt>
                <c:pt idx="2410">
                  <c:v>82.5</c:v>
                </c:pt>
                <c:pt idx="2411">
                  <c:v>83.9</c:v>
                </c:pt>
                <c:pt idx="2412">
                  <c:v>80.5</c:v>
                </c:pt>
                <c:pt idx="2413">
                  <c:v>78.7</c:v>
                </c:pt>
                <c:pt idx="2414">
                  <c:v>82</c:v>
                </c:pt>
                <c:pt idx="2415">
                  <c:v>81.7</c:v>
                </c:pt>
                <c:pt idx="2416">
                  <c:v>83.4</c:v>
                </c:pt>
                <c:pt idx="2417">
                  <c:v>83.9</c:v>
                </c:pt>
                <c:pt idx="2418">
                  <c:v>82.5</c:v>
                </c:pt>
                <c:pt idx="2419">
                  <c:v>82</c:v>
                </c:pt>
                <c:pt idx="2420">
                  <c:v>81.099500000000006</c:v>
                </c:pt>
                <c:pt idx="2421">
                  <c:v>80.400000000000006</c:v>
                </c:pt>
                <c:pt idx="2422">
                  <c:v>79.8</c:v>
                </c:pt>
                <c:pt idx="2423">
                  <c:v>80.7</c:v>
                </c:pt>
                <c:pt idx="2424">
                  <c:v>80.8</c:v>
                </c:pt>
                <c:pt idx="2425">
                  <c:v>83.5</c:v>
                </c:pt>
                <c:pt idx="2426">
                  <c:v>81.900000000000006</c:v>
                </c:pt>
                <c:pt idx="2427">
                  <c:v>83.3</c:v>
                </c:pt>
                <c:pt idx="2428">
                  <c:v>87.5</c:v>
                </c:pt>
                <c:pt idx="2429">
                  <c:v>90.2</c:v>
                </c:pt>
                <c:pt idx="2430">
                  <c:v>88.7</c:v>
                </c:pt>
                <c:pt idx="2431">
                  <c:v>87.4</c:v>
                </c:pt>
                <c:pt idx="2432">
                  <c:v>85</c:v>
                </c:pt>
                <c:pt idx="2433">
                  <c:v>84</c:v>
                </c:pt>
                <c:pt idx="2434">
                  <c:v>83</c:v>
                </c:pt>
                <c:pt idx="2435">
                  <c:v>76.5</c:v>
                </c:pt>
                <c:pt idx="2436">
                  <c:v>75.599999999999994</c:v>
                </c:pt>
                <c:pt idx="2437">
                  <c:v>72.5</c:v>
                </c:pt>
                <c:pt idx="2438">
                  <c:v>73.8</c:v>
                </c:pt>
                <c:pt idx="2439">
                  <c:v>73.599999999999994</c:v>
                </c:pt>
                <c:pt idx="2440">
                  <c:v>75.016800000000046</c:v>
                </c:pt>
                <c:pt idx="2441">
                  <c:v>76.7</c:v>
                </c:pt>
                <c:pt idx="2442">
                  <c:v>78.37700000000001</c:v>
                </c:pt>
                <c:pt idx="2443">
                  <c:v>76.5</c:v>
                </c:pt>
                <c:pt idx="2444">
                  <c:v>75.599999999999994</c:v>
                </c:pt>
                <c:pt idx="2445">
                  <c:v>75.400000000000006</c:v>
                </c:pt>
                <c:pt idx="2446">
                  <c:v>75.400000000000006</c:v>
                </c:pt>
                <c:pt idx="2447">
                  <c:v>74.599999999999994</c:v>
                </c:pt>
                <c:pt idx="2448">
                  <c:v>74.599999999999994</c:v>
                </c:pt>
                <c:pt idx="2449">
                  <c:v>75</c:v>
                </c:pt>
                <c:pt idx="2450">
                  <c:v>74.3</c:v>
                </c:pt>
                <c:pt idx="2451">
                  <c:v>75.400000000000006</c:v>
                </c:pt>
                <c:pt idx="2452">
                  <c:v>77.8</c:v>
                </c:pt>
                <c:pt idx="2453">
                  <c:v>77.8</c:v>
                </c:pt>
                <c:pt idx="2454">
                  <c:v>77.5</c:v>
                </c:pt>
                <c:pt idx="2455">
                  <c:v>75.400000000000006</c:v>
                </c:pt>
                <c:pt idx="2456">
                  <c:v>72.3</c:v>
                </c:pt>
                <c:pt idx="2457">
                  <c:v>61.9</c:v>
                </c:pt>
                <c:pt idx="2458">
                  <c:v>61.9</c:v>
                </c:pt>
                <c:pt idx="2459">
                  <c:v>63.1</c:v>
                </c:pt>
                <c:pt idx="2460">
                  <c:v>63.2</c:v>
                </c:pt>
                <c:pt idx="2461">
                  <c:v>69.7</c:v>
                </c:pt>
                <c:pt idx="2462">
                  <c:v>68.7</c:v>
                </c:pt>
                <c:pt idx="2463">
                  <c:v>63.2</c:v>
                </c:pt>
                <c:pt idx="2464">
                  <c:v>63.2</c:v>
                </c:pt>
                <c:pt idx="2465">
                  <c:v>63.2</c:v>
                </c:pt>
                <c:pt idx="2466">
                  <c:v>64.099999999999994</c:v>
                </c:pt>
                <c:pt idx="2467">
                  <c:v>64.697699999999998</c:v>
                </c:pt>
                <c:pt idx="2468">
                  <c:v>64.344799999999978</c:v>
                </c:pt>
                <c:pt idx="2469">
                  <c:v>62.681000000000033</c:v>
                </c:pt>
                <c:pt idx="2470">
                  <c:v>62.242700000000006</c:v>
                </c:pt>
                <c:pt idx="2471">
                  <c:v>61.4</c:v>
                </c:pt>
                <c:pt idx="2472">
                  <c:v>59.008199999999974</c:v>
                </c:pt>
                <c:pt idx="2473">
                  <c:v>56.5</c:v>
                </c:pt>
                <c:pt idx="2474">
                  <c:v>54.1</c:v>
                </c:pt>
                <c:pt idx="2475">
                  <c:v>53.940899999999999</c:v>
                </c:pt>
                <c:pt idx="2476">
                  <c:v>52.7</c:v>
                </c:pt>
                <c:pt idx="2477">
                  <c:v>55.8</c:v>
                </c:pt>
                <c:pt idx="2478">
                  <c:v>59.8</c:v>
                </c:pt>
                <c:pt idx="2479">
                  <c:v>61.5</c:v>
                </c:pt>
                <c:pt idx="2480">
                  <c:v>62.6</c:v>
                </c:pt>
                <c:pt idx="2481">
                  <c:v>64.8</c:v>
                </c:pt>
                <c:pt idx="2482">
                  <c:v>66.2</c:v>
                </c:pt>
                <c:pt idx="2483">
                  <c:v>65.900000000000006</c:v>
                </c:pt>
                <c:pt idx="2484">
                  <c:v>65.2</c:v>
                </c:pt>
                <c:pt idx="2485">
                  <c:v>63.4</c:v>
                </c:pt>
                <c:pt idx="2486">
                  <c:v>62.1</c:v>
                </c:pt>
                <c:pt idx="2487">
                  <c:v>63</c:v>
                </c:pt>
                <c:pt idx="2488">
                  <c:v>63.6</c:v>
                </c:pt>
                <c:pt idx="2489">
                  <c:v>64.599999999999994</c:v>
                </c:pt>
                <c:pt idx="2490">
                  <c:v>61.4</c:v>
                </c:pt>
                <c:pt idx="2491">
                  <c:v>62.2</c:v>
                </c:pt>
                <c:pt idx="2492">
                  <c:v>62.125000000000007</c:v>
                </c:pt>
                <c:pt idx="2493">
                  <c:v>61.974999999999994</c:v>
                </c:pt>
                <c:pt idx="2494">
                  <c:v>61.9</c:v>
                </c:pt>
                <c:pt idx="2495">
                  <c:v>60.6</c:v>
                </c:pt>
                <c:pt idx="2496">
                  <c:v>64.900000000000006</c:v>
                </c:pt>
                <c:pt idx="2497">
                  <c:v>65.400000000000006</c:v>
                </c:pt>
                <c:pt idx="2498">
                  <c:v>65.400000000000006</c:v>
                </c:pt>
                <c:pt idx="2499">
                  <c:v>63.3</c:v>
                </c:pt>
                <c:pt idx="2500">
                  <c:v>63.5</c:v>
                </c:pt>
                <c:pt idx="2501">
                  <c:v>62.3</c:v>
                </c:pt>
                <c:pt idx="2502">
                  <c:v>62.5</c:v>
                </c:pt>
                <c:pt idx="2503">
                  <c:v>59.8</c:v>
                </c:pt>
                <c:pt idx="2504">
                  <c:v>62</c:v>
                </c:pt>
                <c:pt idx="2505">
                  <c:v>61</c:v>
                </c:pt>
                <c:pt idx="2506">
                  <c:v>59.9</c:v>
                </c:pt>
                <c:pt idx="2507">
                  <c:v>61</c:v>
                </c:pt>
                <c:pt idx="2508">
                  <c:v>63.1</c:v>
                </c:pt>
                <c:pt idx="2509">
                  <c:v>65</c:v>
                </c:pt>
                <c:pt idx="2510">
                  <c:v>65.099999999999994</c:v>
                </c:pt>
                <c:pt idx="2511">
                  <c:v>66.5</c:v>
                </c:pt>
                <c:pt idx="2512">
                  <c:v>65.400000000000006</c:v>
                </c:pt>
                <c:pt idx="2513">
                  <c:v>62.7</c:v>
                </c:pt>
                <c:pt idx="2514">
                  <c:v>61.8</c:v>
                </c:pt>
                <c:pt idx="2515">
                  <c:v>65.099999999999994</c:v>
                </c:pt>
                <c:pt idx="2516">
                  <c:v>65.3</c:v>
                </c:pt>
                <c:pt idx="2517">
                  <c:v>64.5</c:v>
                </c:pt>
                <c:pt idx="2518">
                  <c:v>62.6</c:v>
                </c:pt>
                <c:pt idx="2519">
                  <c:v>61.2</c:v>
                </c:pt>
                <c:pt idx="2520">
                  <c:v>62.4</c:v>
                </c:pt>
                <c:pt idx="2521">
                  <c:v>63.4</c:v>
                </c:pt>
                <c:pt idx="2522">
                  <c:v>64.2</c:v>
                </c:pt>
                <c:pt idx="2523">
                  <c:v>64</c:v>
                </c:pt>
                <c:pt idx="2524">
                  <c:v>63.4</c:v>
                </c:pt>
                <c:pt idx="2525">
                  <c:v>61.7</c:v>
                </c:pt>
                <c:pt idx="2526">
                  <c:v>61.8</c:v>
                </c:pt>
                <c:pt idx="2527">
                  <c:v>62.7</c:v>
                </c:pt>
                <c:pt idx="2528">
                  <c:v>64.2</c:v>
                </c:pt>
                <c:pt idx="2529">
                  <c:v>68</c:v>
                </c:pt>
                <c:pt idx="2530">
                  <c:v>67</c:v>
                </c:pt>
                <c:pt idx="2531">
                  <c:v>65.2</c:v>
                </c:pt>
                <c:pt idx="2532">
                  <c:v>68.099999999999994</c:v>
                </c:pt>
                <c:pt idx="2533">
                  <c:v>66.599999999999994</c:v>
                </c:pt>
                <c:pt idx="2534">
                  <c:v>65.7</c:v>
                </c:pt>
                <c:pt idx="2535">
                  <c:v>65.099999999999994</c:v>
                </c:pt>
                <c:pt idx="2536">
                  <c:v>67.3</c:v>
                </c:pt>
                <c:pt idx="2537">
                  <c:v>69.3</c:v>
                </c:pt>
                <c:pt idx="2538">
                  <c:v>71.5</c:v>
                </c:pt>
                <c:pt idx="2539">
                  <c:v>71.099999999999994</c:v>
                </c:pt>
                <c:pt idx="2540">
                  <c:v>70.5</c:v>
                </c:pt>
                <c:pt idx="2541">
                  <c:v>68.599999999999994</c:v>
                </c:pt>
                <c:pt idx="2542">
                  <c:v>66.505400000000009</c:v>
                </c:pt>
                <c:pt idx="2543">
                  <c:v>66.3</c:v>
                </c:pt>
                <c:pt idx="2544">
                  <c:v>66.5</c:v>
                </c:pt>
                <c:pt idx="2545">
                  <c:v>63.9</c:v>
                </c:pt>
                <c:pt idx="2546">
                  <c:v>60.7</c:v>
                </c:pt>
                <c:pt idx="2547">
                  <c:v>60.7</c:v>
                </c:pt>
                <c:pt idx="2548">
                  <c:v>60.2</c:v>
                </c:pt>
                <c:pt idx="2549">
                  <c:v>61.1</c:v>
                </c:pt>
                <c:pt idx="2550">
                  <c:v>62.5</c:v>
                </c:pt>
                <c:pt idx="2551">
                  <c:v>62.6</c:v>
                </c:pt>
                <c:pt idx="2552">
                  <c:v>60.2</c:v>
                </c:pt>
                <c:pt idx="2553">
                  <c:v>58.7</c:v>
                </c:pt>
                <c:pt idx="2554">
                  <c:v>58.8</c:v>
                </c:pt>
                <c:pt idx="2555">
                  <c:v>53.9</c:v>
                </c:pt>
                <c:pt idx="2556">
                  <c:v>53</c:v>
                </c:pt>
                <c:pt idx="2557">
                  <c:v>52.4</c:v>
                </c:pt>
                <c:pt idx="2558">
                  <c:v>56.5</c:v>
                </c:pt>
                <c:pt idx="2559">
                  <c:v>55.9</c:v>
                </c:pt>
                <c:pt idx="2560">
                  <c:v>56.2</c:v>
                </c:pt>
                <c:pt idx="2561">
                  <c:v>55.9</c:v>
                </c:pt>
                <c:pt idx="2562">
                  <c:v>57.6</c:v>
                </c:pt>
                <c:pt idx="2563">
                  <c:v>58</c:v>
                </c:pt>
                <c:pt idx="2564">
                  <c:v>57.5</c:v>
                </c:pt>
                <c:pt idx="2565">
                  <c:v>55.7</c:v>
                </c:pt>
                <c:pt idx="2566">
                  <c:v>57.4</c:v>
                </c:pt>
                <c:pt idx="2567">
                  <c:v>59.9</c:v>
                </c:pt>
                <c:pt idx="2568">
                  <c:v>61.5</c:v>
                </c:pt>
                <c:pt idx="2569">
                  <c:v>60.7</c:v>
                </c:pt>
                <c:pt idx="2570">
                  <c:v>58.6</c:v>
                </c:pt>
                <c:pt idx="2571">
                  <c:v>58.2</c:v>
                </c:pt>
                <c:pt idx="2572">
                  <c:v>56.7</c:v>
                </c:pt>
                <c:pt idx="2573">
                  <c:v>56.6</c:v>
                </c:pt>
                <c:pt idx="2574">
                  <c:v>56.3</c:v>
                </c:pt>
                <c:pt idx="2575">
                  <c:v>57.4</c:v>
                </c:pt>
                <c:pt idx="2576">
                  <c:v>57.4</c:v>
                </c:pt>
                <c:pt idx="2577">
                  <c:v>56.6</c:v>
                </c:pt>
                <c:pt idx="2578">
                  <c:v>57.6</c:v>
                </c:pt>
                <c:pt idx="2579">
                  <c:v>57.2</c:v>
                </c:pt>
                <c:pt idx="2580">
                  <c:v>57.2</c:v>
                </c:pt>
                <c:pt idx="2581">
                  <c:v>57.2</c:v>
                </c:pt>
                <c:pt idx="2582">
                  <c:v>60.2</c:v>
                </c:pt>
                <c:pt idx="2583">
                  <c:v>62.4</c:v>
                </c:pt>
                <c:pt idx="2584">
                  <c:v>62.7</c:v>
                </c:pt>
                <c:pt idx="2585">
                  <c:v>60.6</c:v>
                </c:pt>
                <c:pt idx="2586">
                  <c:v>59.7</c:v>
                </c:pt>
                <c:pt idx="2587">
                  <c:v>59.6</c:v>
                </c:pt>
                <c:pt idx="2588">
                  <c:v>59.2</c:v>
                </c:pt>
                <c:pt idx="2589">
                  <c:v>60.4</c:v>
                </c:pt>
                <c:pt idx="2590">
                  <c:v>59.3</c:v>
                </c:pt>
                <c:pt idx="2591">
                  <c:v>58.9</c:v>
                </c:pt>
                <c:pt idx="2592">
                  <c:v>57.5</c:v>
                </c:pt>
                <c:pt idx="2593">
                  <c:v>56.7</c:v>
                </c:pt>
                <c:pt idx="2594">
                  <c:v>57.5</c:v>
                </c:pt>
                <c:pt idx="2595">
                  <c:v>58.1</c:v>
                </c:pt>
                <c:pt idx="2596">
                  <c:v>57.9</c:v>
                </c:pt>
                <c:pt idx="2597">
                  <c:v>56.8</c:v>
                </c:pt>
                <c:pt idx="2598">
                  <c:v>56.7</c:v>
                </c:pt>
                <c:pt idx="2599">
                  <c:v>58</c:v>
                </c:pt>
                <c:pt idx="2600">
                  <c:v>57.4</c:v>
                </c:pt>
                <c:pt idx="2601">
                  <c:v>58.6</c:v>
                </c:pt>
                <c:pt idx="2602">
                  <c:v>58.6</c:v>
                </c:pt>
                <c:pt idx="2603">
                  <c:v>58.5</c:v>
                </c:pt>
                <c:pt idx="2604">
                  <c:v>58</c:v>
                </c:pt>
                <c:pt idx="2605">
                  <c:v>56.4</c:v>
                </c:pt>
                <c:pt idx="2606">
                  <c:v>56.8</c:v>
                </c:pt>
                <c:pt idx="2607">
                  <c:v>54.9</c:v>
                </c:pt>
                <c:pt idx="2608">
                  <c:v>54.4</c:v>
                </c:pt>
                <c:pt idx="2609">
                  <c:v>52.7</c:v>
                </c:pt>
                <c:pt idx="2610">
                  <c:v>53.1</c:v>
                </c:pt>
                <c:pt idx="2611">
                  <c:v>54.1</c:v>
                </c:pt>
                <c:pt idx="2612">
                  <c:v>54.9</c:v>
                </c:pt>
                <c:pt idx="2613">
                  <c:v>56</c:v>
                </c:pt>
                <c:pt idx="2614">
                  <c:v>55.3</c:v>
                </c:pt>
                <c:pt idx="2615">
                  <c:v>54</c:v>
                </c:pt>
                <c:pt idx="2616">
                  <c:v>53.2</c:v>
                </c:pt>
                <c:pt idx="2617">
                  <c:v>51.2</c:v>
                </c:pt>
                <c:pt idx="2618">
                  <c:v>51</c:v>
                </c:pt>
                <c:pt idx="2619">
                  <c:v>53.1</c:v>
                </c:pt>
                <c:pt idx="2620">
                  <c:v>53.9</c:v>
                </c:pt>
                <c:pt idx="2621">
                  <c:v>55.5</c:v>
                </c:pt>
                <c:pt idx="2622">
                  <c:v>56.9</c:v>
                </c:pt>
                <c:pt idx="2623">
                  <c:v>60.6</c:v>
                </c:pt>
                <c:pt idx="2624">
                  <c:v>59.3</c:v>
                </c:pt>
                <c:pt idx="2625">
                  <c:v>59.3</c:v>
                </c:pt>
                <c:pt idx="2626">
                  <c:v>56.5</c:v>
                </c:pt>
                <c:pt idx="2627">
                  <c:v>56.9</c:v>
                </c:pt>
                <c:pt idx="2628">
                  <c:v>56.9</c:v>
                </c:pt>
                <c:pt idx="2629">
                  <c:v>59.3</c:v>
                </c:pt>
                <c:pt idx="2630">
                  <c:v>65.8</c:v>
                </c:pt>
                <c:pt idx="2631">
                  <c:v>64.7</c:v>
                </c:pt>
                <c:pt idx="2632">
                  <c:v>61.3</c:v>
                </c:pt>
                <c:pt idx="2633">
                  <c:v>58.6</c:v>
                </c:pt>
                <c:pt idx="2634">
                  <c:v>57.9</c:v>
                </c:pt>
                <c:pt idx="2635">
                  <c:v>57.8</c:v>
                </c:pt>
                <c:pt idx="2636">
                  <c:v>59.7</c:v>
                </c:pt>
                <c:pt idx="2637">
                  <c:v>59.5</c:v>
                </c:pt>
                <c:pt idx="2638">
                  <c:v>58.5</c:v>
                </c:pt>
                <c:pt idx="2639">
                  <c:v>60.3</c:v>
                </c:pt>
                <c:pt idx="2640">
                  <c:v>60.3</c:v>
                </c:pt>
                <c:pt idx="2641">
                  <c:v>62.8</c:v>
                </c:pt>
                <c:pt idx="2642">
                  <c:v>63.4</c:v>
                </c:pt>
                <c:pt idx="2643">
                  <c:v>63.4</c:v>
                </c:pt>
                <c:pt idx="2644">
                  <c:v>64</c:v>
                </c:pt>
                <c:pt idx="2645">
                  <c:v>67</c:v>
                </c:pt>
                <c:pt idx="2646">
                  <c:v>66.900000000000006</c:v>
                </c:pt>
                <c:pt idx="2647">
                  <c:v>65.599999999999994</c:v>
                </c:pt>
                <c:pt idx="2648">
                  <c:v>65.400000000000006</c:v>
                </c:pt>
                <c:pt idx="2649">
                  <c:v>63.2</c:v>
                </c:pt>
                <c:pt idx="2650">
                  <c:v>64.3</c:v>
                </c:pt>
                <c:pt idx="2651">
                  <c:v>66.8</c:v>
                </c:pt>
                <c:pt idx="2652">
                  <c:v>67.3</c:v>
                </c:pt>
                <c:pt idx="2653">
                  <c:v>70.400000000000006</c:v>
                </c:pt>
                <c:pt idx="2654">
                  <c:v>68.8</c:v>
                </c:pt>
                <c:pt idx="2655">
                  <c:v>66</c:v>
                </c:pt>
                <c:pt idx="2656">
                  <c:v>64.900000000000006</c:v>
                </c:pt>
                <c:pt idx="2657">
                  <c:v>64</c:v>
                </c:pt>
                <c:pt idx="2658">
                  <c:v>62.6</c:v>
                </c:pt>
                <c:pt idx="2659">
                  <c:v>62</c:v>
                </c:pt>
                <c:pt idx="2660">
                  <c:v>61.7</c:v>
                </c:pt>
                <c:pt idx="2661">
                  <c:v>61.6</c:v>
                </c:pt>
                <c:pt idx="2662">
                  <c:v>61.6</c:v>
                </c:pt>
                <c:pt idx="2663">
                  <c:v>62.3</c:v>
                </c:pt>
                <c:pt idx="2664">
                  <c:v>61.9</c:v>
                </c:pt>
                <c:pt idx="2665">
                  <c:v>61.4</c:v>
                </c:pt>
                <c:pt idx="2666">
                  <c:v>62.5</c:v>
                </c:pt>
                <c:pt idx="2667">
                  <c:v>61</c:v>
                </c:pt>
                <c:pt idx="2668">
                  <c:v>60.3</c:v>
                </c:pt>
                <c:pt idx="2669">
                  <c:v>60.1</c:v>
                </c:pt>
                <c:pt idx="2670">
                  <c:v>60</c:v>
                </c:pt>
                <c:pt idx="2671">
                  <c:v>62</c:v>
                </c:pt>
                <c:pt idx="2672">
                  <c:v>63.1</c:v>
                </c:pt>
                <c:pt idx="2673">
                  <c:v>61.9</c:v>
                </c:pt>
                <c:pt idx="2674">
                  <c:v>64.900000000000006</c:v>
                </c:pt>
                <c:pt idx="2675">
                  <c:v>63.8</c:v>
                </c:pt>
                <c:pt idx="2676">
                  <c:v>63.8</c:v>
                </c:pt>
                <c:pt idx="2677">
                  <c:v>62.1</c:v>
                </c:pt>
                <c:pt idx="2678">
                  <c:v>59.6</c:v>
                </c:pt>
                <c:pt idx="2679">
                  <c:v>57.2</c:v>
                </c:pt>
                <c:pt idx="2680">
                  <c:v>56.9</c:v>
                </c:pt>
                <c:pt idx="2681">
                  <c:v>58.4</c:v>
                </c:pt>
                <c:pt idx="2682">
                  <c:v>62.7</c:v>
                </c:pt>
                <c:pt idx="2683">
                  <c:v>62.2</c:v>
                </c:pt>
                <c:pt idx="2684">
                  <c:v>62.6</c:v>
                </c:pt>
                <c:pt idx="2685">
                  <c:v>62.7</c:v>
                </c:pt>
                <c:pt idx="2686">
                  <c:v>63.9</c:v>
                </c:pt>
                <c:pt idx="2687">
                  <c:v>63.3</c:v>
                </c:pt>
                <c:pt idx="2688">
                  <c:v>64.099999999999994</c:v>
                </c:pt>
                <c:pt idx="2689">
                  <c:v>65.099999999999994</c:v>
                </c:pt>
                <c:pt idx="2690">
                  <c:v>64.900000000000006</c:v>
                </c:pt>
                <c:pt idx="2691">
                  <c:v>63.7</c:v>
                </c:pt>
                <c:pt idx="2692">
                  <c:v>62.4</c:v>
                </c:pt>
                <c:pt idx="2693">
                  <c:v>61.3</c:v>
                </c:pt>
                <c:pt idx="2694">
                  <c:v>60.9</c:v>
                </c:pt>
                <c:pt idx="2695">
                  <c:v>61.5</c:v>
                </c:pt>
                <c:pt idx="2696">
                  <c:v>62.1</c:v>
                </c:pt>
                <c:pt idx="2697">
                  <c:v>61.9</c:v>
                </c:pt>
                <c:pt idx="2698">
                  <c:v>62.9</c:v>
                </c:pt>
                <c:pt idx="2699">
                  <c:v>63</c:v>
                </c:pt>
                <c:pt idx="2700">
                  <c:v>62.8</c:v>
                </c:pt>
                <c:pt idx="2701">
                  <c:v>65.2</c:v>
                </c:pt>
                <c:pt idx="2702">
                  <c:v>67.3</c:v>
                </c:pt>
                <c:pt idx="2703">
                  <c:v>68</c:v>
                </c:pt>
                <c:pt idx="2704">
                  <c:v>66.599999999999994</c:v>
                </c:pt>
                <c:pt idx="2705">
                  <c:v>64.5</c:v>
                </c:pt>
                <c:pt idx="2706">
                  <c:v>63</c:v>
                </c:pt>
                <c:pt idx="2707">
                  <c:v>63.1</c:v>
                </c:pt>
                <c:pt idx="2708">
                  <c:v>62.5</c:v>
                </c:pt>
                <c:pt idx="2709">
                  <c:v>63.3</c:v>
                </c:pt>
                <c:pt idx="2710">
                  <c:v>66.8</c:v>
                </c:pt>
                <c:pt idx="2711">
                  <c:v>66.8</c:v>
                </c:pt>
                <c:pt idx="2712">
                  <c:v>67.400000000000006</c:v>
                </c:pt>
                <c:pt idx="2713">
                  <c:v>67.7</c:v>
                </c:pt>
                <c:pt idx="2714">
                  <c:v>67.099999999999994</c:v>
                </c:pt>
                <c:pt idx="2715">
                  <c:v>67.2</c:v>
                </c:pt>
                <c:pt idx="2716">
                  <c:v>67.900000000000006</c:v>
                </c:pt>
                <c:pt idx="2717">
                  <c:v>68.3</c:v>
                </c:pt>
                <c:pt idx="2718">
                  <c:v>68.5</c:v>
                </c:pt>
                <c:pt idx="2719">
                  <c:v>72</c:v>
                </c:pt>
                <c:pt idx="2720">
                  <c:v>75</c:v>
                </c:pt>
                <c:pt idx="2721">
                  <c:v>74.099999999999994</c:v>
                </c:pt>
                <c:pt idx="2722">
                  <c:v>74.5</c:v>
                </c:pt>
                <c:pt idx="2723">
                  <c:v>78.5</c:v>
                </c:pt>
                <c:pt idx="2724">
                  <c:v>79.5</c:v>
                </c:pt>
                <c:pt idx="2725">
                  <c:v>76.900000000000006</c:v>
                </c:pt>
                <c:pt idx="2726">
                  <c:v>74</c:v>
                </c:pt>
                <c:pt idx="2727">
                  <c:v>72.7</c:v>
                </c:pt>
                <c:pt idx="2728">
                  <c:v>74.5</c:v>
                </c:pt>
                <c:pt idx="2729">
                  <c:v>74.55</c:v>
                </c:pt>
                <c:pt idx="2730">
                  <c:v>74</c:v>
                </c:pt>
                <c:pt idx="2731">
                  <c:v>75.3</c:v>
                </c:pt>
                <c:pt idx="2732">
                  <c:v>76.05</c:v>
                </c:pt>
                <c:pt idx="2733">
                  <c:v>76.8</c:v>
                </c:pt>
                <c:pt idx="2734">
                  <c:v>76.8</c:v>
                </c:pt>
                <c:pt idx="2735">
                  <c:v>77.900000000000006</c:v>
                </c:pt>
                <c:pt idx="2736">
                  <c:v>80.7</c:v>
                </c:pt>
                <c:pt idx="2737">
                  <c:v>78.2</c:v>
                </c:pt>
                <c:pt idx="2738">
                  <c:v>76.8</c:v>
                </c:pt>
                <c:pt idx="2739">
                  <c:v>75.2</c:v>
                </c:pt>
                <c:pt idx="2740">
                  <c:v>74.3</c:v>
                </c:pt>
                <c:pt idx="2741">
                  <c:v>72</c:v>
                </c:pt>
                <c:pt idx="2742">
                  <c:v>69.900000000000006</c:v>
                </c:pt>
                <c:pt idx="2743">
                  <c:v>70.900000000000006</c:v>
                </c:pt>
                <c:pt idx="2744">
                  <c:v>70.900000000000006</c:v>
                </c:pt>
                <c:pt idx="2745">
                  <c:v>71.8</c:v>
                </c:pt>
                <c:pt idx="2746">
                  <c:v>69.8</c:v>
                </c:pt>
                <c:pt idx="2747">
                  <c:v>69.099999999999994</c:v>
                </c:pt>
                <c:pt idx="2748">
                  <c:v>70.400000000000006</c:v>
                </c:pt>
                <c:pt idx="2749">
                  <c:v>71.099999999999994</c:v>
                </c:pt>
                <c:pt idx="2750">
                  <c:v>73.599999999999994</c:v>
                </c:pt>
                <c:pt idx="2751">
                  <c:v>72.400000000000006</c:v>
                </c:pt>
                <c:pt idx="2752">
                  <c:v>73.143500000000031</c:v>
                </c:pt>
                <c:pt idx="2753">
                  <c:v>74.400000000000006</c:v>
                </c:pt>
                <c:pt idx="2754">
                  <c:v>74.3</c:v>
                </c:pt>
                <c:pt idx="2755">
                  <c:v>79.5</c:v>
                </c:pt>
                <c:pt idx="2756">
                  <c:v>79.2</c:v>
                </c:pt>
                <c:pt idx="2757">
                  <c:v>81.099999999999994</c:v>
                </c:pt>
                <c:pt idx="2758">
                  <c:v>82.8</c:v>
                </c:pt>
                <c:pt idx="2759">
                  <c:v>86</c:v>
                </c:pt>
                <c:pt idx="2760">
                  <c:v>85.6</c:v>
                </c:pt>
                <c:pt idx="2761">
                  <c:v>83.3</c:v>
                </c:pt>
                <c:pt idx="2762">
                  <c:v>86.4</c:v>
                </c:pt>
                <c:pt idx="2763">
                  <c:v>92.5</c:v>
                </c:pt>
                <c:pt idx="2764">
                  <c:v>89.7</c:v>
                </c:pt>
                <c:pt idx="2765">
                  <c:v>86.2</c:v>
                </c:pt>
                <c:pt idx="2766">
                  <c:v>87.2</c:v>
                </c:pt>
                <c:pt idx="2767">
                  <c:v>90.1</c:v>
                </c:pt>
                <c:pt idx="2768">
                  <c:v>89</c:v>
                </c:pt>
                <c:pt idx="2769">
                  <c:v>87.3</c:v>
                </c:pt>
                <c:pt idx="2770">
                  <c:v>84.8</c:v>
                </c:pt>
                <c:pt idx="2771">
                  <c:v>83</c:v>
                </c:pt>
                <c:pt idx="2772">
                  <c:v>84.1</c:v>
                </c:pt>
                <c:pt idx="2773">
                  <c:v>87.2</c:v>
                </c:pt>
                <c:pt idx="2774">
                  <c:v>89.1</c:v>
                </c:pt>
                <c:pt idx="2775">
                  <c:v>89</c:v>
                </c:pt>
                <c:pt idx="2776">
                  <c:v>90.8</c:v>
                </c:pt>
                <c:pt idx="2777">
                  <c:v>94.3</c:v>
                </c:pt>
                <c:pt idx="2778">
                  <c:v>96.7</c:v>
                </c:pt>
                <c:pt idx="2779">
                  <c:v>97.3</c:v>
                </c:pt>
                <c:pt idx="2780">
                  <c:v>98.2</c:v>
                </c:pt>
                <c:pt idx="2781">
                  <c:v>98</c:v>
                </c:pt>
                <c:pt idx="2782">
                  <c:v>92.3</c:v>
                </c:pt>
                <c:pt idx="2783">
                  <c:v>92</c:v>
                </c:pt>
                <c:pt idx="2784">
                  <c:v>93.5</c:v>
                </c:pt>
                <c:pt idx="2785">
                  <c:v>93.5</c:v>
                </c:pt>
                <c:pt idx="2786">
                  <c:v>92.6</c:v>
                </c:pt>
                <c:pt idx="2787">
                  <c:v>95.7</c:v>
                </c:pt>
                <c:pt idx="2788">
                  <c:v>99.3</c:v>
                </c:pt>
                <c:pt idx="2789">
                  <c:v>104.8</c:v>
                </c:pt>
                <c:pt idx="2790">
                  <c:v>97.9</c:v>
                </c:pt>
                <c:pt idx="2791">
                  <c:v>99.7</c:v>
                </c:pt>
                <c:pt idx="2792">
                  <c:v>100.1</c:v>
                </c:pt>
                <c:pt idx="2793">
                  <c:v>100.5</c:v>
                </c:pt>
                <c:pt idx="2794">
                  <c:v>98.9</c:v>
                </c:pt>
                <c:pt idx="2795">
                  <c:v>86.3</c:v>
                </c:pt>
                <c:pt idx="2796">
                  <c:v>78.5</c:v>
                </c:pt>
                <c:pt idx="2797">
                  <c:v>78.7</c:v>
                </c:pt>
                <c:pt idx="2798">
                  <c:v>78.3</c:v>
                </c:pt>
                <c:pt idx="2799">
                  <c:v>77.7</c:v>
                </c:pt>
                <c:pt idx="2800">
                  <c:v>79.900000000000006</c:v>
                </c:pt>
                <c:pt idx="2801">
                  <c:v>80.5</c:v>
                </c:pt>
                <c:pt idx="2802">
                  <c:v>80.2</c:v>
                </c:pt>
                <c:pt idx="2803">
                  <c:v>78.400000000000006</c:v>
                </c:pt>
                <c:pt idx="2804">
                  <c:v>73.7</c:v>
                </c:pt>
                <c:pt idx="2805">
                  <c:v>73.5</c:v>
                </c:pt>
                <c:pt idx="2806">
                  <c:v>75.7</c:v>
                </c:pt>
                <c:pt idx="2807">
                  <c:v>73.7</c:v>
                </c:pt>
                <c:pt idx="2808">
                  <c:v>70.900000000000006</c:v>
                </c:pt>
                <c:pt idx="2809">
                  <c:v>70.5</c:v>
                </c:pt>
                <c:pt idx="2810">
                  <c:v>70.3</c:v>
                </c:pt>
                <c:pt idx="2811">
                  <c:v>72.7</c:v>
                </c:pt>
                <c:pt idx="2812">
                  <c:v>77.7</c:v>
                </c:pt>
                <c:pt idx="2813">
                  <c:v>85.2</c:v>
                </c:pt>
                <c:pt idx="2814">
                  <c:v>86.073700259791337</c:v>
                </c:pt>
                <c:pt idx="2815">
                  <c:v>81.417594063621749</c:v>
                </c:pt>
                <c:pt idx="2816">
                  <c:v>80.900000000000006</c:v>
                </c:pt>
                <c:pt idx="2817">
                  <c:v>85.6</c:v>
                </c:pt>
                <c:pt idx="2818">
                  <c:v>89.9</c:v>
                </c:pt>
                <c:pt idx="2819">
                  <c:v>88.8</c:v>
                </c:pt>
                <c:pt idx="2820">
                  <c:v>91.3</c:v>
                </c:pt>
                <c:pt idx="2821">
                  <c:v>92.8</c:v>
                </c:pt>
                <c:pt idx="2822">
                  <c:v>90.4</c:v>
                </c:pt>
                <c:pt idx="2823">
                  <c:v>90.3</c:v>
                </c:pt>
                <c:pt idx="2824">
                  <c:v>89.8</c:v>
                </c:pt>
                <c:pt idx="2825">
                  <c:v>92.3</c:v>
                </c:pt>
                <c:pt idx="2826">
                  <c:v>94.6</c:v>
                </c:pt>
                <c:pt idx="2827">
                  <c:v>94.8</c:v>
                </c:pt>
                <c:pt idx="2828">
                  <c:v>90.2</c:v>
                </c:pt>
                <c:pt idx="2829">
                  <c:v>89.2</c:v>
                </c:pt>
                <c:pt idx="2830">
                  <c:v>86.5</c:v>
                </c:pt>
                <c:pt idx="2831">
                  <c:v>88.9</c:v>
                </c:pt>
                <c:pt idx="2832">
                  <c:v>90</c:v>
                </c:pt>
                <c:pt idx="2833">
                  <c:v>87.5</c:v>
                </c:pt>
                <c:pt idx="2834">
                  <c:v>89.4</c:v>
                </c:pt>
                <c:pt idx="2835">
                  <c:v>90.6</c:v>
                </c:pt>
                <c:pt idx="2836">
                  <c:v>88.8</c:v>
                </c:pt>
                <c:pt idx="2837">
                  <c:v>88.8</c:v>
                </c:pt>
                <c:pt idx="2838">
                  <c:v>89.4</c:v>
                </c:pt>
                <c:pt idx="2839">
                  <c:v>90.7</c:v>
                </c:pt>
                <c:pt idx="2840">
                  <c:v>90.4</c:v>
                </c:pt>
                <c:pt idx="2841">
                  <c:v>89</c:v>
                </c:pt>
                <c:pt idx="2842">
                  <c:v>87.4</c:v>
                </c:pt>
                <c:pt idx="2843">
                  <c:v>86</c:v>
                </c:pt>
                <c:pt idx="2844">
                  <c:v>87.1</c:v>
                </c:pt>
                <c:pt idx="2845">
                  <c:v>77.599999999999994</c:v>
                </c:pt>
                <c:pt idx="2846">
                  <c:v>73.2</c:v>
                </c:pt>
                <c:pt idx="2847">
                  <c:v>71.099999999999994</c:v>
                </c:pt>
                <c:pt idx="2848">
                  <c:v>71</c:v>
                </c:pt>
                <c:pt idx="2849">
                  <c:v>73.099999999999994</c:v>
                </c:pt>
                <c:pt idx="2850">
                  <c:v>74.400000000000006</c:v>
                </c:pt>
                <c:pt idx="2851">
                  <c:v>75.7</c:v>
                </c:pt>
                <c:pt idx="2852">
                  <c:v>75.400000000000006</c:v>
                </c:pt>
                <c:pt idx="2853">
                  <c:v>75.8</c:v>
                </c:pt>
                <c:pt idx="2854">
                  <c:v>82.6</c:v>
                </c:pt>
                <c:pt idx="2855">
                  <c:v>82.1</c:v>
                </c:pt>
                <c:pt idx="2856">
                  <c:v>86.9</c:v>
                </c:pt>
                <c:pt idx="2857">
                  <c:v>86.9</c:v>
                </c:pt>
                <c:pt idx="2858">
                  <c:v>81</c:v>
                </c:pt>
                <c:pt idx="2859">
                  <c:v>85.3</c:v>
                </c:pt>
                <c:pt idx="2860">
                  <c:v>82.1</c:v>
                </c:pt>
                <c:pt idx="2861">
                  <c:v>80.5</c:v>
                </c:pt>
                <c:pt idx="2862">
                  <c:v>84.6</c:v>
                </c:pt>
                <c:pt idx="2863">
                  <c:v>83.9</c:v>
                </c:pt>
                <c:pt idx="2864">
                  <c:v>79.8</c:v>
                </c:pt>
                <c:pt idx="2865">
                  <c:v>81.2</c:v>
                </c:pt>
                <c:pt idx="2866">
                  <c:v>82.6</c:v>
                </c:pt>
                <c:pt idx="2867">
                  <c:v>84.2</c:v>
                </c:pt>
                <c:pt idx="2868">
                  <c:v>87</c:v>
                </c:pt>
                <c:pt idx="2869">
                  <c:v>85.6</c:v>
                </c:pt>
                <c:pt idx="2870">
                  <c:v>86.9</c:v>
                </c:pt>
                <c:pt idx="2871">
                  <c:v>82.7</c:v>
                </c:pt>
                <c:pt idx="2872">
                  <c:v>76.900000000000006</c:v>
                </c:pt>
                <c:pt idx="2873">
                  <c:v>73.8</c:v>
                </c:pt>
                <c:pt idx="2874">
                  <c:v>75.8</c:v>
                </c:pt>
                <c:pt idx="2875">
                  <c:v>76.5</c:v>
                </c:pt>
                <c:pt idx="2876">
                  <c:v>75.400000000000006</c:v>
                </c:pt>
                <c:pt idx="2877">
                  <c:v>77.099999999999994</c:v>
                </c:pt>
                <c:pt idx="2878">
                  <c:v>69</c:v>
                </c:pt>
                <c:pt idx="2879">
                  <c:v>68.5</c:v>
                </c:pt>
                <c:pt idx="2880">
                  <c:v>70.7</c:v>
                </c:pt>
                <c:pt idx="2881">
                  <c:v>71.3</c:v>
                </c:pt>
                <c:pt idx="2882">
                  <c:v>68.099999999999994</c:v>
                </c:pt>
                <c:pt idx="2883">
                  <c:v>71.099999999999994</c:v>
                </c:pt>
                <c:pt idx="2884">
                  <c:v>76.8</c:v>
                </c:pt>
                <c:pt idx="2885">
                  <c:v>74.599999999999994</c:v>
                </c:pt>
                <c:pt idx="2886">
                  <c:v>71.099999999999994</c:v>
                </c:pt>
                <c:pt idx="2887">
                  <c:v>70.099999999999994</c:v>
                </c:pt>
                <c:pt idx="2888">
                  <c:v>68.900000000000006</c:v>
                </c:pt>
                <c:pt idx="2889">
                  <c:v>73.5</c:v>
                </c:pt>
                <c:pt idx="2890">
                  <c:v>75.099999999999994</c:v>
                </c:pt>
                <c:pt idx="2891">
                  <c:v>74.400000000000006</c:v>
                </c:pt>
                <c:pt idx="2892">
                  <c:v>75.099999999999994</c:v>
                </c:pt>
                <c:pt idx="2893">
                  <c:v>75.949999999999989</c:v>
                </c:pt>
                <c:pt idx="2894">
                  <c:v>76.8</c:v>
                </c:pt>
                <c:pt idx="2895">
                  <c:v>79</c:v>
                </c:pt>
                <c:pt idx="2896">
                  <c:v>74.400000000000006</c:v>
                </c:pt>
                <c:pt idx="2897">
                  <c:v>72.2</c:v>
                </c:pt>
                <c:pt idx="2898">
                  <c:v>66.400000000000006</c:v>
                </c:pt>
                <c:pt idx="2899">
                  <c:v>67.599999999999994</c:v>
                </c:pt>
                <c:pt idx="2900">
                  <c:v>68.599999999999994</c:v>
                </c:pt>
                <c:pt idx="2901">
                  <c:v>69.400000000000006</c:v>
                </c:pt>
                <c:pt idx="2902">
                  <c:v>71.3</c:v>
                </c:pt>
                <c:pt idx="2903">
                  <c:v>76.2</c:v>
                </c:pt>
                <c:pt idx="2904">
                  <c:v>77.900000000000006</c:v>
                </c:pt>
                <c:pt idx="2905">
                  <c:v>74.099999999999994</c:v>
                </c:pt>
                <c:pt idx="2906">
                  <c:v>70.599999999999994</c:v>
                </c:pt>
                <c:pt idx="2907">
                  <c:v>68.400000000000006</c:v>
                </c:pt>
                <c:pt idx="2908">
                  <c:v>74.5</c:v>
                </c:pt>
                <c:pt idx="2909">
                  <c:v>77.7</c:v>
                </c:pt>
                <c:pt idx="2910">
                  <c:v>78.3</c:v>
                </c:pt>
                <c:pt idx="2911">
                  <c:v>80.2</c:v>
                </c:pt>
                <c:pt idx="2912">
                  <c:v>83</c:v>
                </c:pt>
                <c:pt idx="2913">
                  <c:v>78.934486591674528</c:v>
                </c:pt>
                <c:pt idx="2914">
                  <c:v>84.741376275120345</c:v>
                </c:pt>
                <c:pt idx="2915">
                  <c:v>81.3</c:v>
                </c:pt>
                <c:pt idx="2916">
                  <c:v>77.569567722528362</c:v>
                </c:pt>
                <c:pt idx="2917">
                  <c:v>75.076573285264914</c:v>
                </c:pt>
                <c:pt idx="2918">
                  <c:v>75.6429504805281</c:v>
                </c:pt>
                <c:pt idx="2919">
                  <c:v>76.67636216484253</c:v>
                </c:pt>
                <c:pt idx="2920">
                  <c:v>75.588715217999479</c:v>
                </c:pt>
                <c:pt idx="2921">
                  <c:v>75.588715217999479</c:v>
                </c:pt>
                <c:pt idx="2922">
                  <c:v>77.2</c:v>
                </c:pt>
                <c:pt idx="2923">
                  <c:v>77.400000000000006</c:v>
                </c:pt>
                <c:pt idx="2924">
                  <c:v>77.400000000000006</c:v>
                </c:pt>
                <c:pt idx="2925">
                  <c:v>75.599999999999994</c:v>
                </c:pt>
                <c:pt idx="2926">
                  <c:v>78.957448542414539</c:v>
                </c:pt>
                <c:pt idx="2927">
                  <c:v>82.22278186032726</c:v>
                </c:pt>
                <c:pt idx="2928">
                  <c:v>84.730443330919499</c:v>
                </c:pt>
                <c:pt idx="2929">
                  <c:v>89.462679331952927</c:v>
                </c:pt>
                <c:pt idx="2930">
                  <c:v>90.759350273591949</c:v>
                </c:pt>
                <c:pt idx="2931">
                  <c:v>94.749691829302435</c:v>
                </c:pt>
                <c:pt idx="2932">
                  <c:v>89.034157869323622</c:v>
                </c:pt>
                <c:pt idx="2933">
                  <c:v>80.801939584770466</c:v>
                </c:pt>
                <c:pt idx="2934">
                  <c:v>77.8</c:v>
                </c:pt>
                <c:pt idx="2935">
                  <c:v>80.2</c:v>
                </c:pt>
                <c:pt idx="2936">
                  <c:v>77.508146489478591</c:v>
                </c:pt>
                <c:pt idx="2937">
                  <c:v>78.2</c:v>
                </c:pt>
                <c:pt idx="2938">
                  <c:v>88.4</c:v>
                </c:pt>
                <c:pt idx="2939">
                  <c:v>93.9</c:v>
                </c:pt>
                <c:pt idx="2940">
                  <c:v>97.9</c:v>
                </c:pt>
                <c:pt idx="2941">
                  <c:v>86.811922618682672</c:v>
                </c:pt>
                <c:pt idx="2942">
                  <c:v>86.175016676900995</c:v>
                </c:pt>
                <c:pt idx="2943">
                  <c:v>80.679850455863189</c:v>
                </c:pt>
                <c:pt idx="2944">
                  <c:v>80.400000000000006</c:v>
                </c:pt>
                <c:pt idx="2945">
                  <c:v>80.8</c:v>
                </c:pt>
                <c:pt idx="2946">
                  <c:v>78.900000000000006</c:v>
                </c:pt>
                <c:pt idx="2947">
                  <c:v>78.599999999999994</c:v>
                </c:pt>
                <c:pt idx="2948">
                  <c:v>78.599999999999994</c:v>
                </c:pt>
                <c:pt idx="2949">
                  <c:v>75.7</c:v>
                </c:pt>
                <c:pt idx="2950">
                  <c:v>78.066570427914428</c:v>
                </c:pt>
                <c:pt idx="2951">
                  <c:v>79.702097962788713</c:v>
                </c:pt>
                <c:pt idx="2952">
                  <c:v>79.7</c:v>
                </c:pt>
                <c:pt idx="2953">
                  <c:v>74.099999999999994</c:v>
                </c:pt>
                <c:pt idx="2954">
                  <c:v>75.838705198484391</c:v>
                </c:pt>
                <c:pt idx="2955">
                  <c:v>78.958625718004072</c:v>
                </c:pt>
                <c:pt idx="2956">
                  <c:v>75.673909626737412</c:v>
                </c:pt>
                <c:pt idx="2957">
                  <c:v>73.248719900094443</c:v>
                </c:pt>
                <c:pt idx="2958">
                  <c:v>74.752839536996788</c:v>
                </c:pt>
                <c:pt idx="2959">
                  <c:v>80.558381165603521</c:v>
                </c:pt>
                <c:pt idx="2960">
                  <c:v>75.005654423031302</c:v>
                </c:pt>
                <c:pt idx="2961">
                  <c:v>69.582480877977645</c:v>
                </c:pt>
                <c:pt idx="2962">
                  <c:v>63.5</c:v>
                </c:pt>
                <c:pt idx="2963">
                  <c:v>65.438850786582663</c:v>
                </c:pt>
                <c:pt idx="2964">
                  <c:v>67.3</c:v>
                </c:pt>
                <c:pt idx="2965">
                  <c:v>63.3</c:v>
                </c:pt>
                <c:pt idx="2966">
                  <c:v>62.360064648155245</c:v>
                </c:pt>
                <c:pt idx="2967">
                  <c:v>61.2</c:v>
                </c:pt>
                <c:pt idx="2968">
                  <c:v>58.6</c:v>
                </c:pt>
                <c:pt idx="2969">
                  <c:v>56.5</c:v>
                </c:pt>
                <c:pt idx="2970">
                  <c:v>58.350258406960045</c:v>
                </c:pt>
                <c:pt idx="2971">
                  <c:v>61.357548065524583</c:v>
                </c:pt>
                <c:pt idx="2972">
                  <c:v>60.8</c:v>
                </c:pt>
                <c:pt idx="2973">
                  <c:v>58.521148433177792</c:v>
                </c:pt>
                <c:pt idx="2974">
                  <c:v>60.1</c:v>
                </c:pt>
                <c:pt idx="2975">
                  <c:v>59.187055157958433</c:v>
                </c:pt>
                <c:pt idx="2976">
                  <c:v>59.1</c:v>
                </c:pt>
                <c:pt idx="2977">
                  <c:v>62.1</c:v>
                </c:pt>
                <c:pt idx="2978">
                  <c:v>60.5</c:v>
                </c:pt>
                <c:pt idx="2979">
                  <c:v>57.808606858779619</c:v>
                </c:pt>
                <c:pt idx="2980">
                  <c:v>57.808606858779619</c:v>
                </c:pt>
                <c:pt idx="2981">
                  <c:v>57.808606858779619</c:v>
                </c:pt>
                <c:pt idx="2982">
                  <c:v>57.808606858779619</c:v>
                </c:pt>
                <c:pt idx="2983">
                  <c:v>60.084138373919146</c:v>
                </c:pt>
                <c:pt idx="2984">
                  <c:v>65.858135612858732</c:v>
                </c:pt>
                <c:pt idx="2985">
                  <c:v>69.232178901771221</c:v>
                </c:pt>
                <c:pt idx="2986">
                  <c:v>73.589970644408666</c:v>
                </c:pt>
                <c:pt idx="2987">
                  <c:v>69.939320861476688</c:v>
                </c:pt>
                <c:pt idx="2988">
                  <c:v>69.266184889958595</c:v>
                </c:pt>
                <c:pt idx="2989">
                  <c:v>64.900000000000006</c:v>
                </c:pt>
                <c:pt idx="2990">
                  <c:v>66.099999999999994</c:v>
                </c:pt>
                <c:pt idx="2991">
                  <c:v>64.3</c:v>
                </c:pt>
                <c:pt idx="2992">
                  <c:v>63.8</c:v>
                </c:pt>
                <c:pt idx="2993">
                  <c:v>63.8</c:v>
                </c:pt>
                <c:pt idx="2994">
                  <c:v>67.873846160722451</c:v>
                </c:pt>
                <c:pt idx="2995">
                  <c:v>69.599999999999994</c:v>
                </c:pt>
                <c:pt idx="2996">
                  <c:v>70.400000000000006</c:v>
                </c:pt>
                <c:pt idx="2997">
                  <c:v>66</c:v>
                </c:pt>
                <c:pt idx="2998">
                  <c:v>67.3</c:v>
                </c:pt>
                <c:pt idx="2999">
                  <c:v>65.7</c:v>
                </c:pt>
                <c:pt idx="3000">
                  <c:v>63.09934483211368</c:v>
                </c:pt>
                <c:pt idx="3001">
                  <c:v>61.3</c:v>
                </c:pt>
                <c:pt idx="3002">
                  <c:v>61</c:v>
                </c:pt>
                <c:pt idx="3003">
                  <c:v>60.7</c:v>
                </c:pt>
                <c:pt idx="3004">
                  <c:v>58.4</c:v>
                </c:pt>
                <c:pt idx="3005">
                  <c:v>64.599999999999994</c:v>
                </c:pt>
                <c:pt idx="3006">
                  <c:v>65.900000000000006</c:v>
                </c:pt>
                <c:pt idx="3007">
                  <c:v>66.099999999999994</c:v>
                </c:pt>
                <c:pt idx="3008">
                  <c:v>67.2</c:v>
                </c:pt>
                <c:pt idx="3009">
                  <c:v>66.400000000000006</c:v>
                </c:pt>
                <c:pt idx="3010">
                  <c:v>63.8</c:v>
                </c:pt>
                <c:pt idx="3011">
                  <c:v>64.180023350712247</c:v>
                </c:pt>
                <c:pt idx="3012">
                  <c:v>66.599999999999994</c:v>
                </c:pt>
                <c:pt idx="3013">
                  <c:v>65.2</c:v>
                </c:pt>
                <c:pt idx="3014">
                  <c:v>64.900000000000006</c:v>
                </c:pt>
                <c:pt idx="3015">
                  <c:v>63.9</c:v>
                </c:pt>
                <c:pt idx="3016">
                  <c:v>65.7</c:v>
                </c:pt>
                <c:pt idx="3017">
                  <c:v>67.099999999999994</c:v>
                </c:pt>
                <c:pt idx="3018">
                  <c:v>71.099999999999994</c:v>
                </c:pt>
                <c:pt idx="3019">
                  <c:v>70.400000000000006</c:v>
                </c:pt>
                <c:pt idx="3020">
                  <c:v>69.400000000000006</c:v>
                </c:pt>
                <c:pt idx="3021">
                  <c:v>69.7</c:v>
                </c:pt>
                <c:pt idx="3022">
                  <c:v>69.423960105784531</c:v>
                </c:pt>
                <c:pt idx="3023">
                  <c:v>68.7</c:v>
                </c:pt>
                <c:pt idx="3024">
                  <c:v>68.599999999999994</c:v>
                </c:pt>
                <c:pt idx="3025">
                  <c:v>67.5</c:v>
                </c:pt>
                <c:pt idx="3026">
                  <c:v>68.8</c:v>
                </c:pt>
                <c:pt idx="3027">
                  <c:v>68.900000000000006</c:v>
                </c:pt>
                <c:pt idx="3028">
                  <c:v>68.7</c:v>
                </c:pt>
                <c:pt idx="3029">
                  <c:v>67.599999999999994</c:v>
                </c:pt>
                <c:pt idx="3030">
                  <c:v>68.099999999999994</c:v>
                </c:pt>
                <c:pt idx="3031">
                  <c:v>70.2</c:v>
                </c:pt>
                <c:pt idx="3032">
                  <c:v>70.7</c:v>
                </c:pt>
                <c:pt idx="3033">
                  <c:v>70.7</c:v>
                </c:pt>
                <c:pt idx="3034">
                  <c:v>68.099999999999994</c:v>
                </c:pt>
                <c:pt idx="3035">
                  <c:v>66.820345555518301</c:v>
                </c:pt>
                <c:pt idx="3036">
                  <c:v>64.599999999999994</c:v>
                </c:pt>
                <c:pt idx="3037">
                  <c:v>66.900000000000006</c:v>
                </c:pt>
                <c:pt idx="3038">
                  <c:v>68.7</c:v>
                </c:pt>
                <c:pt idx="3039">
                  <c:v>73.392087069558713</c:v>
                </c:pt>
                <c:pt idx="3040">
                  <c:v>78.608364363193758</c:v>
                </c:pt>
                <c:pt idx="3041">
                  <c:v>85.589250176501125</c:v>
                </c:pt>
                <c:pt idx="3042">
                  <c:v>74.318915651939847</c:v>
                </c:pt>
                <c:pt idx="3043">
                  <c:v>80.570243976114014</c:v>
                </c:pt>
                <c:pt idx="3044">
                  <c:v>71.913417364210375</c:v>
                </c:pt>
                <c:pt idx="3045">
                  <c:v>73.815101513472925</c:v>
                </c:pt>
                <c:pt idx="3046">
                  <c:v>73.3663449948438</c:v>
                </c:pt>
                <c:pt idx="3047">
                  <c:v>69.7</c:v>
                </c:pt>
                <c:pt idx="3048">
                  <c:v>66.2</c:v>
                </c:pt>
                <c:pt idx="3049">
                  <c:v>70.099999999999994</c:v>
                </c:pt>
                <c:pt idx="3050">
                  <c:v>70.8</c:v>
                </c:pt>
                <c:pt idx="3051">
                  <c:v>69</c:v>
                </c:pt>
                <c:pt idx="3052">
                  <c:v>70.7</c:v>
                </c:pt>
                <c:pt idx="3053">
                  <c:v>66.599999999999994</c:v>
                </c:pt>
                <c:pt idx="3054">
                  <c:v>64</c:v>
                </c:pt>
                <c:pt idx="3055">
                  <c:v>63.5</c:v>
                </c:pt>
                <c:pt idx="3056">
                  <c:v>66.3</c:v>
                </c:pt>
                <c:pt idx="3057">
                  <c:v>69</c:v>
                </c:pt>
                <c:pt idx="3058">
                  <c:v>68.400000000000006</c:v>
                </c:pt>
                <c:pt idx="3059">
                  <c:v>68.376761963892775</c:v>
                </c:pt>
                <c:pt idx="3060">
                  <c:v>68.099999999999994</c:v>
                </c:pt>
                <c:pt idx="3061">
                  <c:v>67.099999999999994</c:v>
                </c:pt>
                <c:pt idx="3062">
                  <c:v>64.8</c:v>
                </c:pt>
                <c:pt idx="3063">
                  <c:v>66.450275576751366</c:v>
                </c:pt>
                <c:pt idx="3064">
                  <c:v>65.5</c:v>
                </c:pt>
                <c:pt idx="3065">
                  <c:v>63.3</c:v>
                </c:pt>
                <c:pt idx="3066">
                  <c:v>61.2</c:v>
                </c:pt>
                <c:pt idx="3067">
                  <c:v>60.620346417443116</c:v>
                </c:pt>
                <c:pt idx="3068">
                  <c:v>62.7</c:v>
                </c:pt>
                <c:pt idx="3069">
                  <c:v>64.599999999999994</c:v>
                </c:pt>
                <c:pt idx="3070">
                  <c:v>62.4</c:v>
                </c:pt>
                <c:pt idx="3071">
                  <c:v>64.05</c:v>
                </c:pt>
                <c:pt idx="3072">
                  <c:v>62.4</c:v>
                </c:pt>
                <c:pt idx="3073">
                  <c:v>61.5</c:v>
                </c:pt>
                <c:pt idx="3074">
                  <c:v>60.8</c:v>
                </c:pt>
                <c:pt idx="3075">
                  <c:v>61.5</c:v>
                </c:pt>
                <c:pt idx="3076">
                  <c:v>65.8</c:v>
                </c:pt>
                <c:pt idx="3077">
                  <c:v>66</c:v>
                </c:pt>
                <c:pt idx="3078">
                  <c:v>66.400000000000006</c:v>
                </c:pt>
                <c:pt idx="3079">
                  <c:v>68.099999999999994</c:v>
                </c:pt>
                <c:pt idx="3080">
                  <c:v>65.3</c:v>
                </c:pt>
                <c:pt idx="3081">
                  <c:v>67.41722319647954</c:v>
                </c:pt>
                <c:pt idx="3082">
                  <c:v>65.900000000000006</c:v>
                </c:pt>
                <c:pt idx="3083">
                  <c:v>62.4</c:v>
                </c:pt>
                <c:pt idx="3084">
                  <c:v>63.666666666666664</c:v>
                </c:pt>
                <c:pt idx="3085">
                  <c:v>64.933333333333337</c:v>
                </c:pt>
                <c:pt idx="3086">
                  <c:v>66.2</c:v>
                </c:pt>
                <c:pt idx="3087">
                  <c:v>67.3</c:v>
                </c:pt>
                <c:pt idx="3088">
                  <c:v>67.599999999999994</c:v>
                </c:pt>
                <c:pt idx="3089">
                  <c:v>65.900000000000006</c:v>
                </c:pt>
                <c:pt idx="3090">
                  <c:v>64.2</c:v>
                </c:pt>
                <c:pt idx="3091">
                  <c:v>63.1</c:v>
                </c:pt>
                <c:pt idx="3092">
                  <c:v>63.2</c:v>
                </c:pt>
                <c:pt idx="3093">
                  <c:v>64</c:v>
                </c:pt>
                <c:pt idx="3094">
                  <c:v>61.9</c:v>
                </c:pt>
                <c:pt idx="3095">
                  <c:v>59.4</c:v>
                </c:pt>
                <c:pt idx="3096">
                  <c:v>57.8</c:v>
                </c:pt>
                <c:pt idx="3097">
                  <c:v>59.4</c:v>
                </c:pt>
                <c:pt idx="3098">
                  <c:v>60.2</c:v>
                </c:pt>
                <c:pt idx="3099">
                  <c:v>59.4</c:v>
                </c:pt>
                <c:pt idx="3100">
                  <c:v>59.8</c:v>
                </c:pt>
                <c:pt idx="3101">
                  <c:v>59.1</c:v>
                </c:pt>
                <c:pt idx="3102">
                  <c:v>59.1</c:v>
                </c:pt>
                <c:pt idx="3103">
                  <c:v>61</c:v>
                </c:pt>
                <c:pt idx="3104">
                  <c:v>61.1</c:v>
                </c:pt>
                <c:pt idx="3105">
                  <c:v>61.5</c:v>
                </c:pt>
                <c:pt idx="3106">
                  <c:v>62.2</c:v>
                </c:pt>
                <c:pt idx="3107">
                  <c:v>60.3</c:v>
                </c:pt>
                <c:pt idx="3108">
                  <c:v>61.1</c:v>
                </c:pt>
                <c:pt idx="3109">
                  <c:v>59.8</c:v>
                </c:pt>
                <c:pt idx="3110">
                  <c:v>59.251458513173773</c:v>
                </c:pt>
                <c:pt idx="3111">
                  <c:v>58.6</c:v>
                </c:pt>
                <c:pt idx="3112">
                  <c:v>59.652925283716442</c:v>
                </c:pt>
                <c:pt idx="3113">
                  <c:v>60.2</c:v>
                </c:pt>
                <c:pt idx="3114">
                  <c:v>62.3</c:v>
                </c:pt>
                <c:pt idx="3115">
                  <c:v>61.6</c:v>
                </c:pt>
                <c:pt idx="3116">
                  <c:v>61.53751365796505</c:v>
                </c:pt>
                <c:pt idx="3117">
                  <c:v>59.8</c:v>
                </c:pt>
                <c:pt idx="3118">
                  <c:v>59</c:v>
                </c:pt>
                <c:pt idx="3119">
                  <c:v>56.4</c:v>
                </c:pt>
                <c:pt idx="3120">
                  <c:v>56.65</c:v>
                </c:pt>
                <c:pt idx="3121">
                  <c:v>56.9</c:v>
                </c:pt>
                <c:pt idx="3122">
                  <c:v>57.9</c:v>
                </c:pt>
                <c:pt idx="3123">
                  <c:v>56.5</c:v>
                </c:pt>
                <c:pt idx="3124">
                  <c:v>56.55</c:v>
                </c:pt>
                <c:pt idx="3125">
                  <c:v>56.6</c:v>
                </c:pt>
                <c:pt idx="3126">
                  <c:v>55.3</c:v>
                </c:pt>
                <c:pt idx="3127">
                  <c:v>56.6</c:v>
                </c:pt>
                <c:pt idx="3128">
                  <c:v>59.15241482547691</c:v>
                </c:pt>
                <c:pt idx="3129">
                  <c:v>58.2</c:v>
                </c:pt>
                <c:pt idx="3130">
                  <c:v>57.1</c:v>
                </c:pt>
                <c:pt idx="3131">
                  <c:v>56.3</c:v>
                </c:pt>
                <c:pt idx="3132">
                  <c:v>57.6</c:v>
                </c:pt>
                <c:pt idx="3133">
                  <c:v>56.6</c:v>
                </c:pt>
                <c:pt idx="3134">
                  <c:v>54.8</c:v>
                </c:pt>
                <c:pt idx="3135">
                  <c:v>53.9</c:v>
                </c:pt>
                <c:pt idx="3136">
                  <c:v>53.367737003408955</c:v>
                </c:pt>
                <c:pt idx="3137">
                  <c:v>52.2</c:v>
                </c:pt>
                <c:pt idx="3138">
                  <c:v>50.2</c:v>
                </c:pt>
                <c:pt idx="3139">
                  <c:v>51.4</c:v>
                </c:pt>
                <c:pt idx="3140">
                  <c:v>53.961140568002719</c:v>
                </c:pt>
                <c:pt idx="3141">
                  <c:v>53.598545511058759</c:v>
                </c:pt>
                <c:pt idx="3142">
                  <c:v>54.5</c:v>
                </c:pt>
                <c:pt idx="3143">
                  <c:v>53.6</c:v>
                </c:pt>
                <c:pt idx="3144">
                  <c:v>54.9</c:v>
                </c:pt>
                <c:pt idx="3145">
                  <c:v>55.020767582950384</c:v>
                </c:pt>
                <c:pt idx="3146">
                  <c:v>53.970278621990886</c:v>
                </c:pt>
                <c:pt idx="3147">
                  <c:v>55.4</c:v>
                </c:pt>
                <c:pt idx="3148">
                  <c:v>53.8</c:v>
                </c:pt>
                <c:pt idx="3149">
                  <c:v>55.7</c:v>
                </c:pt>
                <c:pt idx="3150">
                  <c:v>55.78679948033097</c:v>
                </c:pt>
                <c:pt idx="3151">
                  <c:v>55.974919975858398</c:v>
                </c:pt>
                <c:pt idx="3152">
                  <c:v>53.751707571421647</c:v>
                </c:pt>
                <c:pt idx="3153">
                  <c:v>53.225786124703944</c:v>
                </c:pt>
                <c:pt idx="3154">
                  <c:v>51.43694778485095</c:v>
                </c:pt>
                <c:pt idx="3155">
                  <c:v>50.8</c:v>
                </c:pt>
                <c:pt idx="3156">
                  <c:v>50.8</c:v>
                </c:pt>
                <c:pt idx="3157">
                  <c:v>47.9</c:v>
                </c:pt>
                <c:pt idx="3158">
                  <c:v>48.1</c:v>
                </c:pt>
                <c:pt idx="3159">
                  <c:v>48.2</c:v>
                </c:pt>
                <c:pt idx="3160">
                  <c:v>47.1</c:v>
                </c:pt>
                <c:pt idx="3161">
                  <c:v>46.6</c:v>
                </c:pt>
                <c:pt idx="3162">
                  <c:v>47.5</c:v>
                </c:pt>
                <c:pt idx="3163">
                  <c:v>50.386690351801363</c:v>
                </c:pt>
                <c:pt idx="3164">
                  <c:v>50.4</c:v>
                </c:pt>
                <c:pt idx="3165">
                  <c:v>49.6</c:v>
                </c:pt>
                <c:pt idx="3166">
                  <c:v>48.7</c:v>
                </c:pt>
                <c:pt idx="3167">
                  <c:v>48</c:v>
                </c:pt>
                <c:pt idx="3168">
                  <c:v>50.283094576368015</c:v>
                </c:pt>
                <c:pt idx="3169">
                  <c:v>49.9</c:v>
                </c:pt>
                <c:pt idx="3170">
                  <c:v>48.7</c:v>
                </c:pt>
                <c:pt idx="3171">
                  <c:v>48.323021973743074</c:v>
                </c:pt>
                <c:pt idx="3172">
                  <c:v>47.941316690063033</c:v>
                </c:pt>
                <c:pt idx="3173">
                  <c:v>47.3</c:v>
                </c:pt>
                <c:pt idx="3174">
                  <c:v>45.3</c:v>
                </c:pt>
                <c:pt idx="3175">
                  <c:v>44.009537887368651</c:v>
                </c:pt>
                <c:pt idx="3176">
                  <c:v>41.468513919734207</c:v>
                </c:pt>
                <c:pt idx="3177">
                  <c:v>41.6</c:v>
                </c:pt>
                <c:pt idx="3178">
                  <c:v>41.1</c:v>
                </c:pt>
                <c:pt idx="3179">
                  <c:v>42.5</c:v>
                </c:pt>
                <c:pt idx="3180">
                  <c:v>41.7</c:v>
                </c:pt>
                <c:pt idx="3181">
                  <c:v>46.3</c:v>
                </c:pt>
                <c:pt idx="3182">
                  <c:v>47.831943125485935</c:v>
                </c:pt>
                <c:pt idx="3183">
                  <c:v>48.8</c:v>
                </c:pt>
                <c:pt idx="3184">
                  <c:v>46.3</c:v>
                </c:pt>
                <c:pt idx="3185">
                  <c:v>44.8</c:v>
                </c:pt>
                <c:pt idx="3186">
                  <c:v>43.617049050191525</c:v>
                </c:pt>
                <c:pt idx="3187">
                  <c:v>42.417894034374811</c:v>
                </c:pt>
                <c:pt idx="3188">
                  <c:v>44.361926156965211</c:v>
                </c:pt>
                <c:pt idx="3189">
                  <c:v>44.8</c:v>
                </c:pt>
                <c:pt idx="3190">
                  <c:v>45.9</c:v>
                </c:pt>
                <c:pt idx="3191">
                  <c:v>45.2</c:v>
                </c:pt>
                <c:pt idx="3192">
                  <c:v>47.2</c:v>
                </c:pt>
                <c:pt idx="3193">
                  <c:v>48.975364757710068</c:v>
                </c:pt>
                <c:pt idx="3194">
                  <c:v>50.1</c:v>
                </c:pt>
                <c:pt idx="3195">
                  <c:v>50.7</c:v>
                </c:pt>
                <c:pt idx="3196">
                  <c:v>49.945162333426566</c:v>
                </c:pt>
                <c:pt idx="3197">
                  <c:v>47.2</c:v>
                </c:pt>
                <c:pt idx="3198">
                  <c:v>45.7</c:v>
                </c:pt>
                <c:pt idx="3199">
                  <c:v>44.2</c:v>
                </c:pt>
                <c:pt idx="3200">
                  <c:v>46.608702987263761</c:v>
                </c:pt>
                <c:pt idx="3201">
                  <c:v>43.676710850556418</c:v>
                </c:pt>
                <c:pt idx="3202">
                  <c:v>47</c:v>
                </c:pt>
                <c:pt idx="3203">
                  <c:v>44.144586328622367</c:v>
                </c:pt>
                <c:pt idx="3204">
                  <c:v>42.64078606838968</c:v>
                </c:pt>
                <c:pt idx="3205">
                  <c:v>41.7</c:v>
                </c:pt>
                <c:pt idx="3206">
                  <c:v>43.8</c:v>
                </c:pt>
                <c:pt idx="3207">
                  <c:v>43.7</c:v>
                </c:pt>
                <c:pt idx="3208">
                  <c:v>43.1</c:v>
                </c:pt>
                <c:pt idx="3209">
                  <c:v>43.809654109530172</c:v>
                </c:pt>
                <c:pt idx="3210">
                  <c:v>42.6</c:v>
                </c:pt>
                <c:pt idx="3211">
                  <c:v>42.891367720391841</c:v>
                </c:pt>
                <c:pt idx="3212">
                  <c:v>43.7</c:v>
                </c:pt>
                <c:pt idx="3213">
                  <c:v>42.5</c:v>
                </c:pt>
                <c:pt idx="3214">
                  <c:v>42.9</c:v>
                </c:pt>
                <c:pt idx="3215">
                  <c:v>41.4</c:v>
                </c:pt>
                <c:pt idx="3216">
                  <c:v>39.799999999999997</c:v>
                </c:pt>
                <c:pt idx="3217">
                  <c:v>38.200000000000003</c:v>
                </c:pt>
                <c:pt idx="3218">
                  <c:v>39.200000000000003</c:v>
                </c:pt>
                <c:pt idx="3219">
                  <c:v>36.4</c:v>
                </c:pt>
                <c:pt idx="3220">
                  <c:v>35.799999999999997</c:v>
                </c:pt>
                <c:pt idx="3221">
                  <c:v>36.4</c:v>
                </c:pt>
                <c:pt idx="3222">
                  <c:v>34.5</c:v>
                </c:pt>
                <c:pt idx="3223">
                  <c:v>31.896009458750374</c:v>
                </c:pt>
                <c:pt idx="3224">
                  <c:v>30.8</c:v>
                </c:pt>
                <c:pt idx="3225">
                  <c:v>35.200000000000003</c:v>
                </c:pt>
                <c:pt idx="3226">
                  <c:v>36.373314583086724</c:v>
                </c:pt>
                <c:pt idx="3227">
                  <c:v>36.1</c:v>
                </c:pt>
                <c:pt idx="3228">
                  <c:v>37.1</c:v>
                </c:pt>
                <c:pt idx="3229">
                  <c:v>38.700000000000003</c:v>
                </c:pt>
                <c:pt idx="3230">
                  <c:v>38.9</c:v>
                </c:pt>
                <c:pt idx="3231">
                  <c:v>37</c:v>
                </c:pt>
                <c:pt idx="3232">
                  <c:v>34.604265219259744</c:v>
                </c:pt>
                <c:pt idx="3233">
                  <c:v>35.4</c:v>
                </c:pt>
                <c:pt idx="3234">
                  <c:v>39.799999999999997</c:v>
                </c:pt>
                <c:pt idx="3235">
                  <c:v>41.4</c:v>
                </c:pt>
                <c:pt idx="3236">
                  <c:v>43.3</c:v>
                </c:pt>
                <c:pt idx="3237">
                  <c:v>44.5</c:v>
                </c:pt>
                <c:pt idx="3238">
                  <c:v>45.7</c:v>
                </c:pt>
                <c:pt idx="3239">
                  <c:v>45.3</c:v>
                </c:pt>
                <c:pt idx="3240">
                  <c:v>46.3</c:v>
                </c:pt>
                <c:pt idx="3241">
                  <c:v>46.3</c:v>
                </c:pt>
                <c:pt idx="3242">
                  <c:v>46.3</c:v>
                </c:pt>
                <c:pt idx="3243">
                  <c:v>46.6</c:v>
                </c:pt>
                <c:pt idx="3244">
                  <c:v>49.7</c:v>
                </c:pt>
                <c:pt idx="3245">
                  <c:v>53.4</c:v>
                </c:pt>
                <c:pt idx="3246">
                  <c:v>53.6</c:v>
                </c:pt>
                <c:pt idx="3247">
                  <c:v>51.4</c:v>
                </c:pt>
                <c:pt idx="3248">
                  <c:v>48.4</c:v>
                </c:pt>
                <c:pt idx="3249">
                  <c:v>43.7</c:v>
                </c:pt>
                <c:pt idx="3250">
                  <c:v>39</c:v>
                </c:pt>
                <c:pt idx="3251">
                  <c:v>37.200000000000003</c:v>
                </c:pt>
                <c:pt idx="3252">
                  <c:v>36.700000000000003</c:v>
                </c:pt>
                <c:pt idx="3253">
                  <c:v>35.1</c:v>
                </c:pt>
                <c:pt idx="3254">
                  <c:v>33.5</c:v>
                </c:pt>
                <c:pt idx="3255">
                  <c:v>32.9</c:v>
                </c:pt>
                <c:pt idx="3256">
                  <c:v>32.200000000000003</c:v>
                </c:pt>
                <c:pt idx="3257">
                  <c:v>36.4</c:v>
                </c:pt>
                <c:pt idx="3258">
                  <c:v>36.4</c:v>
                </c:pt>
                <c:pt idx="3259">
                  <c:v>35</c:v>
                </c:pt>
                <c:pt idx="3260">
                  <c:v>33.4</c:v>
                </c:pt>
                <c:pt idx="3261">
                  <c:v>33.299999999999997</c:v>
                </c:pt>
                <c:pt idx="3262">
                  <c:v>37.6</c:v>
                </c:pt>
                <c:pt idx="3263">
                  <c:v>39.6</c:v>
                </c:pt>
                <c:pt idx="3264">
                  <c:v>43.3</c:v>
                </c:pt>
                <c:pt idx="3265">
                  <c:v>45.1</c:v>
                </c:pt>
                <c:pt idx="3266">
                  <c:v>46.4</c:v>
                </c:pt>
                <c:pt idx="3267">
                  <c:v>44.6</c:v>
                </c:pt>
                <c:pt idx="3268">
                  <c:v>41.200092311518688</c:v>
                </c:pt>
                <c:pt idx="3269">
                  <c:v>41.200046155759345</c:v>
                </c:pt>
                <c:pt idx="3270">
                  <c:v>43.1</c:v>
                </c:pt>
                <c:pt idx="3271">
                  <c:v>45.012215343659804</c:v>
                </c:pt>
                <c:pt idx="3272">
                  <c:v>48</c:v>
                </c:pt>
                <c:pt idx="3273">
                  <c:v>46.8</c:v>
                </c:pt>
                <c:pt idx="3274">
                  <c:v>44.9</c:v>
                </c:pt>
                <c:pt idx="3275">
                  <c:v>42.9</c:v>
                </c:pt>
                <c:pt idx="3276">
                  <c:v>41.908840590244623</c:v>
                </c:pt>
                <c:pt idx="3277">
                  <c:v>42</c:v>
                </c:pt>
                <c:pt idx="3278">
                  <c:v>39.9</c:v>
                </c:pt>
                <c:pt idx="3279">
                  <c:v>39.9</c:v>
                </c:pt>
                <c:pt idx="3280">
                  <c:v>41.73787561416944</c:v>
                </c:pt>
                <c:pt idx="3281">
                  <c:v>46.6</c:v>
                </c:pt>
                <c:pt idx="3282">
                  <c:v>45.3</c:v>
                </c:pt>
                <c:pt idx="3283">
                  <c:v>48.1</c:v>
                </c:pt>
                <c:pt idx="3284">
                  <c:v>48.1</c:v>
                </c:pt>
                <c:pt idx="3285">
                  <c:v>47.51392751373853</c:v>
                </c:pt>
                <c:pt idx="3286">
                  <c:v>46.8</c:v>
                </c:pt>
                <c:pt idx="3287">
                  <c:v>46.251021313988971</c:v>
                </c:pt>
                <c:pt idx="3288">
                  <c:v>45.5</c:v>
                </c:pt>
                <c:pt idx="3289">
                  <c:v>44.4</c:v>
                </c:pt>
                <c:pt idx="3290">
                  <c:v>44.6</c:v>
                </c:pt>
                <c:pt idx="3291">
                  <c:v>43.2</c:v>
                </c:pt>
                <c:pt idx="3292">
                  <c:v>41</c:v>
                </c:pt>
                <c:pt idx="3293">
                  <c:v>40.1</c:v>
                </c:pt>
                <c:pt idx="3294">
                  <c:v>38</c:v>
                </c:pt>
                <c:pt idx="3295">
                  <c:v>36.6</c:v>
                </c:pt>
                <c:pt idx="3296">
                  <c:v>34.299999999999997</c:v>
                </c:pt>
                <c:pt idx="3297">
                  <c:v>36.700000000000003</c:v>
                </c:pt>
                <c:pt idx="3298">
                  <c:v>39.6</c:v>
                </c:pt>
                <c:pt idx="3299">
                  <c:v>38.299999999999997</c:v>
                </c:pt>
                <c:pt idx="3300">
                  <c:v>38.5</c:v>
                </c:pt>
                <c:pt idx="3301">
                  <c:v>39</c:v>
                </c:pt>
                <c:pt idx="3302">
                  <c:v>39.9</c:v>
                </c:pt>
                <c:pt idx="3303">
                  <c:v>42.7</c:v>
                </c:pt>
                <c:pt idx="3304">
                  <c:v>41.1</c:v>
                </c:pt>
                <c:pt idx="3305">
                  <c:v>40.6</c:v>
                </c:pt>
                <c:pt idx="3306">
                  <c:v>40.299999999999997</c:v>
                </c:pt>
                <c:pt idx="3307">
                  <c:v>37.700000000000003</c:v>
                </c:pt>
                <c:pt idx="3308">
                  <c:v>37.799999999999997</c:v>
                </c:pt>
                <c:pt idx="3309">
                  <c:v>40.299999999999997</c:v>
                </c:pt>
                <c:pt idx="3310">
                  <c:v>39</c:v>
                </c:pt>
                <c:pt idx="3311">
                  <c:v>38.9</c:v>
                </c:pt>
                <c:pt idx="3312">
                  <c:v>38.200000000000003</c:v>
                </c:pt>
                <c:pt idx="3313">
                  <c:v>36.200000000000003</c:v>
                </c:pt>
                <c:pt idx="3314">
                  <c:v>39.1</c:v>
                </c:pt>
                <c:pt idx="3315">
                  <c:v>43.2</c:v>
                </c:pt>
                <c:pt idx="3316">
                  <c:v>43.4</c:v>
                </c:pt>
                <c:pt idx="3317">
                  <c:v>42.4</c:v>
                </c:pt>
                <c:pt idx="3318">
                  <c:v>41.3</c:v>
                </c:pt>
                <c:pt idx="3319">
                  <c:v>42.36181701341701</c:v>
                </c:pt>
                <c:pt idx="3320">
                  <c:v>41.4</c:v>
                </c:pt>
                <c:pt idx="3321">
                  <c:v>41.2</c:v>
                </c:pt>
                <c:pt idx="3322">
                  <c:v>34.1</c:v>
                </c:pt>
                <c:pt idx="3323">
                  <c:v>43.284192375247521</c:v>
                </c:pt>
                <c:pt idx="3324">
                  <c:v>40.5</c:v>
                </c:pt>
                <c:pt idx="3325">
                  <c:v>44.048000000000002</c:v>
                </c:pt>
                <c:pt idx="3326">
                  <c:v>45.14</c:v>
                </c:pt>
                <c:pt idx="3327">
                  <c:v>41.9</c:v>
                </c:pt>
                <c:pt idx="3328">
                  <c:v>41.3</c:v>
                </c:pt>
                <c:pt idx="3329">
                  <c:v>40.799999999999997</c:v>
                </c:pt>
                <c:pt idx="3330">
                  <c:v>38.4</c:v>
                </c:pt>
                <c:pt idx="3331">
                  <c:v>41.9</c:v>
                </c:pt>
                <c:pt idx="3332">
                  <c:v>41.5</c:v>
                </c:pt>
                <c:pt idx="3333">
                  <c:v>41.620972460683348</c:v>
                </c:pt>
                <c:pt idx="3334">
                  <c:v>42.6</c:v>
                </c:pt>
                <c:pt idx="3335">
                  <c:v>43.2</c:v>
                </c:pt>
                <c:pt idx="3336">
                  <c:v>42.9</c:v>
                </c:pt>
                <c:pt idx="3337">
                  <c:v>42.9</c:v>
                </c:pt>
                <c:pt idx="3338">
                  <c:v>45.9</c:v>
                </c:pt>
                <c:pt idx="3339">
                  <c:v>41.800123093312713</c:v>
                </c:pt>
                <c:pt idx="3340">
                  <c:v>41.674458372250101</c:v>
                </c:pt>
                <c:pt idx="3341">
                  <c:v>42.8</c:v>
                </c:pt>
                <c:pt idx="3342">
                  <c:v>43.761499734505094</c:v>
                </c:pt>
                <c:pt idx="3343">
                  <c:v>44.1</c:v>
                </c:pt>
                <c:pt idx="3344">
                  <c:v>44.130822416044154</c:v>
                </c:pt>
                <c:pt idx="3345">
                  <c:v>43.4</c:v>
                </c:pt>
                <c:pt idx="3346">
                  <c:v>44.1</c:v>
                </c:pt>
                <c:pt idx="3347">
                  <c:v>41.7</c:v>
                </c:pt>
                <c:pt idx="3348">
                  <c:v>41.8</c:v>
                </c:pt>
                <c:pt idx="3349">
                  <c:v>42</c:v>
                </c:pt>
                <c:pt idx="3350">
                  <c:v>44</c:v>
                </c:pt>
                <c:pt idx="3351">
                  <c:v>44.2</c:v>
                </c:pt>
                <c:pt idx="3352">
                  <c:v>46.8</c:v>
                </c:pt>
                <c:pt idx="3353">
                  <c:v>44.2</c:v>
                </c:pt>
                <c:pt idx="3354">
                  <c:v>43.5</c:v>
                </c:pt>
                <c:pt idx="3355">
                  <c:v>43.4</c:v>
                </c:pt>
                <c:pt idx="3356">
                  <c:v>44.4</c:v>
                </c:pt>
                <c:pt idx="3357">
                  <c:v>47.1</c:v>
                </c:pt>
                <c:pt idx="3358">
                  <c:v>51.317999999999998</c:v>
                </c:pt>
                <c:pt idx="3359">
                  <c:v>52.04</c:v>
                </c:pt>
                <c:pt idx="3360">
                  <c:v>49.4</c:v>
                </c:pt>
                <c:pt idx="3361">
                  <c:v>49</c:v>
                </c:pt>
                <c:pt idx="3362">
                  <c:v>47.1</c:v>
                </c:pt>
                <c:pt idx="3363">
                  <c:v>48.2</c:v>
                </c:pt>
                <c:pt idx="3364">
                  <c:v>47.9</c:v>
                </c:pt>
                <c:pt idx="3365">
                  <c:v>47.2</c:v>
                </c:pt>
                <c:pt idx="3366">
                  <c:v>44.5</c:v>
                </c:pt>
                <c:pt idx="3367">
                  <c:v>42.1</c:v>
                </c:pt>
                <c:pt idx="3368">
                  <c:v>40.700000000000003</c:v>
                </c:pt>
                <c:pt idx="3369">
                  <c:v>40.799999999999997</c:v>
                </c:pt>
                <c:pt idx="3370">
                  <c:v>40.5</c:v>
                </c:pt>
                <c:pt idx="3371">
                  <c:v>39.6</c:v>
                </c:pt>
                <c:pt idx="3372">
                  <c:v>41.6</c:v>
                </c:pt>
                <c:pt idx="3373">
                  <c:v>42.7</c:v>
                </c:pt>
                <c:pt idx="3374">
                  <c:v>42.6</c:v>
                </c:pt>
                <c:pt idx="3375">
                  <c:v>42.2</c:v>
                </c:pt>
                <c:pt idx="3376">
                  <c:v>44.2</c:v>
                </c:pt>
                <c:pt idx="3377">
                  <c:v>45.7</c:v>
                </c:pt>
                <c:pt idx="3378">
                  <c:v>45.4</c:v>
                </c:pt>
                <c:pt idx="3379">
                  <c:v>45.124514694246628</c:v>
                </c:pt>
                <c:pt idx="3380">
                  <c:v>45.4</c:v>
                </c:pt>
                <c:pt idx="3381">
                  <c:v>45.6</c:v>
                </c:pt>
                <c:pt idx="3382">
                  <c:v>46.3</c:v>
                </c:pt>
                <c:pt idx="3383">
                  <c:v>49.5</c:v>
                </c:pt>
                <c:pt idx="3384">
                  <c:v>47.744812891972899</c:v>
                </c:pt>
                <c:pt idx="3385">
                  <c:v>47.6</c:v>
                </c:pt>
                <c:pt idx="3386">
                  <c:v>49.8</c:v>
                </c:pt>
                <c:pt idx="3387">
                  <c:v>48.9</c:v>
                </c:pt>
                <c:pt idx="3388">
                  <c:v>59.396999999999998</c:v>
                </c:pt>
                <c:pt idx="3389">
                  <c:v>66.215000000000003</c:v>
                </c:pt>
                <c:pt idx="3390">
                  <c:v>63.3</c:v>
                </c:pt>
                <c:pt idx="3391">
                  <c:v>57.7</c:v>
                </c:pt>
                <c:pt idx="3392">
                  <c:v>56.650000000000006</c:v>
                </c:pt>
                <c:pt idx="3393">
                  <c:v>55.6</c:v>
                </c:pt>
                <c:pt idx="3394">
                  <c:v>53.5</c:v>
                </c:pt>
                <c:pt idx="3395">
                  <c:v>53.9</c:v>
                </c:pt>
                <c:pt idx="3396">
                  <c:v>53.2</c:v>
                </c:pt>
                <c:pt idx="3397">
                  <c:v>49.8</c:v>
                </c:pt>
                <c:pt idx="3398">
                  <c:v>48.7</c:v>
                </c:pt>
                <c:pt idx="3399">
                  <c:v>46.755557346431154</c:v>
                </c:pt>
                <c:pt idx="3400">
                  <c:v>51.1</c:v>
                </c:pt>
                <c:pt idx="3401">
                  <c:v>48.3</c:v>
                </c:pt>
                <c:pt idx="3402">
                  <c:v>47.3</c:v>
                </c:pt>
                <c:pt idx="3403">
                  <c:v>45.6</c:v>
                </c:pt>
                <c:pt idx="3404">
                  <c:v>45.8</c:v>
                </c:pt>
                <c:pt idx="3405">
                  <c:v>44.6</c:v>
                </c:pt>
                <c:pt idx="3406">
                  <c:v>44.4</c:v>
                </c:pt>
                <c:pt idx="3407">
                  <c:v>45.5</c:v>
                </c:pt>
                <c:pt idx="3408">
                  <c:v>45.633301011155503</c:v>
                </c:pt>
                <c:pt idx="3409">
                  <c:v>44.9</c:v>
                </c:pt>
                <c:pt idx="3410">
                  <c:v>48.7</c:v>
                </c:pt>
                <c:pt idx="3411">
                  <c:v>49.3</c:v>
                </c:pt>
                <c:pt idx="3412">
                  <c:v>51.6</c:v>
                </c:pt>
                <c:pt idx="3413">
                  <c:v>51.6</c:v>
                </c:pt>
                <c:pt idx="3414">
                  <c:v>48.7</c:v>
                </c:pt>
                <c:pt idx="3415">
                  <c:v>51.605761001832384</c:v>
                </c:pt>
                <c:pt idx="3416">
                  <c:v>51.6</c:v>
                </c:pt>
                <c:pt idx="3417">
                  <c:v>50</c:v>
                </c:pt>
                <c:pt idx="3418">
                  <c:v>46.2</c:v>
                </c:pt>
                <c:pt idx="3419">
                  <c:v>50.739571814005217</c:v>
                </c:pt>
                <c:pt idx="3420">
                  <c:v>46.252971073340724</c:v>
                </c:pt>
                <c:pt idx="3421">
                  <c:v>41.766370332676232</c:v>
                </c:pt>
                <c:pt idx="3422">
                  <c:v>37.9</c:v>
                </c:pt>
                <c:pt idx="3423">
                  <c:v>40</c:v>
                </c:pt>
                <c:pt idx="3424">
                  <c:v>38.799999999999997</c:v>
                </c:pt>
                <c:pt idx="3425">
                  <c:v>37.700000000000003</c:v>
                </c:pt>
                <c:pt idx="3426">
                  <c:v>38.85</c:v>
                </c:pt>
                <c:pt idx="3427">
                  <c:v>40</c:v>
                </c:pt>
                <c:pt idx="3428">
                  <c:v>38.9</c:v>
                </c:pt>
                <c:pt idx="3429">
                  <c:v>38.5</c:v>
                </c:pt>
              </c:numCache>
            </c:numRef>
          </c:val>
          <c:smooth val="0"/>
          <c:extLst>
            <c:ext xmlns:c16="http://schemas.microsoft.com/office/drawing/2014/chart" uri="{C3380CC4-5D6E-409C-BE32-E72D297353CC}">
              <c16:uniqueId val="{00000001-4194-4A78-BFE3-5C51AC7DD5E7}"/>
            </c:ext>
          </c:extLst>
        </c:ser>
        <c:ser>
          <c:idx val="2"/>
          <c:order val="2"/>
          <c:tx>
            <c:strRef>
              <c:f>'[DA 9413.xlsx]Sheet5 (2)'!$A$4</c:f>
              <c:strCache>
                <c:ptCount val="1"/>
                <c:pt idx="0">
                  <c:v>High Beta (BBB) Consumer Cyclical</c:v>
                </c:pt>
              </c:strCache>
            </c:strRef>
          </c:tx>
          <c:spPr>
            <a:ln w="28575" cap="rnd">
              <a:solidFill>
                <a:srgbClr val="00B050"/>
              </a:solidFill>
              <a:round/>
            </a:ln>
            <a:effectLst/>
          </c:spPr>
          <c:marker>
            <c:symbol val="none"/>
          </c:marker>
          <c:cat>
            <c:numRef>
              <c:f>'[DA 9413.xlsx]Sheet5 (2)'!$B$1:$EAY$1</c:f>
              <c:numCache>
                <c:formatCode>m/d/yyyy</c:formatCode>
                <c:ptCount val="3430"/>
                <c:pt idx="0">
                  <c:v>40546</c:v>
                </c:pt>
                <c:pt idx="1">
                  <c:v>40547</c:v>
                </c:pt>
                <c:pt idx="2">
                  <c:v>40548</c:v>
                </c:pt>
                <c:pt idx="3">
                  <c:v>40549</c:v>
                </c:pt>
                <c:pt idx="4">
                  <c:v>40550</c:v>
                </c:pt>
                <c:pt idx="5">
                  <c:v>40553</c:v>
                </c:pt>
                <c:pt idx="6">
                  <c:v>40554</c:v>
                </c:pt>
                <c:pt idx="7">
                  <c:v>40555</c:v>
                </c:pt>
                <c:pt idx="8">
                  <c:v>40556</c:v>
                </c:pt>
                <c:pt idx="9">
                  <c:v>40557</c:v>
                </c:pt>
                <c:pt idx="10">
                  <c:v>40561</c:v>
                </c:pt>
                <c:pt idx="11">
                  <c:v>40562</c:v>
                </c:pt>
                <c:pt idx="12">
                  <c:v>40563</c:v>
                </c:pt>
                <c:pt idx="13">
                  <c:v>40564</c:v>
                </c:pt>
                <c:pt idx="14">
                  <c:v>40567</c:v>
                </c:pt>
                <c:pt idx="15">
                  <c:v>40568</c:v>
                </c:pt>
                <c:pt idx="16">
                  <c:v>40569</c:v>
                </c:pt>
                <c:pt idx="17">
                  <c:v>40570</c:v>
                </c:pt>
                <c:pt idx="18">
                  <c:v>40571</c:v>
                </c:pt>
                <c:pt idx="19">
                  <c:v>40574</c:v>
                </c:pt>
                <c:pt idx="20">
                  <c:v>40575</c:v>
                </c:pt>
                <c:pt idx="21">
                  <c:v>40576</c:v>
                </c:pt>
                <c:pt idx="22">
                  <c:v>40577</c:v>
                </c:pt>
                <c:pt idx="23">
                  <c:v>40578</c:v>
                </c:pt>
                <c:pt idx="24">
                  <c:v>40581</c:v>
                </c:pt>
                <c:pt idx="25">
                  <c:v>40582</c:v>
                </c:pt>
                <c:pt idx="26">
                  <c:v>40583</c:v>
                </c:pt>
                <c:pt idx="27">
                  <c:v>40584</c:v>
                </c:pt>
                <c:pt idx="28">
                  <c:v>40585</c:v>
                </c:pt>
                <c:pt idx="29">
                  <c:v>40588</c:v>
                </c:pt>
                <c:pt idx="30">
                  <c:v>40589</c:v>
                </c:pt>
                <c:pt idx="31">
                  <c:v>40590</c:v>
                </c:pt>
                <c:pt idx="32">
                  <c:v>40591</c:v>
                </c:pt>
                <c:pt idx="33">
                  <c:v>40592</c:v>
                </c:pt>
                <c:pt idx="34">
                  <c:v>40596</c:v>
                </c:pt>
                <c:pt idx="35">
                  <c:v>40597</c:v>
                </c:pt>
                <c:pt idx="36">
                  <c:v>40598</c:v>
                </c:pt>
                <c:pt idx="37">
                  <c:v>40599</c:v>
                </c:pt>
                <c:pt idx="38">
                  <c:v>40602</c:v>
                </c:pt>
                <c:pt idx="39">
                  <c:v>40603</c:v>
                </c:pt>
                <c:pt idx="40">
                  <c:v>40604</c:v>
                </c:pt>
                <c:pt idx="41">
                  <c:v>40605</c:v>
                </c:pt>
                <c:pt idx="42">
                  <c:v>40606</c:v>
                </c:pt>
                <c:pt idx="43">
                  <c:v>40609</c:v>
                </c:pt>
                <c:pt idx="44">
                  <c:v>40610</c:v>
                </c:pt>
                <c:pt idx="45">
                  <c:v>40611</c:v>
                </c:pt>
                <c:pt idx="46">
                  <c:v>40612</c:v>
                </c:pt>
                <c:pt idx="47">
                  <c:v>40613</c:v>
                </c:pt>
                <c:pt idx="48">
                  <c:v>40616</c:v>
                </c:pt>
                <c:pt idx="49">
                  <c:v>40617</c:v>
                </c:pt>
                <c:pt idx="50">
                  <c:v>40618</c:v>
                </c:pt>
                <c:pt idx="51">
                  <c:v>40619</c:v>
                </c:pt>
                <c:pt idx="52">
                  <c:v>40620</c:v>
                </c:pt>
                <c:pt idx="53">
                  <c:v>40623</c:v>
                </c:pt>
                <c:pt idx="54">
                  <c:v>40624</c:v>
                </c:pt>
                <c:pt idx="55">
                  <c:v>40625</c:v>
                </c:pt>
                <c:pt idx="56">
                  <c:v>40626</c:v>
                </c:pt>
                <c:pt idx="57">
                  <c:v>40627</c:v>
                </c:pt>
                <c:pt idx="58">
                  <c:v>40630</c:v>
                </c:pt>
                <c:pt idx="59">
                  <c:v>40631</c:v>
                </c:pt>
                <c:pt idx="60">
                  <c:v>40632</c:v>
                </c:pt>
                <c:pt idx="61">
                  <c:v>40633</c:v>
                </c:pt>
                <c:pt idx="62">
                  <c:v>40634</c:v>
                </c:pt>
                <c:pt idx="63">
                  <c:v>40637</c:v>
                </c:pt>
                <c:pt idx="64">
                  <c:v>40638</c:v>
                </c:pt>
                <c:pt idx="65">
                  <c:v>40639</c:v>
                </c:pt>
                <c:pt idx="66">
                  <c:v>40640</c:v>
                </c:pt>
                <c:pt idx="67">
                  <c:v>40641</c:v>
                </c:pt>
                <c:pt idx="68">
                  <c:v>40644</c:v>
                </c:pt>
                <c:pt idx="69">
                  <c:v>40645</c:v>
                </c:pt>
                <c:pt idx="70">
                  <c:v>40646</c:v>
                </c:pt>
                <c:pt idx="71">
                  <c:v>40647</c:v>
                </c:pt>
                <c:pt idx="72">
                  <c:v>40648</c:v>
                </c:pt>
                <c:pt idx="73">
                  <c:v>40651</c:v>
                </c:pt>
                <c:pt idx="74">
                  <c:v>40652</c:v>
                </c:pt>
                <c:pt idx="75">
                  <c:v>40653</c:v>
                </c:pt>
                <c:pt idx="76">
                  <c:v>40654</c:v>
                </c:pt>
                <c:pt idx="77">
                  <c:v>40658</c:v>
                </c:pt>
                <c:pt idx="78">
                  <c:v>40659</c:v>
                </c:pt>
                <c:pt idx="79">
                  <c:v>40660</c:v>
                </c:pt>
                <c:pt idx="80">
                  <c:v>40661</c:v>
                </c:pt>
                <c:pt idx="81">
                  <c:v>40662</c:v>
                </c:pt>
                <c:pt idx="82">
                  <c:v>40665</c:v>
                </c:pt>
                <c:pt idx="83">
                  <c:v>40666</c:v>
                </c:pt>
                <c:pt idx="84">
                  <c:v>40667</c:v>
                </c:pt>
                <c:pt idx="85">
                  <c:v>40668</c:v>
                </c:pt>
                <c:pt idx="86">
                  <c:v>40669</c:v>
                </c:pt>
                <c:pt idx="87">
                  <c:v>40672</c:v>
                </c:pt>
                <c:pt idx="88">
                  <c:v>40673</c:v>
                </c:pt>
                <c:pt idx="89">
                  <c:v>40674</c:v>
                </c:pt>
                <c:pt idx="90">
                  <c:v>40675</c:v>
                </c:pt>
                <c:pt idx="91">
                  <c:v>40676</c:v>
                </c:pt>
                <c:pt idx="92">
                  <c:v>40679</c:v>
                </c:pt>
                <c:pt idx="93">
                  <c:v>40680</c:v>
                </c:pt>
                <c:pt idx="94">
                  <c:v>40681</c:v>
                </c:pt>
                <c:pt idx="95">
                  <c:v>40682</c:v>
                </c:pt>
                <c:pt idx="96">
                  <c:v>40683</c:v>
                </c:pt>
                <c:pt idx="97">
                  <c:v>40686</c:v>
                </c:pt>
                <c:pt idx="98">
                  <c:v>40687</c:v>
                </c:pt>
                <c:pt idx="99">
                  <c:v>40688</c:v>
                </c:pt>
                <c:pt idx="100">
                  <c:v>40689</c:v>
                </c:pt>
                <c:pt idx="101">
                  <c:v>40690</c:v>
                </c:pt>
                <c:pt idx="102">
                  <c:v>40694</c:v>
                </c:pt>
                <c:pt idx="103">
                  <c:v>40695</c:v>
                </c:pt>
                <c:pt idx="104">
                  <c:v>40696</c:v>
                </c:pt>
                <c:pt idx="105">
                  <c:v>40697</c:v>
                </c:pt>
                <c:pt idx="106">
                  <c:v>40700</c:v>
                </c:pt>
                <c:pt idx="107">
                  <c:v>40701</c:v>
                </c:pt>
                <c:pt idx="108">
                  <c:v>40702</c:v>
                </c:pt>
                <c:pt idx="109">
                  <c:v>40703</c:v>
                </c:pt>
                <c:pt idx="110">
                  <c:v>40704</c:v>
                </c:pt>
                <c:pt idx="111">
                  <c:v>40707</c:v>
                </c:pt>
                <c:pt idx="112">
                  <c:v>40708</c:v>
                </c:pt>
                <c:pt idx="113">
                  <c:v>40709</c:v>
                </c:pt>
                <c:pt idx="114">
                  <c:v>40710</c:v>
                </c:pt>
                <c:pt idx="115">
                  <c:v>40711</c:v>
                </c:pt>
                <c:pt idx="116">
                  <c:v>40714</c:v>
                </c:pt>
                <c:pt idx="117">
                  <c:v>40715</c:v>
                </c:pt>
                <c:pt idx="118">
                  <c:v>40716</c:v>
                </c:pt>
                <c:pt idx="119">
                  <c:v>40717</c:v>
                </c:pt>
                <c:pt idx="120">
                  <c:v>40718</c:v>
                </c:pt>
                <c:pt idx="121">
                  <c:v>40721</c:v>
                </c:pt>
                <c:pt idx="122">
                  <c:v>40722</c:v>
                </c:pt>
                <c:pt idx="123">
                  <c:v>40723</c:v>
                </c:pt>
                <c:pt idx="124">
                  <c:v>40724</c:v>
                </c:pt>
                <c:pt idx="125">
                  <c:v>40725</c:v>
                </c:pt>
                <c:pt idx="126">
                  <c:v>40729</c:v>
                </c:pt>
                <c:pt idx="127">
                  <c:v>40730</c:v>
                </c:pt>
                <c:pt idx="128">
                  <c:v>40731</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40792</c:v>
                </c:pt>
                <c:pt idx="171">
                  <c:v>40793</c:v>
                </c:pt>
                <c:pt idx="172">
                  <c:v>40794</c:v>
                </c:pt>
                <c:pt idx="173">
                  <c:v>40795</c:v>
                </c:pt>
                <c:pt idx="174">
                  <c:v>40798</c:v>
                </c:pt>
                <c:pt idx="175">
                  <c:v>40799</c:v>
                </c:pt>
                <c:pt idx="176">
                  <c:v>40800</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40834</c:v>
                </c:pt>
                <c:pt idx="200">
                  <c:v>40835</c:v>
                </c:pt>
                <c:pt idx="201">
                  <c:v>40836</c:v>
                </c:pt>
                <c:pt idx="202">
                  <c:v>40837</c:v>
                </c:pt>
                <c:pt idx="203">
                  <c:v>40840</c:v>
                </c:pt>
                <c:pt idx="204">
                  <c:v>40841</c:v>
                </c:pt>
                <c:pt idx="205">
                  <c:v>40842</c:v>
                </c:pt>
                <c:pt idx="206">
                  <c:v>40843</c:v>
                </c:pt>
                <c:pt idx="207">
                  <c:v>40844</c:v>
                </c:pt>
                <c:pt idx="208">
                  <c:v>40847</c:v>
                </c:pt>
                <c:pt idx="209">
                  <c:v>40848</c:v>
                </c:pt>
                <c:pt idx="210">
                  <c:v>40849</c:v>
                </c:pt>
                <c:pt idx="211">
                  <c:v>40850</c:v>
                </c:pt>
                <c:pt idx="212">
                  <c:v>40851</c:v>
                </c:pt>
                <c:pt idx="213">
                  <c:v>40854</c:v>
                </c:pt>
                <c:pt idx="214">
                  <c:v>40855</c:v>
                </c:pt>
                <c:pt idx="215">
                  <c:v>40856</c:v>
                </c:pt>
                <c:pt idx="216">
                  <c:v>40857</c:v>
                </c:pt>
                <c:pt idx="217">
                  <c:v>40861</c:v>
                </c:pt>
                <c:pt idx="218">
                  <c:v>40862</c:v>
                </c:pt>
                <c:pt idx="219">
                  <c:v>40863</c:v>
                </c:pt>
                <c:pt idx="220">
                  <c:v>40864</c:v>
                </c:pt>
                <c:pt idx="221">
                  <c:v>40865</c:v>
                </c:pt>
                <c:pt idx="222">
                  <c:v>40868</c:v>
                </c:pt>
                <c:pt idx="223">
                  <c:v>40869</c:v>
                </c:pt>
                <c:pt idx="224">
                  <c:v>40870</c:v>
                </c:pt>
                <c:pt idx="225">
                  <c:v>40872</c:v>
                </c:pt>
                <c:pt idx="226">
                  <c:v>40875</c:v>
                </c:pt>
                <c:pt idx="227">
                  <c:v>40876</c:v>
                </c:pt>
                <c:pt idx="228">
                  <c:v>40877</c:v>
                </c:pt>
                <c:pt idx="229">
                  <c:v>40878</c:v>
                </c:pt>
                <c:pt idx="230">
                  <c:v>40879</c:v>
                </c:pt>
                <c:pt idx="231">
                  <c:v>40882</c:v>
                </c:pt>
                <c:pt idx="232">
                  <c:v>40883</c:v>
                </c:pt>
                <c:pt idx="233">
                  <c:v>40884</c:v>
                </c:pt>
                <c:pt idx="234">
                  <c:v>40885</c:v>
                </c:pt>
                <c:pt idx="235">
                  <c:v>40886</c:v>
                </c:pt>
                <c:pt idx="236">
                  <c:v>40889</c:v>
                </c:pt>
                <c:pt idx="237">
                  <c:v>40890</c:v>
                </c:pt>
                <c:pt idx="238">
                  <c:v>40891</c:v>
                </c:pt>
                <c:pt idx="239">
                  <c:v>40892</c:v>
                </c:pt>
                <c:pt idx="240">
                  <c:v>40893</c:v>
                </c:pt>
                <c:pt idx="241">
                  <c:v>40896</c:v>
                </c:pt>
                <c:pt idx="242">
                  <c:v>40897</c:v>
                </c:pt>
                <c:pt idx="243">
                  <c:v>40898</c:v>
                </c:pt>
                <c:pt idx="244">
                  <c:v>40899</c:v>
                </c:pt>
                <c:pt idx="245">
                  <c:v>40900</c:v>
                </c:pt>
                <c:pt idx="246">
                  <c:v>40904</c:v>
                </c:pt>
                <c:pt idx="247">
                  <c:v>40905</c:v>
                </c:pt>
                <c:pt idx="248">
                  <c:v>40906</c:v>
                </c:pt>
                <c:pt idx="249">
                  <c:v>40907</c:v>
                </c:pt>
                <c:pt idx="250">
                  <c:v>40911</c:v>
                </c:pt>
                <c:pt idx="251">
                  <c:v>40912</c:v>
                </c:pt>
                <c:pt idx="252">
                  <c:v>40913</c:v>
                </c:pt>
                <c:pt idx="253">
                  <c:v>40914</c:v>
                </c:pt>
                <c:pt idx="254">
                  <c:v>40917</c:v>
                </c:pt>
                <c:pt idx="255">
                  <c:v>40918</c:v>
                </c:pt>
                <c:pt idx="256">
                  <c:v>40919</c:v>
                </c:pt>
                <c:pt idx="257">
                  <c:v>40920</c:v>
                </c:pt>
                <c:pt idx="258">
                  <c:v>40921</c:v>
                </c:pt>
                <c:pt idx="259">
                  <c:v>40925</c:v>
                </c:pt>
                <c:pt idx="260">
                  <c:v>40926</c:v>
                </c:pt>
                <c:pt idx="261">
                  <c:v>40927</c:v>
                </c:pt>
                <c:pt idx="262">
                  <c:v>40928</c:v>
                </c:pt>
                <c:pt idx="263">
                  <c:v>40931</c:v>
                </c:pt>
                <c:pt idx="264">
                  <c:v>40932</c:v>
                </c:pt>
                <c:pt idx="265">
                  <c:v>40933</c:v>
                </c:pt>
                <c:pt idx="266">
                  <c:v>40934</c:v>
                </c:pt>
                <c:pt idx="267">
                  <c:v>40935</c:v>
                </c:pt>
                <c:pt idx="268">
                  <c:v>40938</c:v>
                </c:pt>
                <c:pt idx="269">
                  <c:v>40939</c:v>
                </c:pt>
                <c:pt idx="270">
                  <c:v>40940</c:v>
                </c:pt>
                <c:pt idx="271">
                  <c:v>40941</c:v>
                </c:pt>
                <c:pt idx="272">
                  <c:v>40942</c:v>
                </c:pt>
                <c:pt idx="273">
                  <c:v>40945</c:v>
                </c:pt>
                <c:pt idx="274">
                  <c:v>40946</c:v>
                </c:pt>
                <c:pt idx="275">
                  <c:v>40947</c:v>
                </c:pt>
                <c:pt idx="276">
                  <c:v>40948</c:v>
                </c:pt>
                <c:pt idx="277">
                  <c:v>40949</c:v>
                </c:pt>
                <c:pt idx="278">
                  <c:v>40952</c:v>
                </c:pt>
                <c:pt idx="279">
                  <c:v>40953</c:v>
                </c:pt>
                <c:pt idx="280">
                  <c:v>40954</c:v>
                </c:pt>
                <c:pt idx="281">
                  <c:v>40955</c:v>
                </c:pt>
                <c:pt idx="282">
                  <c:v>40956</c:v>
                </c:pt>
                <c:pt idx="283">
                  <c:v>40960</c:v>
                </c:pt>
                <c:pt idx="284">
                  <c:v>40961</c:v>
                </c:pt>
                <c:pt idx="285">
                  <c:v>40962</c:v>
                </c:pt>
                <c:pt idx="286">
                  <c:v>40963</c:v>
                </c:pt>
                <c:pt idx="287">
                  <c:v>40966</c:v>
                </c:pt>
                <c:pt idx="288">
                  <c:v>40967</c:v>
                </c:pt>
                <c:pt idx="289">
                  <c:v>40968</c:v>
                </c:pt>
                <c:pt idx="290">
                  <c:v>40969</c:v>
                </c:pt>
                <c:pt idx="291">
                  <c:v>40970</c:v>
                </c:pt>
                <c:pt idx="292">
                  <c:v>40973</c:v>
                </c:pt>
                <c:pt idx="293">
                  <c:v>40974</c:v>
                </c:pt>
                <c:pt idx="294">
                  <c:v>40975</c:v>
                </c:pt>
                <c:pt idx="295">
                  <c:v>40976</c:v>
                </c:pt>
                <c:pt idx="296">
                  <c:v>40977</c:v>
                </c:pt>
                <c:pt idx="297">
                  <c:v>40980</c:v>
                </c:pt>
                <c:pt idx="298">
                  <c:v>40981</c:v>
                </c:pt>
                <c:pt idx="299">
                  <c:v>40982</c:v>
                </c:pt>
                <c:pt idx="300">
                  <c:v>40983</c:v>
                </c:pt>
                <c:pt idx="301">
                  <c:v>40984</c:v>
                </c:pt>
                <c:pt idx="302">
                  <c:v>40987</c:v>
                </c:pt>
                <c:pt idx="303">
                  <c:v>40988</c:v>
                </c:pt>
                <c:pt idx="304">
                  <c:v>40989</c:v>
                </c:pt>
                <c:pt idx="305">
                  <c:v>40990</c:v>
                </c:pt>
                <c:pt idx="306">
                  <c:v>40991</c:v>
                </c:pt>
                <c:pt idx="307">
                  <c:v>40994</c:v>
                </c:pt>
                <c:pt idx="308">
                  <c:v>40995</c:v>
                </c:pt>
                <c:pt idx="309">
                  <c:v>40996</c:v>
                </c:pt>
                <c:pt idx="310">
                  <c:v>40997</c:v>
                </c:pt>
                <c:pt idx="311">
                  <c:v>40998</c:v>
                </c:pt>
                <c:pt idx="312">
                  <c:v>41001</c:v>
                </c:pt>
                <c:pt idx="313">
                  <c:v>41002</c:v>
                </c:pt>
                <c:pt idx="314">
                  <c:v>41003</c:v>
                </c:pt>
                <c:pt idx="315">
                  <c:v>41004</c:v>
                </c:pt>
                <c:pt idx="316">
                  <c:v>41008</c:v>
                </c:pt>
                <c:pt idx="317">
                  <c:v>41009</c:v>
                </c:pt>
                <c:pt idx="318">
                  <c:v>41010</c:v>
                </c:pt>
                <c:pt idx="319">
                  <c:v>41011</c:v>
                </c:pt>
                <c:pt idx="320">
                  <c:v>41012</c:v>
                </c:pt>
                <c:pt idx="321">
                  <c:v>41015</c:v>
                </c:pt>
                <c:pt idx="322">
                  <c:v>41016</c:v>
                </c:pt>
                <c:pt idx="323">
                  <c:v>41017</c:v>
                </c:pt>
                <c:pt idx="324">
                  <c:v>41018</c:v>
                </c:pt>
                <c:pt idx="325">
                  <c:v>41019</c:v>
                </c:pt>
                <c:pt idx="326">
                  <c:v>41022</c:v>
                </c:pt>
                <c:pt idx="327">
                  <c:v>41023</c:v>
                </c:pt>
                <c:pt idx="328">
                  <c:v>41024</c:v>
                </c:pt>
                <c:pt idx="329">
                  <c:v>41025</c:v>
                </c:pt>
                <c:pt idx="330">
                  <c:v>41026</c:v>
                </c:pt>
                <c:pt idx="331">
                  <c:v>41029</c:v>
                </c:pt>
                <c:pt idx="332">
                  <c:v>41030</c:v>
                </c:pt>
                <c:pt idx="333">
                  <c:v>41031</c:v>
                </c:pt>
                <c:pt idx="334">
                  <c:v>41032</c:v>
                </c:pt>
                <c:pt idx="335">
                  <c:v>41033</c:v>
                </c:pt>
                <c:pt idx="336">
                  <c:v>41036</c:v>
                </c:pt>
                <c:pt idx="337">
                  <c:v>41037</c:v>
                </c:pt>
                <c:pt idx="338">
                  <c:v>41038</c:v>
                </c:pt>
                <c:pt idx="339">
                  <c:v>41039</c:v>
                </c:pt>
                <c:pt idx="340">
                  <c:v>41040</c:v>
                </c:pt>
                <c:pt idx="341">
                  <c:v>41043</c:v>
                </c:pt>
                <c:pt idx="342">
                  <c:v>41044</c:v>
                </c:pt>
                <c:pt idx="343">
                  <c:v>41045</c:v>
                </c:pt>
                <c:pt idx="344">
                  <c:v>41046</c:v>
                </c:pt>
                <c:pt idx="345">
                  <c:v>41047</c:v>
                </c:pt>
                <c:pt idx="346">
                  <c:v>41050</c:v>
                </c:pt>
                <c:pt idx="347">
                  <c:v>41051</c:v>
                </c:pt>
                <c:pt idx="348">
                  <c:v>41052</c:v>
                </c:pt>
                <c:pt idx="349">
                  <c:v>41053</c:v>
                </c:pt>
                <c:pt idx="350">
                  <c:v>41054</c:v>
                </c:pt>
                <c:pt idx="351">
                  <c:v>41058</c:v>
                </c:pt>
                <c:pt idx="352">
                  <c:v>41059</c:v>
                </c:pt>
                <c:pt idx="353">
                  <c:v>41060</c:v>
                </c:pt>
                <c:pt idx="354">
                  <c:v>41061</c:v>
                </c:pt>
                <c:pt idx="355">
                  <c:v>41064</c:v>
                </c:pt>
                <c:pt idx="356">
                  <c:v>41065</c:v>
                </c:pt>
                <c:pt idx="357">
                  <c:v>41066</c:v>
                </c:pt>
                <c:pt idx="358">
                  <c:v>41067</c:v>
                </c:pt>
                <c:pt idx="359">
                  <c:v>41068</c:v>
                </c:pt>
                <c:pt idx="360">
                  <c:v>41071</c:v>
                </c:pt>
                <c:pt idx="361">
                  <c:v>41072</c:v>
                </c:pt>
                <c:pt idx="362">
                  <c:v>41073</c:v>
                </c:pt>
                <c:pt idx="363">
                  <c:v>41074</c:v>
                </c:pt>
                <c:pt idx="364">
                  <c:v>41075</c:v>
                </c:pt>
                <c:pt idx="365">
                  <c:v>41078</c:v>
                </c:pt>
                <c:pt idx="366">
                  <c:v>41079</c:v>
                </c:pt>
                <c:pt idx="367">
                  <c:v>41080</c:v>
                </c:pt>
                <c:pt idx="368">
                  <c:v>41081</c:v>
                </c:pt>
                <c:pt idx="369">
                  <c:v>41082</c:v>
                </c:pt>
                <c:pt idx="370">
                  <c:v>41085</c:v>
                </c:pt>
                <c:pt idx="371">
                  <c:v>41086</c:v>
                </c:pt>
                <c:pt idx="372">
                  <c:v>41087</c:v>
                </c:pt>
                <c:pt idx="373">
                  <c:v>41088</c:v>
                </c:pt>
                <c:pt idx="374">
                  <c:v>41089</c:v>
                </c:pt>
                <c:pt idx="375">
                  <c:v>41092</c:v>
                </c:pt>
                <c:pt idx="376">
                  <c:v>41093</c:v>
                </c:pt>
                <c:pt idx="377">
                  <c:v>41095</c:v>
                </c:pt>
                <c:pt idx="378">
                  <c:v>41096</c:v>
                </c:pt>
                <c:pt idx="379">
                  <c:v>41099</c:v>
                </c:pt>
                <c:pt idx="380">
                  <c:v>41100</c:v>
                </c:pt>
                <c:pt idx="381">
                  <c:v>41101</c:v>
                </c:pt>
                <c:pt idx="382">
                  <c:v>41102</c:v>
                </c:pt>
                <c:pt idx="383">
                  <c:v>41103</c:v>
                </c:pt>
                <c:pt idx="384">
                  <c:v>41106</c:v>
                </c:pt>
                <c:pt idx="385">
                  <c:v>41107</c:v>
                </c:pt>
                <c:pt idx="386">
                  <c:v>41108</c:v>
                </c:pt>
                <c:pt idx="387">
                  <c:v>41109</c:v>
                </c:pt>
                <c:pt idx="388">
                  <c:v>41110</c:v>
                </c:pt>
                <c:pt idx="389">
                  <c:v>41113</c:v>
                </c:pt>
                <c:pt idx="390">
                  <c:v>41114</c:v>
                </c:pt>
                <c:pt idx="391">
                  <c:v>41115</c:v>
                </c:pt>
                <c:pt idx="392">
                  <c:v>41116</c:v>
                </c:pt>
                <c:pt idx="393">
                  <c:v>41117</c:v>
                </c:pt>
                <c:pt idx="394">
                  <c:v>41120</c:v>
                </c:pt>
                <c:pt idx="395">
                  <c:v>41121</c:v>
                </c:pt>
                <c:pt idx="396">
                  <c:v>41122</c:v>
                </c:pt>
                <c:pt idx="397">
                  <c:v>41123</c:v>
                </c:pt>
                <c:pt idx="398">
                  <c:v>41124</c:v>
                </c:pt>
                <c:pt idx="399">
                  <c:v>41127</c:v>
                </c:pt>
                <c:pt idx="400">
                  <c:v>41128</c:v>
                </c:pt>
                <c:pt idx="401">
                  <c:v>41129</c:v>
                </c:pt>
                <c:pt idx="402">
                  <c:v>41130</c:v>
                </c:pt>
                <c:pt idx="403">
                  <c:v>41131</c:v>
                </c:pt>
                <c:pt idx="404">
                  <c:v>41134</c:v>
                </c:pt>
                <c:pt idx="405">
                  <c:v>41135</c:v>
                </c:pt>
                <c:pt idx="406">
                  <c:v>41136</c:v>
                </c:pt>
                <c:pt idx="407">
                  <c:v>41137</c:v>
                </c:pt>
                <c:pt idx="408">
                  <c:v>41138</c:v>
                </c:pt>
                <c:pt idx="409">
                  <c:v>41141</c:v>
                </c:pt>
                <c:pt idx="410">
                  <c:v>41142</c:v>
                </c:pt>
                <c:pt idx="411">
                  <c:v>41143</c:v>
                </c:pt>
                <c:pt idx="412">
                  <c:v>41144</c:v>
                </c:pt>
                <c:pt idx="413">
                  <c:v>41145</c:v>
                </c:pt>
                <c:pt idx="414">
                  <c:v>41148</c:v>
                </c:pt>
                <c:pt idx="415">
                  <c:v>41149</c:v>
                </c:pt>
                <c:pt idx="416">
                  <c:v>41150</c:v>
                </c:pt>
                <c:pt idx="417">
                  <c:v>41151</c:v>
                </c:pt>
                <c:pt idx="418">
                  <c:v>41152</c:v>
                </c:pt>
                <c:pt idx="419">
                  <c:v>41156</c:v>
                </c:pt>
                <c:pt idx="420">
                  <c:v>41157</c:v>
                </c:pt>
                <c:pt idx="421">
                  <c:v>41158</c:v>
                </c:pt>
                <c:pt idx="422">
                  <c:v>41159</c:v>
                </c:pt>
                <c:pt idx="423">
                  <c:v>41162</c:v>
                </c:pt>
                <c:pt idx="424">
                  <c:v>41163</c:v>
                </c:pt>
                <c:pt idx="425">
                  <c:v>41164</c:v>
                </c:pt>
                <c:pt idx="426">
                  <c:v>41165</c:v>
                </c:pt>
                <c:pt idx="427">
                  <c:v>41166</c:v>
                </c:pt>
                <c:pt idx="428">
                  <c:v>41169</c:v>
                </c:pt>
                <c:pt idx="429">
                  <c:v>41170</c:v>
                </c:pt>
                <c:pt idx="430">
                  <c:v>41171</c:v>
                </c:pt>
                <c:pt idx="431">
                  <c:v>41172</c:v>
                </c:pt>
                <c:pt idx="432">
                  <c:v>41173</c:v>
                </c:pt>
                <c:pt idx="433">
                  <c:v>41176</c:v>
                </c:pt>
                <c:pt idx="434">
                  <c:v>41177</c:v>
                </c:pt>
                <c:pt idx="435">
                  <c:v>41178</c:v>
                </c:pt>
                <c:pt idx="436">
                  <c:v>41179</c:v>
                </c:pt>
                <c:pt idx="437">
                  <c:v>41180</c:v>
                </c:pt>
                <c:pt idx="438">
                  <c:v>41183</c:v>
                </c:pt>
                <c:pt idx="439">
                  <c:v>41184</c:v>
                </c:pt>
                <c:pt idx="440">
                  <c:v>41185</c:v>
                </c:pt>
                <c:pt idx="441">
                  <c:v>41186</c:v>
                </c:pt>
                <c:pt idx="442">
                  <c:v>41187</c:v>
                </c:pt>
                <c:pt idx="443">
                  <c:v>41191</c:v>
                </c:pt>
                <c:pt idx="444">
                  <c:v>41192</c:v>
                </c:pt>
                <c:pt idx="445">
                  <c:v>41193</c:v>
                </c:pt>
                <c:pt idx="446">
                  <c:v>41194</c:v>
                </c:pt>
                <c:pt idx="447">
                  <c:v>41197</c:v>
                </c:pt>
                <c:pt idx="448">
                  <c:v>41198</c:v>
                </c:pt>
                <c:pt idx="449">
                  <c:v>41199</c:v>
                </c:pt>
                <c:pt idx="450">
                  <c:v>41200</c:v>
                </c:pt>
                <c:pt idx="451">
                  <c:v>41201</c:v>
                </c:pt>
                <c:pt idx="452">
                  <c:v>41204</c:v>
                </c:pt>
                <c:pt idx="453">
                  <c:v>41205</c:v>
                </c:pt>
                <c:pt idx="454">
                  <c:v>41206</c:v>
                </c:pt>
                <c:pt idx="455">
                  <c:v>41207</c:v>
                </c:pt>
                <c:pt idx="456">
                  <c:v>41208</c:v>
                </c:pt>
                <c:pt idx="457">
                  <c:v>41211</c:v>
                </c:pt>
                <c:pt idx="458">
                  <c:v>41213</c:v>
                </c:pt>
                <c:pt idx="459">
                  <c:v>41214</c:v>
                </c:pt>
                <c:pt idx="460">
                  <c:v>41215</c:v>
                </c:pt>
                <c:pt idx="461">
                  <c:v>41218</c:v>
                </c:pt>
                <c:pt idx="462">
                  <c:v>41219</c:v>
                </c:pt>
                <c:pt idx="463">
                  <c:v>41220</c:v>
                </c:pt>
                <c:pt idx="464">
                  <c:v>41221</c:v>
                </c:pt>
                <c:pt idx="465">
                  <c:v>41222</c:v>
                </c:pt>
                <c:pt idx="466">
                  <c:v>41226</c:v>
                </c:pt>
                <c:pt idx="467">
                  <c:v>41227</c:v>
                </c:pt>
                <c:pt idx="468">
                  <c:v>41228</c:v>
                </c:pt>
                <c:pt idx="469">
                  <c:v>41229</c:v>
                </c:pt>
                <c:pt idx="470">
                  <c:v>41232</c:v>
                </c:pt>
                <c:pt idx="471">
                  <c:v>41233</c:v>
                </c:pt>
                <c:pt idx="472">
                  <c:v>41236</c:v>
                </c:pt>
                <c:pt idx="473">
                  <c:v>41239</c:v>
                </c:pt>
                <c:pt idx="474">
                  <c:v>41240</c:v>
                </c:pt>
                <c:pt idx="475">
                  <c:v>41241</c:v>
                </c:pt>
                <c:pt idx="476">
                  <c:v>41242</c:v>
                </c:pt>
                <c:pt idx="477">
                  <c:v>41243</c:v>
                </c:pt>
                <c:pt idx="478">
                  <c:v>41246</c:v>
                </c:pt>
                <c:pt idx="479">
                  <c:v>41247</c:v>
                </c:pt>
                <c:pt idx="480">
                  <c:v>41248</c:v>
                </c:pt>
                <c:pt idx="481">
                  <c:v>41249</c:v>
                </c:pt>
                <c:pt idx="482">
                  <c:v>41250</c:v>
                </c:pt>
                <c:pt idx="483">
                  <c:v>41253</c:v>
                </c:pt>
                <c:pt idx="484">
                  <c:v>41254</c:v>
                </c:pt>
                <c:pt idx="485">
                  <c:v>41255</c:v>
                </c:pt>
                <c:pt idx="486">
                  <c:v>41256</c:v>
                </c:pt>
                <c:pt idx="487">
                  <c:v>41257</c:v>
                </c:pt>
                <c:pt idx="488">
                  <c:v>41260</c:v>
                </c:pt>
                <c:pt idx="489">
                  <c:v>41261</c:v>
                </c:pt>
                <c:pt idx="490">
                  <c:v>41262</c:v>
                </c:pt>
                <c:pt idx="491">
                  <c:v>41263</c:v>
                </c:pt>
                <c:pt idx="492">
                  <c:v>41264</c:v>
                </c:pt>
                <c:pt idx="493">
                  <c:v>41267</c:v>
                </c:pt>
                <c:pt idx="494">
                  <c:v>41269</c:v>
                </c:pt>
                <c:pt idx="495">
                  <c:v>41270</c:v>
                </c:pt>
                <c:pt idx="496">
                  <c:v>41271</c:v>
                </c:pt>
                <c:pt idx="497">
                  <c:v>41274</c:v>
                </c:pt>
                <c:pt idx="498">
                  <c:v>41276</c:v>
                </c:pt>
                <c:pt idx="499">
                  <c:v>41277</c:v>
                </c:pt>
                <c:pt idx="500">
                  <c:v>41278</c:v>
                </c:pt>
                <c:pt idx="501">
                  <c:v>41281</c:v>
                </c:pt>
                <c:pt idx="502">
                  <c:v>41282</c:v>
                </c:pt>
                <c:pt idx="503">
                  <c:v>41283</c:v>
                </c:pt>
                <c:pt idx="504">
                  <c:v>41284</c:v>
                </c:pt>
                <c:pt idx="505">
                  <c:v>41285</c:v>
                </c:pt>
                <c:pt idx="506">
                  <c:v>41288</c:v>
                </c:pt>
                <c:pt idx="507">
                  <c:v>41289</c:v>
                </c:pt>
                <c:pt idx="508">
                  <c:v>41290</c:v>
                </c:pt>
                <c:pt idx="509">
                  <c:v>41291</c:v>
                </c:pt>
                <c:pt idx="510">
                  <c:v>41292</c:v>
                </c:pt>
                <c:pt idx="511">
                  <c:v>41296</c:v>
                </c:pt>
                <c:pt idx="512">
                  <c:v>41297</c:v>
                </c:pt>
                <c:pt idx="513">
                  <c:v>41298</c:v>
                </c:pt>
                <c:pt idx="514">
                  <c:v>41299</c:v>
                </c:pt>
                <c:pt idx="515">
                  <c:v>41302</c:v>
                </c:pt>
                <c:pt idx="516">
                  <c:v>41303</c:v>
                </c:pt>
                <c:pt idx="517">
                  <c:v>41304</c:v>
                </c:pt>
                <c:pt idx="518">
                  <c:v>41305</c:v>
                </c:pt>
                <c:pt idx="519">
                  <c:v>41306</c:v>
                </c:pt>
                <c:pt idx="520">
                  <c:v>41309</c:v>
                </c:pt>
                <c:pt idx="521">
                  <c:v>41310</c:v>
                </c:pt>
                <c:pt idx="522">
                  <c:v>41311</c:v>
                </c:pt>
                <c:pt idx="523">
                  <c:v>41312</c:v>
                </c:pt>
                <c:pt idx="524">
                  <c:v>41313</c:v>
                </c:pt>
                <c:pt idx="525">
                  <c:v>41316</c:v>
                </c:pt>
                <c:pt idx="526">
                  <c:v>41317</c:v>
                </c:pt>
                <c:pt idx="527">
                  <c:v>41318</c:v>
                </c:pt>
                <c:pt idx="528">
                  <c:v>41319</c:v>
                </c:pt>
                <c:pt idx="529">
                  <c:v>41320</c:v>
                </c:pt>
                <c:pt idx="530">
                  <c:v>41324</c:v>
                </c:pt>
                <c:pt idx="531">
                  <c:v>41325</c:v>
                </c:pt>
                <c:pt idx="532">
                  <c:v>41326</c:v>
                </c:pt>
                <c:pt idx="533">
                  <c:v>41327</c:v>
                </c:pt>
                <c:pt idx="534">
                  <c:v>41330</c:v>
                </c:pt>
                <c:pt idx="535">
                  <c:v>41331</c:v>
                </c:pt>
                <c:pt idx="536">
                  <c:v>41332</c:v>
                </c:pt>
                <c:pt idx="537">
                  <c:v>41333</c:v>
                </c:pt>
                <c:pt idx="538">
                  <c:v>41334</c:v>
                </c:pt>
                <c:pt idx="539">
                  <c:v>41337</c:v>
                </c:pt>
                <c:pt idx="540">
                  <c:v>41338</c:v>
                </c:pt>
                <c:pt idx="541">
                  <c:v>41339</c:v>
                </c:pt>
                <c:pt idx="542">
                  <c:v>41340</c:v>
                </c:pt>
                <c:pt idx="543">
                  <c:v>41341</c:v>
                </c:pt>
                <c:pt idx="544">
                  <c:v>41344</c:v>
                </c:pt>
                <c:pt idx="545">
                  <c:v>41345</c:v>
                </c:pt>
                <c:pt idx="546">
                  <c:v>41346</c:v>
                </c:pt>
                <c:pt idx="547">
                  <c:v>41347</c:v>
                </c:pt>
                <c:pt idx="548">
                  <c:v>41348</c:v>
                </c:pt>
                <c:pt idx="549">
                  <c:v>41351</c:v>
                </c:pt>
                <c:pt idx="550">
                  <c:v>41352</c:v>
                </c:pt>
                <c:pt idx="551">
                  <c:v>41353</c:v>
                </c:pt>
                <c:pt idx="552">
                  <c:v>41354</c:v>
                </c:pt>
                <c:pt idx="553">
                  <c:v>41355</c:v>
                </c:pt>
                <c:pt idx="554">
                  <c:v>41358</c:v>
                </c:pt>
                <c:pt idx="555">
                  <c:v>41359</c:v>
                </c:pt>
                <c:pt idx="556">
                  <c:v>41360</c:v>
                </c:pt>
                <c:pt idx="557">
                  <c:v>41361</c:v>
                </c:pt>
                <c:pt idx="558">
                  <c:v>41365</c:v>
                </c:pt>
                <c:pt idx="559">
                  <c:v>41366</c:v>
                </c:pt>
                <c:pt idx="560">
                  <c:v>41367</c:v>
                </c:pt>
                <c:pt idx="561">
                  <c:v>41368</c:v>
                </c:pt>
                <c:pt idx="562">
                  <c:v>41369</c:v>
                </c:pt>
                <c:pt idx="563">
                  <c:v>41372</c:v>
                </c:pt>
                <c:pt idx="564">
                  <c:v>41373</c:v>
                </c:pt>
                <c:pt idx="565">
                  <c:v>41374</c:v>
                </c:pt>
                <c:pt idx="566">
                  <c:v>41375</c:v>
                </c:pt>
                <c:pt idx="567">
                  <c:v>41376</c:v>
                </c:pt>
                <c:pt idx="568">
                  <c:v>41379</c:v>
                </c:pt>
                <c:pt idx="569">
                  <c:v>41380</c:v>
                </c:pt>
                <c:pt idx="570">
                  <c:v>41381</c:v>
                </c:pt>
                <c:pt idx="571">
                  <c:v>41382</c:v>
                </c:pt>
                <c:pt idx="572">
                  <c:v>41383</c:v>
                </c:pt>
                <c:pt idx="573">
                  <c:v>41386</c:v>
                </c:pt>
                <c:pt idx="574">
                  <c:v>41387</c:v>
                </c:pt>
                <c:pt idx="575">
                  <c:v>41388</c:v>
                </c:pt>
                <c:pt idx="576">
                  <c:v>41389</c:v>
                </c:pt>
                <c:pt idx="577">
                  <c:v>41390</c:v>
                </c:pt>
                <c:pt idx="578">
                  <c:v>41393</c:v>
                </c:pt>
                <c:pt idx="579">
                  <c:v>41394</c:v>
                </c:pt>
                <c:pt idx="580">
                  <c:v>41395</c:v>
                </c:pt>
                <c:pt idx="581">
                  <c:v>41396</c:v>
                </c:pt>
                <c:pt idx="582">
                  <c:v>41397</c:v>
                </c:pt>
                <c:pt idx="583">
                  <c:v>41400</c:v>
                </c:pt>
                <c:pt idx="584">
                  <c:v>41401</c:v>
                </c:pt>
                <c:pt idx="585">
                  <c:v>41402</c:v>
                </c:pt>
                <c:pt idx="586">
                  <c:v>41403</c:v>
                </c:pt>
                <c:pt idx="587">
                  <c:v>41404</c:v>
                </c:pt>
                <c:pt idx="588">
                  <c:v>41407</c:v>
                </c:pt>
                <c:pt idx="589">
                  <c:v>41408</c:v>
                </c:pt>
                <c:pt idx="590">
                  <c:v>41409</c:v>
                </c:pt>
                <c:pt idx="591">
                  <c:v>41410</c:v>
                </c:pt>
                <c:pt idx="592">
                  <c:v>41411</c:v>
                </c:pt>
                <c:pt idx="593">
                  <c:v>41414</c:v>
                </c:pt>
                <c:pt idx="594">
                  <c:v>41415</c:v>
                </c:pt>
                <c:pt idx="595">
                  <c:v>41416</c:v>
                </c:pt>
                <c:pt idx="596">
                  <c:v>41417</c:v>
                </c:pt>
                <c:pt idx="597">
                  <c:v>41418</c:v>
                </c:pt>
                <c:pt idx="598">
                  <c:v>41422</c:v>
                </c:pt>
                <c:pt idx="599">
                  <c:v>41423</c:v>
                </c:pt>
                <c:pt idx="600">
                  <c:v>41424</c:v>
                </c:pt>
                <c:pt idx="601">
                  <c:v>41425</c:v>
                </c:pt>
                <c:pt idx="602">
                  <c:v>41428</c:v>
                </c:pt>
                <c:pt idx="603">
                  <c:v>41429</c:v>
                </c:pt>
                <c:pt idx="604">
                  <c:v>41430</c:v>
                </c:pt>
                <c:pt idx="605">
                  <c:v>41431</c:v>
                </c:pt>
                <c:pt idx="606">
                  <c:v>41432</c:v>
                </c:pt>
                <c:pt idx="607">
                  <c:v>41435</c:v>
                </c:pt>
                <c:pt idx="608">
                  <c:v>41436</c:v>
                </c:pt>
                <c:pt idx="609">
                  <c:v>41437</c:v>
                </c:pt>
                <c:pt idx="610">
                  <c:v>41438</c:v>
                </c:pt>
                <c:pt idx="611">
                  <c:v>41439</c:v>
                </c:pt>
                <c:pt idx="612">
                  <c:v>41442</c:v>
                </c:pt>
                <c:pt idx="613">
                  <c:v>41443</c:v>
                </c:pt>
                <c:pt idx="614">
                  <c:v>41444</c:v>
                </c:pt>
                <c:pt idx="615">
                  <c:v>41445</c:v>
                </c:pt>
                <c:pt idx="616">
                  <c:v>41446</c:v>
                </c:pt>
                <c:pt idx="617">
                  <c:v>41449</c:v>
                </c:pt>
                <c:pt idx="618">
                  <c:v>41450</c:v>
                </c:pt>
                <c:pt idx="619">
                  <c:v>41451</c:v>
                </c:pt>
                <c:pt idx="620">
                  <c:v>41452</c:v>
                </c:pt>
                <c:pt idx="621">
                  <c:v>41453</c:v>
                </c:pt>
                <c:pt idx="622">
                  <c:v>41456</c:v>
                </c:pt>
                <c:pt idx="623">
                  <c:v>41457</c:v>
                </c:pt>
                <c:pt idx="624">
                  <c:v>41458</c:v>
                </c:pt>
                <c:pt idx="625">
                  <c:v>41460</c:v>
                </c:pt>
                <c:pt idx="626">
                  <c:v>41463</c:v>
                </c:pt>
                <c:pt idx="627">
                  <c:v>41464</c:v>
                </c:pt>
                <c:pt idx="628">
                  <c:v>41465</c:v>
                </c:pt>
                <c:pt idx="629">
                  <c:v>41466</c:v>
                </c:pt>
                <c:pt idx="630">
                  <c:v>41467</c:v>
                </c:pt>
                <c:pt idx="631">
                  <c:v>41470</c:v>
                </c:pt>
                <c:pt idx="632">
                  <c:v>41471</c:v>
                </c:pt>
                <c:pt idx="633">
                  <c:v>41472</c:v>
                </c:pt>
                <c:pt idx="634">
                  <c:v>41473</c:v>
                </c:pt>
                <c:pt idx="635">
                  <c:v>41474</c:v>
                </c:pt>
                <c:pt idx="636">
                  <c:v>41477</c:v>
                </c:pt>
                <c:pt idx="637">
                  <c:v>41478</c:v>
                </c:pt>
                <c:pt idx="638">
                  <c:v>41479</c:v>
                </c:pt>
                <c:pt idx="639">
                  <c:v>41480</c:v>
                </c:pt>
                <c:pt idx="640">
                  <c:v>41481</c:v>
                </c:pt>
                <c:pt idx="641">
                  <c:v>41484</c:v>
                </c:pt>
                <c:pt idx="642">
                  <c:v>41485</c:v>
                </c:pt>
                <c:pt idx="643">
                  <c:v>41486</c:v>
                </c:pt>
                <c:pt idx="644">
                  <c:v>41487</c:v>
                </c:pt>
                <c:pt idx="645">
                  <c:v>41488</c:v>
                </c:pt>
                <c:pt idx="646">
                  <c:v>41491</c:v>
                </c:pt>
                <c:pt idx="647">
                  <c:v>41492</c:v>
                </c:pt>
                <c:pt idx="648">
                  <c:v>41493</c:v>
                </c:pt>
                <c:pt idx="649">
                  <c:v>41494</c:v>
                </c:pt>
                <c:pt idx="650">
                  <c:v>41495</c:v>
                </c:pt>
                <c:pt idx="651">
                  <c:v>41498</c:v>
                </c:pt>
                <c:pt idx="652">
                  <c:v>41499</c:v>
                </c:pt>
                <c:pt idx="653">
                  <c:v>41500</c:v>
                </c:pt>
                <c:pt idx="654">
                  <c:v>41501</c:v>
                </c:pt>
                <c:pt idx="655">
                  <c:v>41502</c:v>
                </c:pt>
                <c:pt idx="656">
                  <c:v>41505</c:v>
                </c:pt>
                <c:pt idx="657">
                  <c:v>41506</c:v>
                </c:pt>
                <c:pt idx="658">
                  <c:v>41507</c:v>
                </c:pt>
                <c:pt idx="659">
                  <c:v>41508</c:v>
                </c:pt>
                <c:pt idx="660">
                  <c:v>41509</c:v>
                </c:pt>
                <c:pt idx="661">
                  <c:v>41512</c:v>
                </c:pt>
                <c:pt idx="662">
                  <c:v>41513</c:v>
                </c:pt>
                <c:pt idx="663">
                  <c:v>41514</c:v>
                </c:pt>
                <c:pt idx="664">
                  <c:v>41515</c:v>
                </c:pt>
                <c:pt idx="665">
                  <c:v>41516</c:v>
                </c:pt>
                <c:pt idx="666">
                  <c:v>41520</c:v>
                </c:pt>
                <c:pt idx="667">
                  <c:v>41521</c:v>
                </c:pt>
                <c:pt idx="668">
                  <c:v>41522</c:v>
                </c:pt>
                <c:pt idx="669">
                  <c:v>41523</c:v>
                </c:pt>
                <c:pt idx="670">
                  <c:v>41526</c:v>
                </c:pt>
                <c:pt idx="671">
                  <c:v>41527</c:v>
                </c:pt>
                <c:pt idx="672">
                  <c:v>41528</c:v>
                </c:pt>
                <c:pt idx="673">
                  <c:v>41529</c:v>
                </c:pt>
                <c:pt idx="674">
                  <c:v>41530</c:v>
                </c:pt>
                <c:pt idx="675">
                  <c:v>41533</c:v>
                </c:pt>
                <c:pt idx="676">
                  <c:v>41534</c:v>
                </c:pt>
                <c:pt idx="677">
                  <c:v>41535</c:v>
                </c:pt>
                <c:pt idx="678">
                  <c:v>41536</c:v>
                </c:pt>
                <c:pt idx="679">
                  <c:v>41537</c:v>
                </c:pt>
                <c:pt idx="680">
                  <c:v>41540</c:v>
                </c:pt>
                <c:pt idx="681">
                  <c:v>41541</c:v>
                </c:pt>
                <c:pt idx="682">
                  <c:v>41542</c:v>
                </c:pt>
                <c:pt idx="683">
                  <c:v>41543</c:v>
                </c:pt>
                <c:pt idx="684">
                  <c:v>41544</c:v>
                </c:pt>
                <c:pt idx="685">
                  <c:v>41547</c:v>
                </c:pt>
                <c:pt idx="686">
                  <c:v>41548</c:v>
                </c:pt>
                <c:pt idx="687">
                  <c:v>41549</c:v>
                </c:pt>
                <c:pt idx="688">
                  <c:v>41550</c:v>
                </c:pt>
                <c:pt idx="689">
                  <c:v>41551</c:v>
                </c:pt>
                <c:pt idx="690">
                  <c:v>41554</c:v>
                </c:pt>
                <c:pt idx="691">
                  <c:v>41555</c:v>
                </c:pt>
                <c:pt idx="692">
                  <c:v>41556</c:v>
                </c:pt>
                <c:pt idx="693">
                  <c:v>41557</c:v>
                </c:pt>
                <c:pt idx="694">
                  <c:v>41558</c:v>
                </c:pt>
                <c:pt idx="695">
                  <c:v>41562</c:v>
                </c:pt>
                <c:pt idx="696">
                  <c:v>41563</c:v>
                </c:pt>
                <c:pt idx="697">
                  <c:v>41564</c:v>
                </c:pt>
                <c:pt idx="698">
                  <c:v>41565</c:v>
                </c:pt>
                <c:pt idx="699">
                  <c:v>41568</c:v>
                </c:pt>
                <c:pt idx="700">
                  <c:v>41569</c:v>
                </c:pt>
                <c:pt idx="701">
                  <c:v>41570</c:v>
                </c:pt>
                <c:pt idx="702">
                  <c:v>41571</c:v>
                </c:pt>
                <c:pt idx="703">
                  <c:v>41572</c:v>
                </c:pt>
                <c:pt idx="704">
                  <c:v>41575</c:v>
                </c:pt>
                <c:pt idx="705">
                  <c:v>41576</c:v>
                </c:pt>
                <c:pt idx="706">
                  <c:v>41577</c:v>
                </c:pt>
                <c:pt idx="707">
                  <c:v>41578</c:v>
                </c:pt>
                <c:pt idx="708">
                  <c:v>41579</c:v>
                </c:pt>
                <c:pt idx="709">
                  <c:v>41582</c:v>
                </c:pt>
                <c:pt idx="710">
                  <c:v>41583</c:v>
                </c:pt>
                <c:pt idx="711">
                  <c:v>41584</c:v>
                </c:pt>
                <c:pt idx="712">
                  <c:v>41585</c:v>
                </c:pt>
                <c:pt idx="713">
                  <c:v>41586</c:v>
                </c:pt>
                <c:pt idx="714">
                  <c:v>41590</c:v>
                </c:pt>
                <c:pt idx="715">
                  <c:v>41591</c:v>
                </c:pt>
                <c:pt idx="716">
                  <c:v>41592</c:v>
                </c:pt>
                <c:pt idx="717">
                  <c:v>41593</c:v>
                </c:pt>
                <c:pt idx="718">
                  <c:v>41596</c:v>
                </c:pt>
                <c:pt idx="719">
                  <c:v>41597</c:v>
                </c:pt>
                <c:pt idx="720">
                  <c:v>41598</c:v>
                </c:pt>
                <c:pt idx="721">
                  <c:v>41599</c:v>
                </c:pt>
                <c:pt idx="722">
                  <c:v>41600</c:v>
                </c:pt>
                <c:pt idx="723">
                  <c:v>41603</c:v>
                </c:pt>
                <c:pt idx="724">
                  <c:v>41604</c:v>
                </c:pt>
                <c:pt idx="725">
                  <c:v>41605</c:v>
                </c:pt>
                <c:pt idx="726">
                  <c:v>41607</c:v>
                </c:pt>
                <c:pt idx="727">
                  <c:v>41610</c:v>
                </c:pt>
                <c:pt idx="728">
                  <c:v>41611</c:v>
                </c:pt>
                <c:pt idx="729">
                  <c:v>41612</c:v>
                </c:pt>
                <c:pt idx="730">
                  <c:v>41613</c:v>
                </c:pt>
                <c:pt idx="731">
                  <c:v>41614</c:v>
                </c:pt>
                <c:pt idx="732">
                  <c:v>41617</c:v>
                </c:pt>
                <c:pt idx="733">
                  <c:v>41618</c:v>
                </c:pt>
                <c:pt idx="734">
                  <c:v>41619</c:v>
                </c:pt>
                <c:pt idx="735">
                  <c:v>41620</c:v>
                </c:pt>
                <c:pt idx="736">
                  <c:v>41621</c:v>
                </c:pt>
                <c:pt idx="737">
                  <c:v>41624</c:v>
                </c:pt>
                <c:pt idx="738">
                  <c:v>41625</c:v>
                </c:pt>
                <c:pt idx="739">
                  <c:v>41626</c:v>
                </c:pt>
                <c:pt idx="740">
                  <c:v>41627</c:v>
                </c:pt>
                <c:pt idx="741">
                  <c:v>41628</c:v>
                </c:pt>
                <c:pt idx="742">
                  <c:v>41631</c:v>
                </c:pt>
                <c:pt idx="743">
                  <c:v>41632</c:v>
                </c:pt>
                <c:pt idx="744">
                  <c:v>41634</c:v>
                </c:pt>
                <c:pt idx="745">
                  <c:v>41635</c:v>
                </c:pt>
                <c:pt idx="746">
                  <c:v>41638</c:v>
                </c:pt>
                <c:pt idx="747">
                  <c:v>41639</c:v>
                </c:pt>
                <c:pt idx="748">
                  <c:v>41641</c:v>
                </c:pt>
                <c:pt idx="749">
                  <c:v>41642</c:v>
                </c:pt>
                <c:pt idx="750">
                  <c:v>41645</c:v>
                </c:pt>
                <c:pt idx="751">
                  <c:v>41646</c:v>
                </c:pt>
                <c:pt idx="752">
                  <c:v>41647</c:v>
                </c:pt>
                <c:pt idx="753">
                  <c:v>41648</c:v>
                </c:pt>
                <c:pt idx="754">
                  <c:v>41649</c:v>
                </c:pt>
                <c:pt idx="755">
                  <c:v>41652</c:v>
                </c:pt>
                <c:pt idx="756">
                  <c:v>41653</c:v>
                </c:pt>
                <c:pt idx="757">
                  <c:v>41654</c:v>
                </c:pt>
                <c:pt idx="758">
                  <c:v>41655</c:v>
                </c:pt>
                <c:pt idx="759">
                  <c:v>41656</c:v>
                </c:pt>
                <c:pt idx="760">
                  <c:v>41660</c:v>
                </c:pt>
                <c:pt idx="761">
                  <c:v>41661</c:v>
                </c:pt>
                <c:pt idx="762">
                  <c:v>41662</c:v>
                </c:pt>
                <c:pt idx="763">
                  <c:v>41663</c:v>
                </c:pt>
                <c:pt idx="764">
                  <c:v>41666</c:v>
                </c:pt>
                <c:pt idx="765">
                  <c:v>41667</c:v>
                </c:pt>
                <c:pt idx="766">
                  <c:v>41668</c:v>
                </c:pt>
                <c:pt idx="767">
                  <c:v>41669</c:v>
                </c:pt>
                <c:pt idx="768">
                  <c:v>41670</c:v>
                </c:pt>
                <c:pt idx="769">
                  <c:v>41673</c:v>
                </c:pt>
                <c:pt idx="770">
                  <c:v>41674</c:v>
                </c:pt>
                <c:pt idx="771">
                  <c:v>41675</c:v>
                </c:pt>
                <c:pt idx="772">
                  <c:v>41676</c:v>
                </c:pt>
                <c:pt idx="773">
                  <c:v>41677</c:v>
                </c:pt>
                <c:pt idx="774">
                  <c:v>41680</c:v>
                </c:pt>
                <c:pt idx="775">
                  <c:v>41681</c:v>
                </c:pt>
                <c:pt idx="776">
                  <c:v>41682</c:v>
                </c:pt>
                <c:pt idx="777">
                  <c:v>41683</c:v>
                </c:pt>
                <c:pt idx="778">
                  <c:v>41684</c:v>
                </c:pt>
                <c:pt idx="779">
                  <c:v>41688</c:v>
                </c:pt>
                <c:pt idx="780">
                  <c:v>41689</c:v>
                </c:pt>
                <c:pt idx="781">
                  <c:v>41690</c:v>
                </c:pt>
                <c:pt idx="782">
                  <c:v>41691</c:v>
                </c:pt>
                <c:pt idx="783">
                  <c:v>41694</c:v>
                </c:pt>
                <c:pt idx="784">
                  <c:v>41695</c:v>
                </c:pt>
                <c:pt idx="785">
                  <c:v>41696</c:v>
                </c:pt>
                <c:pt idx="786">
                  <c:v>41697</c:v>
                </c:pt>
                <c:pt idx="787">
                  <c:v>41698</c:v>
                </c:pt>
                <c:pt idx="788">
                  <c:v>41701</c:v>
                </c:pt>
                <c:pt idx="789">
                  <c:v>41702</c:v>
                </c:pt>
                <c:pt idx="790">
                  <c:v>41703</c:v>
                </c:pt>
                <c:pt idx="791">
                  <c:v>41704</c:v>
                </c:pt>
                <c:pt idx="792">
                  <c:v>41705</c:v>
                </c:pt>
                <c:pt idx="793">
                  <c:v>41708</c:v>
                </c:pt>
                <c:pt idx="794">
                  <c:v>41709</c:v>
                </c:pt>
                <c:pt idx="795">
                  <c:v>41710</c:v>
                </c:pt>
                <c:pt idx="796">
                  <c:v>41711</c:v>
                </c:pt>
                <c:pt idx="797">
                  <c:v>41712</c:v>
                </c:pt>
                <c:pt idx="798">
                  <c:v>41715</c:v>
                </c:pt>
                <c:pt idx="799">
                  <c:v>41716</c:v>
                </c:pt>
                <c:pt idx="800">
                  <c:v>41717</c:v>
                </c:pt>
                <c:pt idx="801">
                  <c:v>41718</c:v>
                </c:pt>
                <c:pt idx="802">
                  <c:v>41719</c:v>
                </c:pt>
                <c:pt idx="803">
                  <c:v>41722</c:v>
                </c:pt>
                <c:pt idx="804">
                  <c:v>41723</c:v>
                </c:pt>
                <c:pt idx="805">
                  <c:v>41724</c:v>
                </c:pt>
                <c:pt idx="806">
                  <c:v>41725</c:v>
                </c:pt>
                <c:pt idx="807">
                  <c:v>41726</c:v>
                </c:pt>
                <c:pt idx="808">
                  <c:v>41729</c:v>
                </c:pt>
                <c:pt idx="809">
                  <c:v>41730</c:v>
                </c:pt>
                <c:pt idx="810">
                  <c:v>41731</c:v>
                </c:pt>
                <c:pt idx="811">
                  <c:v>41732</c:v>
                </c:pt>
                <c:pt idx="812">
                  <c:v>41733</c:v>
                </c:pt>
                <c:pt idx="813">
                  <c:v>41736</c:v>
                </c:pt>
                <c:pt idx="814">
                  <c:v>41737</c:v>
                </c:pt>
                <c:pt idx="815">
                  <c:v>41738</c:v>
                </c:pt>
                <c:pt idx="816">
                  <c:v>41739</c:v>
                </c:pt>
                <c:pt idx="817">
                  <c:v>41740</c:v>
                </c:pt>
                <c:pt idx="818">
                  <c:v>41743</c:v>
                </c:pt>
                <c:pt idx="819">
                  <c:v>41744</c:v>
                </c:pt>
                <c:pt idx="820">
                  <c:v>41745</c:v>
                </c:pt>
                <c:pt idx="821">
                  <c:v>41746</c:v>
                </c:pt>
                <c:pt idx="822">
                  <c:v>41750</c:v>
                </c:pt>
                <c:pt idx="823">
                  <c:v>41751</c:v>
                </c:pt>
                <c:pt idx="824">
                  <c:v>41752</c:v>
                </c:pt>
                <c:pt idx="825">
                  <c:v>41753</c:v>
                </c:pt>
                <c:pt idx="826">
                  <c:v>41754</c:v>
                </c:pt>
                <c:pt idx="827">
                  <c:v>41757</c:v>
                </c:pt>
                <c:pt idx="828">
                  <c:v>41758</c:v>
                </c:pt>
                <c:pt idx="829">
                  <c:v>41759</c:v>
                </c:pt>
                <c:pt idx="830">
                  <c:v>41760</c:v>
                </c:pt>
                <c:pt idx="831">
                  <c:v>41761</c:v>
                </c:pt>
                <c:pt idx="832">
                  <c:v>41764</c:v>
                </c:pt>
                <c:pt idx="833">
                  <c:v>41765</c:v>
                </c:pt>
                <c:pt idx="834">
                  <c:v>41766</c:v>
                </c:pt>
                <c:pt idx="835">
                  <c:v>41767</c:v>
                </c:pt>
                <c:pt idx="836">
                  <c:v>41768</c:v>
                </c:pt>
                <c:pt idx="837">
                  <c:v>41771</c:v>
                </c:pt>
                <c:pt idx="838">
                  <c:v>41772</c:v>
                </c:pt>
                <c:pt idx="839">
                  <c:v>41773</c:v>
                </c:pt>
                <c:pt idx="840">
                  <c:v>41774</c:v>
                </c:pt>
                <c:pt idx="841">
                  <c:v>41775</c:v>
                </c:pt>
                <c:pt idx="842">
                  <c:v>41778</c:v>
                </c:pt>
                <c:pt idx="843">
                  <c:v>41779</c:v>
                </c:pt>
                <c:pt idx="844">
                  <c:v>41780</c:v>
                </c:pt>
                <c:pt idx="845">
                  <c:v>41781</c:v>
                </c:pt>
                <c:pt idx="846">
                  <c:v>41782</c:v>
                </c:pt>
                <c:pt idx="847">
                  <c:v>41786</c:v>
                </c:pt>
                <c:pt idx="848">
                  <c:v>41787</c:v>
                </c:pt>
                <c:pt idx="849">
                  <c:v>41788</c:v>
                </c:pt>
                <c:pt idx="850">
                  <c:v>41789</c:v>
                </c:pt>
                <c:pt idx="851">
                  <c:v>41792</c:v>
                </c:pt>
                <c:pt idx="852">
                  <c:v>41793</c:v>
                </c:pt>
                <c:pt idx="853">
                  <c:v>41794</c:v>
                </c:pt>
                <c:pt idx="854">
                  <c:v>41795</c:v>
                </c:pt>
                <c:pt idx="855">
                  <c:v>41796</c:v>
                </c:pt>
                <c:pt idx="856">
                  <c:v>41799</c:v>
                </c:pt>
                <c:pt idx="857">
                  <c:v>41800</c:v>
                </c:pt>
                <c:pt idx="858">
                  <c:v>41801</c:v>
                </c:pt>
                <c:pt idx="859">
                  <c:v>41802</c:v>
                </c:pt>
                <c:pt idx="860">
                  <c:v>41803</c:v>
                </c:pt>
                <c:pt idx="861">
                  <c:v>41806</c:v>
                </c:pt>
                <c:pt idx="862">
                  <c:v>41807</c:v>
                </c:pt>
                <c:pt idx="863">
                  <c:v>41808</c:v>
                </c:pt>
                <c:pt idx="864">
                  <c:v>41809</c:v>
                </c:pt>
                <c:pt idx="865">
                  <c:v>41810</c:v>
                </c:pt>
                <c:pt idx="866">
                  <c:v>41813</c:v>
                </c:pt>
                <c:pt idx="867">
                  <c:v>41814</c:v>
                </c:pt>
                <c:pt idx="868">
                  <c:v>41815</c:v>
                </c:pt>
                <c:pt idx="869">
                  <c:v>41816</c:v>
                </c:pt>
                <c:pt idx="870">
                  <c:v>41817</c:v>
                </c:pt>
                <c:pt idx="871">
                  <c:v>41820</c:v>
                </c:pt>
                <c:pt idx="872">
                  <c:v>41821</c:v>
                </c:pt>
                <c:pt idx="873">
                  <c:v>41822</c:v>
                </c:pt>
                <c:pt idx="874">
                  <c:v>41823</c:v>
                </c:pt>
                <c:pt idx="875">
                  <c:v>41827</c:v>
                </c:pt>
                <c:pt idx="876">
                  <c:v>41828</c:v>
                </c:pt>
                <c:pt idx="877">
                  <c:v>41829</c:v>
                </c:pt>
                <c:pt idx="878">
                  <c:v>41830</c:v>
                </c:pt>
                <c:pt idx="879">
                  <c:v>41831</c:v>
                </c:pt>
                <c:pt idx="880">
                  <c:v>41834</c:v>
                </c:pt>
                <c:pt idx="881">
                  <c:v>41835</c:v>
                </c:pt>
                <c:pt idx="882">
                  <c:v>41836</c:v>
                </c:pt>
                <c:pt idx="883">
                  <c:v>41837</c:v>
                </c:pt>
                <c:pt idx="884">
                  <c:v>41838</c:v>
                </c:pt>
                <c:pt idx="885">
                  <c:v>41841</c:v>
                </c:pt>
                <c:pt idx="886">
                  <c:v>41842</c:v>
                </c:pt>
                <c:pt idx="887">
                  <c:v>41843</c:v>
                </c:pt>
                <c:pt idx="888">
                  <c:v>41844</c:v>
                </c:pt>
                <c:pt idx="889">
                  <c:v>41845</c:v>
                </c:pt>
                <c:pt idx="890">
                  <c:v>41848</c:v>
                </c:pt>
                <c:pt idx="891">
                  <c:v>41849</c:v>
                </c:pt>
                <c:pt idx="892">
                  <c:v>41850</c:v>
                </c:pt>
                <c:pt idx="893">
                  <c:v>41851</c:v>
                </c:pt>
                <c:pt idx="894">
                  <c:v>41852</c:v>
                </c:pt>
                <c:pt idx="895">
                  <c:v>41855</c:v>
                </c:pt>
                <c:pt idx="896">
                  <c:v>41856</c:v>
                </c:pt>
                <c:pt idx="897">
                  <c:v>41857</c:v>
                </c:pt>
                <c:pt idx="898">
                  <c:v>41858</c:v>
                </c:pt>
                <c:pt idx="899">
                  <c:v>41859</c:v>
                </c:pt>
                <c:pt idx="900">
                  <c:v>41862</c:v>
                </c:pt>
                <c:pt idx="901">
                  <c:v>41863</c:v>
                </c:pt>
                <c:pt idx="902">
                  <c:v>41864</c:v>
                </c:pt>
                <c:pt idx="903">
                  <c:v>41865</c:v>
                </c:pt>
                <c:pt idx="904">
                  <c:v>41866</c:v>
                </c:pt>
                <c:pt idx="905">
                  <c:v>41869</c:v>
                </c:pt>
                <c:pt idx="906">
                  <c:v>41870</c:v>
                </c:pt>
                <c:pt idx="907">
                  <c:v>41871</c:v>
                </c:pt>
                <c:pt idx="908">
                  <c:v>41872</c:v>
                </c:pt>
                <c:pt idx="909">
                  <c:v>41873</c:v>
                </c:pt>
                <c:pt idx="910">
                  <c:v>41876</c:v>
                </c:pt>
                <c:pt idx="911">
                  <c:v>41877</c:v>
                </c:pt>
                <c:pt idx="912">
                  <c:v>41878</c:v>
                </c:pt>
                <c:pt idx="913">
                  <c:v>41879</c:v>
                </c:pt>
                <c:pt idx="914">
                  <c:v>41880</c:v>
                </c:pt>
                <c:pt idx="915">
                  <c:v>41884</c:v>
                </c:pt>
                <c:pt idx="916">
                  <c:v>41885</c:v>
                </c:pt>
                <c:pt idx="917">
                  <c:v>41886</c:v>
                </c:pt>
                <c:pt idx="918">
                  <c:v>41887</c:v>
                </c:pt>
                <c:pt idx="919">
                  <c:v>41890</c:v>
                </c:pt>
                <c:pt idx="920">
                  <c:v>41891</c:v>
                </c:pt>
                <c:pt idx="921">
                  <c:v>41892</c:v>
                </c:pt>
                <c:pt idx="922">
                  <c:v>41893</c:v>
                </c:pt>
                <c:pt idx="923">
                  <c:v>41894</c:v>
                </c:pt>
                <c:pt idx="924">
                  <c:v>41897</c:v>
                </c:pt>
                <c:pt idx="925">
                  <c:v>41898</c:v>
                </c:pt>
                <c:pt idx="926">
                  <c:v>41899</c:v>
                </c:pt>
                <c:pt idx="927">
                  <c:v>41900</c:v>
                </c:pt>
                <c:pt idx="928">
                  <c:v>41901</c:v>
                </c:pt>
                <c:pt idx="929">
                  <c:v>41904</c:v>
                </c:pt>
                <c:pt idx="930">
                  <c:v>41905</c:v>
                </c:pt>
                <c:pt idx="931">
                  <c:v>41906</c:v>
                </c:pt>
                <c:pt idx="932">
                  <c:v>41907</c:v>
                </c:pt>
                <c:pt idx="933">
                  <c:v>41908</c:v>
                </c:pt>
                <c:pt idx="934">
                  <c:v>41911</c:v>
                </c:pt>
                <c:pt idx="935">
                  <c:v>41912</c:v>
                </c:pt>
                <c:pt idx="936">
                  <c:v>41913</c:v>
                </c:pt>
                <c:pt idx="937">
                  <c:v>41914</c:v>
                </c:pt>
                <c:pt idx="938">
                  <c:v>41915</c:v>
                </c:pt>
                <c:pt idx="939">
                  <c:v>41918</c:v>
                </c:pt>
                <c:pt idx="940">
                  <c:v>41919</c:v>
                </c:pt>
                <c:pt idx="941">
                  <c:v>41920</c:v>
                </c:pt>
                <c:pt idx="942">
                  <c:v>41921</c:v>
                </c:pt>
                <c:pt idx="943">
                  <c:v>41922</c:v>
                </c:pt>
                <c:pt idx="944">
                  <c:v>41926</c:v>
                </c:pt>
                <c:pt idx="945">
                  <c:v>41927</c:v>
                </c:pt>
                <c:pt idx="946">
                  <c:v>41928</c:v>
                </c:pt>
                <c:pt idx="947">
                  <c:v>41929</c:v>
                </c:pt>
                <c:pt idx="948">
                  <c:v>41932</c:v>
                </c:pt>
                <c:pt idx="949">
                  <c:v>41933</c:v>
                </c:pt>
                <c:pt idx="950">
                  <c:v>41934</c:v>
                </c:pt>
                <c:pt idx="951">
                  <c:v>41935</c:v>
                </c:pt>
                <c:pt idx="952">
                  <c:v>41936</c:v>
                </c:pt>
                <c:pt idx="953">
                  <c:v>41939</c:v>
                </c:pt>
                <c:pt idx="954">
                  <c:v>41940</c:v>
                </c:pt>
                <c:pt idx="955">
                  <c:v>41941</c:v>
                </c:pt>
                <c:pt idx="956">
                  <c:v>41942</c:v>
                </c:pt>
                <c:pt idx="957">
                  <c:v>41943</c:v>
                </c:pt>
                <c:pt idx="958">
                  <c:v>41946</c:v>
                </c:pt>
                <c:pt idx="959">
                  <c:v>41947</c:v>
                </c:pt>
                <c:pt idx="960">
                  <c:v>41948</c:v>
                </c:pt>
                <c:pt idx="961">
                  <c:v>41949</c:v>
                </c:pt>
                <c:pt idx="962">
                  <c:v>41950</c:v>
                </c:pt>
                <c:pt idx="963">
                  <c:v>41953</c:v>
                </c:pt>
                <c:pt idx="964">
                  <c:v>41955</c:v>
                </c:pt>
                <c:pt idx="965">
                  <c:v>41956</c:v>
                </c:pt>
                <c:pt idx="966">
                  <c:v>41957</c:v>
                </c:pt>
                <c:pt idx="967">
                  <c:v>41960</c:v>
                </c:pt>
                <c:pt idx="968">
                  <c:v>41961</c:v>
                </c:pt>
                <c:pt idx="969">
                  <c:v>41962</c:v>
                </c:pt>
                <c:pt idx="970">
                  <c:v>41963</c:v>
                </c:pt>
                <c:pt idx="971">
                  <c:v>41964</c:v>
                </c:pt>
                <c:pt idx="972">
                  <c:v>41967</c:v>
                </c:pt>
                <c:pt idx="973">
                  <c:v>41968</c:v>
                </c:pt>
                <c:pt idx="974">
                  <c:v>41969</c:v>
                </c:pt>
                <c:pt idx="975">
                  <c:v>41971</c:v>
                </c:pt>
                <c:pt idx="976">
                  <c:v>41974</c:v>
                </c:pt>
                <c:pt idx="977">
                  <c:v>41975</c:v>
                </c:pt>
                <c:pt idx="978">
                  <c:v>41976</c:v>
                </c:pt>
                <c:pt idx="979">
                  <c:v>41977</c:v>
                </c:pt>
                <c:pt idx="980">
                  <c:v>41978</c:v>
                </c:pt>
                <c:pt idx="981">
                  <c:v>41981</c:v>
                </c:pt>
                <c:pt idx="982">
                  <c:v>41982</c:v>
                </c:pt>
                <c:pt idx="983">
                  <c:v>41983</c:v>
                </c:pt>
                <c:pt idx="984">
                  <c:v>41984</c:v>
                </c:pt>
                <c:pt idx="985">
                  <c:v>41985</c:v>
                </c:pt>
                <c:pt idx="986">
                  <c:v>41988</c:v>
                </c:pt>
                <c:pt idx="987">
                  <c:v>41989</c:v>
                </c:pt>
                <c:pt idx="988">
                  <c:v>41990</c:v>
                </c:pt>
                <c:pt idx="989">
                  <c:v>41991</c:v>
                </c:pt>
                <c:pt idx="990">
                  <c:v>41992</c:v>
                </c:pt>
                <c:pt idx="991">
                  <c:v>41995</c:v>
                </c:pt>
                <c:pt idx="992">
                  <c:v>41996</c:v>
                </c:pt>
                <c:pt idx="993">
                  <c:v>41997</c:v>
                </c:pt>
                <c:pt idx="994">
                  <c:v>41999</c:v>
                </c:pt>
                <c:pt idx="995">
                  <c:v>42002</c:v>
                </c:pt>
                <c:pt idx="996">
                  <c:v>42003</c:v>
                </c:pt>
                <c:pt idx="997">
                  <c:v>42004</c:v>
                </c:pt>
                <c:pt idx="998">
                  <c:v>42006</c:v>
                </c:pt>
                <c:pt idx="999">
                  <c:v>42009</c:v>
                </c:pt>
                <c:pt idx="1000">
                  <c:v>42010</c:v>
                </c:pt>
                <c:pt idx="1001">
                  <c:v>42011</c:v>
                </c:pt>
                <c:pt idx="1002">
                  <c:v>42012</c:v>
                </c:pt>
                <c:pt idx="1003">
                  <c:v>42013</c:v>
                </c:pt>
                <c:pt idx="1004">
                  <c:v>42016</c:v>
                </c:pt>
                <c:pt idx="1005">
                  <c:v>42017</c:v>
                </c:pt>
                <c:pt idx="1006">
                  <c:v>42018</c:v>
                </c:pt>
                <c:pt idx="1007">
                  <c:v>42019</c:v>
                </c:pt>
                <c:pt idx="1008">
                  <c:v>42020</c:v>
                </c:pt>
                <c:pt idx="1009">
                  <c:v>42024</c:v>
                </c:pt>
                <c:pt idx="1010">
                  <c:v>42025</c:v>
                </c:pt>
                <c:pt idx="1011">
                  <c:v>42026</c:v>
                </c:pt>
                <c:pt idx="1012">
                  <c:v>42027</c:v>
                </c:pt>
                <c:pt idx="1013">
                  <c:v>42030</c:v>
                </c:pt>
                <c:pt idx="1014">
                  <c:v>42031</c:v>
                </c:pt>
                <c:pt idx="1015">
                  <c:v>42032</c:v>
                </c:pt>
                <c:pt idx="1016">
                  <c:v>42033</c:v>
                </c:pt>
                <c:pt idx="1017">
                  <c:v>42034</c:v>
                </c:pt>
                <c:pt idx="1018">
                  <c:v>42037</c:v>
                </c:pt>
                <c:pt idx="1019">
                  <c:v>42038</c:v>
                </c:pt>
                <c:pt idx="1020">
                  <c:v>42039</c:v>
                </c:pt>
                <c:pt idx="1021">
                  <c:v>42040</c:v>
                </c:pt>
                <c:pt idx="1022">
                  <c:v>42041</c:v>
                </c:pt>
                <c:pt idx="1023">
                  <c:v>42044</c:v>
                </c:pt>
                <c:pt idx="1024">
                  <c:v>42045</c:v>
                </c:pt>
                <c:pt idx="1025">
                  <c:v>42046</c:v>
                </c:pt>
                <c:pt idx="1026">
                  <c:v>42047</c:v>
                </c:pt>
                <c:pt idx="1027">
                  <c:v>42048</c:v>
                </c:pt>
                <c:pt idx="1028">
                  <c:v>42052</c:v>
                </c:pt>
                <c:pt idx="1029">
                  <c:v>42053</c:v>
                </c:pt>
                <c:pt idx="1030">
                  <c:v>42054</c:v>
                </c:pt>
                <c:pt idx="1031">
                  <c:v>42055</c:v>
                </c:pt>
                <c:pt idx="1032">
                  <c:v>42058</c:v>
                </c:pt>
                <c:pt idx="1033">
                  <c:v>42059</c:v>
                </c:pt>
                <c:pt idx="1034">
                  <c:v>42060</c:v>
                </c:pt>
                <c:pt idx="1035">
                  <c:v>42061</c:v>
                </c:pt>
                <c:pt idx="1036">
                  <c:v>42062</c:v>
                </c:pt>
                <c:pt idx="1037">
                  <c:v>42065</c:v>
                </c:pt>
                <c:pt idx="1038">
                  <c:v>42066</c:v>
                </c:pt>
                <c:pt idx="1039">
                  <c:v>42067</c:v>
                </c:pt>
                <c:pt idx="1040">
                  <c:v>42068</c:v>
                </c:pt>
                <c:pt idx="1041">
                  <c:v>42069</c:v>
                </c:pt>
                <c:pt idx="1042">
                  <c:v>42072</c:v>
                </c:pt>
                <c:pt idx="1043">
                  <c:v>42073</c:v>
                </c:pt>
                <c:pt idx="1044">
                  <c:v>42074</c:v>
                </c:pt>
                <c:pt idx="1045">
                  <c:v>42075</c:v>
                </c:pt>
                <c:pt idx="1046">
                  <c:v>42076</c:v>
                </c:pt>
                <c:pt idx="1047">
                  <c:v>42079</c:v>
                </c:pt>
                <c:pt idx="1048">
                  <c:v>42080</c:v>
                </c:pt>
                <c:pt idx="1049">
                  <c:v>42081</c:v>
                </c:pt>
                <c:pt idx="1050">
                  <c:v>42082</c:v>
                </c:pt>
                <c:pt idx="1051">
                  <c:v>42083</c:v>
                </c:pt>
                <c:pt idx="1052">
                  <c:v>42086</c:v>
                </c:pt>
                <c:pt idx="1053">
                  <c:v>42087</c:v>
                </c:pt>
                <c:pt idx="1054">
                  <c:v>42088</c:v>
                </c:pt>
                <c:pt idx="1055">
                  <c:v>42089</c:v>
                </c:pt>
                <c:pt idx="1056">
                  <c:v>42090</c:v>
                </c:pt>
                <c:pt idx="1057">
                  <c:v>42093</c:v>
                </c:pt>
                <c:pt idx="1058">
                  <c:v>42094</c:v>
                </c:pt>
                <c:pt idx="1059">
                  <c:v>42095</c:v>
                </c:pt>
                <c:pt idx="1060">
                  <c:v>42096</c:v>
                </c:pt>
                <c:pt idx="1061">
                  <c:v>42100</c:v>
                </c:pt>
                <c:pt idx="1062">
                  <c:v>42101</c:v>
                </c:pt>
                <c:pt idx="1063">
                  <c:v>42102</c:v>
                </c:pt>
                <c:pt idx="1064">
                  <c:v>42103</c:v>
                </c:pt>
                <c:pt idx="1065">
                  <c:v>42104</c:v>
                </c:pt>
                <c:pt idx="1066">
                  <c:v>42107</c:v>
                </c:pt>
                <c:pt idx="1067">
                  <c:v>42108</c:v>
                </c:pt>
                <c:pt idx="1068">
                  <c:v>42109</c:v>
                </c:pt>
                <c:pt idx="1069">
                  <c:v>42110</c:v>
                </c:pt>
                <c:pt idx="1070">
                  <c:v>42111</c:v>
                </c:pt>
                <c:pt idx="1071">
                  <c:v>42114</c:v>
                </c:pt>
                <c:pt idx="1072">
                  <c:v>42115</c:v>
                </c:pt>
                <c:pt idx="1073">
                  <c:v>42116</c:v>
                </c:pt>
                <c:pt idx="1074">
                  <c:v>42117</c:v>
                </c:pt>
                <c:pt idx="1075">
                  <c:v>42118</c:v>
                </c:pt>
                <c:pt idx="1076">
                  <c:v>42121</c:v>
                </c:pt>
                <c:pt idx="1077">
                  <c:v>42122</c:v>
                </c:pt>
                <c:pt idx="1078">
                  <c:v>42123</c:v>
                </c:pt>
                <c:pt idx="1079">
                  <c:v>42124</c:v>
                </c:pt>
                <c:pt idx="1080">
                  <c:v>42125</c:v>
                </c:pt>
                <c:pt idx="1081">
                  <c:v>42128</c:v>
                </c:pt>
                <c:pt idx="1082">
                  <c:v>42129</c:v>
                </c:pt>
                <c:pt idx="1083">
                  <c:v>42130</c:v>
                </c:pt>
                <c:pt idx="1084">
                  <c:v>42131</c:v>
                </c:pt>
                <c:pt idx="1085">
                  <c:v>42132</c:v>
                </c:pt>
                <c:pt idx="1086">
                  <c:v>42135</c:v>
                </c:pt>
                <c:pt idx="1087">
                  <c:v>42136</c:v>
                </c:pt>
                <c:pt idx="1088">
                  <c:v>42137</c:v>
                </c:pt>
                <c:pt idx="1089">
                  <c:v>42138</c:v>
                </c:pt>
                <c:pt idx="1090">
                  <c:v>42139</c:v>
                </c:pt>
                <c:pt idx="1091">
                  <c:v>42142</c:v>
                </c:pt>
                <c:pt idx="1092">
                  <c:v>42143</c:v>
                </c:pt>
                <c:pt idx="1093">
                  <c:v>42144</c:v>
                </c:pt>
                <c:pt idx="1094">
                  <c:v>42145</c:v>
                </c:pt>
                <c:pt idx="1095">
                  <c:v>42146</c:v>
                </c:pt>
                <c:pt idx="1096">
                  <c:v>42150</c:v>
                </c:pt>
                <c:pt idx="1097">
                  <c:v>42151</c:v>
                </c:pt>
                <c:pt idx="1098">
                  <c:v>42152</c:v>
                </c:pt>
                <c:pt idx="1099">
                  <c:v>42153</c:v>
                </c:pt>
                <c:pt idx="1100">
                  <c:v>42156</c:v>
                </c:pt>
                <c:pt idx="1101">
                  <c:v>42157</c:v>
                </c:pt>
                <c:pt idx="1102">
                  <c:v>42158</c:v>
                </c:pt>
                <c:pt idx="1103">
                  <c:v>42159</c:v>
                </c:pt>
                <c:pt idx="1104">
                  <c:v>42160</c:v>
                </c:pt>
                <c:pt idx="1105">
                  <c:v>42163</c:v>
                </c:pt>
                <c:pt idx="1106">
                  <c:v>42164</c:v>
                </c:pt>
                <c:pt idx="1107">
                  <c:v>42165</c:v>
                </c:pt>
                <c:pt idx="1108">
                  <c:v>42166</c:v>
                </c:pt>
                <c:pt idx="1109">
                  <c:v>42167</c:v>
                </c:pt>
                <c:pt idx="1110">
                  <c:v>42170</c:v>
                </c:pt>
                <c:pt idx="1111">
                  <c:v>42171</c:v>
                </c:pt>
                <c:pt idx="1112">
                  <c:v>42172</c:v>
                </c:pt>
                <c:pt idx="1113">
                  <c:v>42173</c:v>
                </c:pt>
                <c:pt idx="1114">
                  <c:v>42174</c:v>
                </c:pt>
                <c:pt idx="1115">
                  <c:v>42177</c:v>
                </c:pt>
                <c:pt idx="1116">
                  <c:v>42178</c:v>
                </c:pt>
                <c:pt idx="1117">
                  <c:v>42179</c:v>
                </c:pt>
                <c:pt idx="1118">
                  <c:v>42180</c:v>
                </c:pt>
                <c:pt idx="1119">
                  <c:v>42181</c:v>
                </c:pt>
                <c:pt idx="1120">
                  <c:v>42184</c:v>
                </c:pt>
                <c:pt idx="1121">
                  <c:v>42185</c:v>
                </c:pt>
                <c:pt idx="1122">
                  <c:v>42186</c:v>
                </c:pt>
                <c:pt idx="1123">
                  <c:v>42187</c:v>
                </c:pt>
                <c:pt idx="1124">
                  <c:v>42191</c:v>
                </c:pt>
                <c:pt idx="1125">
                  <c:v>42192</c:v>
                </c:pt>
                <c:pt idx="1126">
                  <c:v>42193</c:v>
                </c:pt>
                <c:pt idx="1127">
                  <c:v>42194</c:v>
                </c:pt>
                <c:pt idx="1128">
                  <c:v>42195</c:v>
                </c:pt>
                <c:pt idx="1129">
                  <c:v>42198</c:v>
                </c:pt>
                <c:pt idx="1130">
                  <c:v>42199</c:v>
                </c:pt>
                <c:pt idx="1131">
                  <c:v>42200</c:v>
                </c:pt>
                <c:pt idx="1132">
                  <c:v>42201</c:v>
                </c:pt>
                <c:pt idx="1133">
                  <c:v>42202</c:v>
                </c:pt>
                <c:pt idx="1134">
                  <c:v>42205</c:v>
                </c:pt>
                <c:pt idx="1135">
                  <c:v>42206</c:v>
                </c:pt>
                <c:pt idx="1136">
                  <c:v>42207</c:v>
                </c:pt>
                <c:pt idx="1137">
                  <c:v>42208</c:v>
                </c:pt>
                <c:pt idx="1138">
                  <c:v>42209</c:v>
                </c:pt>
                <c:pt idx="1139">
                  <c:v>42212</c:v>
                </c:pt>
                <c:pt idx="1140">
                  <c:v>42213</c:v>
                </c:pt>
                <c:pt idx="1141">
                  <c:v>42214</c:v>
                </c:pt>
                <c:pt idx="1142">
                  <c:v>42215</c:v>
                </c:pt>
                <c:pt idx="1143">
                  <c:v>42216</c:v>
                </c:pt>
                <c:pt idx="1144">
                  <c:v>42219</c:v>
                </c:pt>
                <c:pt idx="1145">
                  <c:v>42220</c:v>
                </c:pt>
                <c:pt idx="1146">
                  <c:v>42221</c:v>
                </c:pt>
                <c:pt idx="1147">
                  <c:v>42222</c:v>
                </c:pt>
                <c:pt idx="1148">
                  <c:v>42223</c:v>
                </c:pt>
                <c:pt idx="1149">
                  <c:v>42226</c:v>
                </c:pt>
                <c:pt idx="1150">
                  <c:v>42227</c:v>
                </c:pt>
                <c:pt idx="1151">
                  <c:v>42228</c:v>
                </c:pt>
                <c:pt idx="1152">
                  <c:v>42229</c:v>
                </c:pt>
                <c:pt idx="1153">
                  <c:v>42230</c:v>
                </c:pt>
                <c:pt idx="1154">
                  <c:v>42233</c:v>
                </c:pt>
                <c:pt idx="1155">
                  <c:v>42234</c:v>
                </c:pt>
                <c:pt idx="1156">
                  <c:v>42235</c:v>
                </c:pt>
                <c:pt idx="1157">
                  <c:v>42236</c:v>
                </c:pt>
                <c:pt idx="1158">
                  <c:v>42237</c:v>
                </c:pt>
                <c:pt idx="1159">
                  <c:v>42240</c:v>
                </c:pt>
                <c:pt idx="1160">
                  <c:v>42241</c:v>
                </c:pt>
                <c:pt idx="1161">
                  <c:v>42242</c:v>
                </c:pt>
                <c:pt idx="1162">
                  <c:v>42243</c:v>
                </c:pt>
                <c:pt idx="1163">
                  <c:v>42244</c:v>
                </c:pt>
                <c:pt idx="1164">
                  <c:v>42247</c:v>
                </c:pt>
                <c:pt idx="1165">
                  <c:v>42248</c:v>
                </c:pt>
                <c:pt idx="1166">
                  <c:v>42249</c:v>
                </c:pt>
                <c:pt idx="1167">
                  <c:v>42250</c:v>
                </c:pt>
                <c:pt idx="1168">
                  <c:v>42251</c:v>
                </c:pt>
                <c:pt idx="1169">
                  <c:v>42255</c:v>
                </c:pt>
                <c:pt idx="1170">
                  <c:v>42256</c:v>
                </c:pt>
                <c:pt idx="1171">
                  <c:v>42257</c:v>
                </c:pt>
                <c:pt idx="1172">
                  <c:v>42258</c:v>
                </c:pt>
                <c:pt idx="1173">
                  <c:v>42261</c:v>
                </c:pt>
                <c:pt idx="1174">
                  <c:v>42262</c:v>
                </c:pt>
                <c:pt idx="1175">
                  <c:v>42263</c:v>
                </c:pt>
                <c:pt idx="1176">
                  <c:v>42264</c:v>
                </c:pt>
                <c:pt idx="1177">
                  <c:v>42265</c:v>
                </c:pt>
                <c:pt idx="1178">
                  <c:v>42268</c:v>
                </c:pt>
                <c:pt idx="1179">
                  <c:v>42269</c:v>
                </c:pt>
                <c:pt idx="1180">
                  <c:v>42270</c:v>
                </c:pt>
                <c:pt idx="1181">
                  <c:v>42271</c:v>
                </c:pt>
                <c:pt idx="1182">
                  <c:v>42272</c:v>
                </c:pt>
                <c:pt idx="1183">
                  <c:v>42275</c:v>
                </c:pt>
                <c:pt idx="1184">
                  <c:v>42276</c:v>
                </c:pt>
                <c:pt idx="1185">
                  <c:v>42277</c:v>
                </c:pt>
                <c:pt idx="1186">
                  <c:v>42278</c:v>
                </c:pt>
                <c:pt idx="1187">
                  <c:v>42279</c:v>
                </c:pt>
                <c:pt idx="1188">
                  <c:v>42282</c:v>
                </c:pt>
                <c:pt idx="1189">
                  <c:v>42283</c:v>
                </c:pt>
                <c:pt idx="1190">
                  <c:v>42284</c:v>
                </c:pt>
                <c:pt idx="1191">
                  <c:v>42285</c:v>
                </c:pt>
                <c:pt idx="1192">
                  <c:v>42286</c:v>
                </c:pt>
                <c:pt idx="1193">
                  <c:v>42290</c:v>
                </c:pt>
                <c:pt idx="1194">
                  <c:v>42291</c:v>
                </c:pt>
                <c:pt idx="1195">
                  <c:v>42292</c:v>
                </c:pt>
                <c:pt idx="1196">
                  <c:v>42293</c:v>
                </c:pt>
                <c:pt idx="1197">
                  <c:v>42296</c:v>
                </c:pt>
                <c:pt idx="1198">
                  <c:v>42297</c:v>
                </c:pt>
                <c:pt idx="1199">
                  <c:v>42298</c:v>
                </c:pt>
                <c:pt idx="1200">
                  <c:v>42299</c:v>
                </c:pt>
                <c:pt idx="1201">
                  <c:v>42300</c:v>
                </c:pt>
                <c:pt idx="1202">
                  <c:v>42303</c:v>
                </c:pt>
                <c:pt idx="1203">
                  <c:v>42304</c:v>
                </c:pt>
                <c:pt idx="1204">
                  <c:v>42305</c:v>
                </c:pt>
                <c:pt idx="1205">
                  <c:v>42306</c:v>
                </c:pt>
                <c:pt idx="1206">
                  <c:v>42307</c:v>
                </c:pt>
                <c:pt idx="1207">
                  <c:v>42310</c:v>
                </c:pt>
                <c:pt idx="1208">
                  <c:v>42311</c:v>
                </c:pt>
                <c:pt idx="1209">
                  <c:v>42312</c:v>
                </c:pt>
                <c:pt idx="1210">
                  <c:v>42313</c:v>
                </c:pt>
                <c:pt idx="1211">
                  <c:v>42314</c:v>
                </c:pt>
                <c:pt idx="1212">
                  <c:v>42317</c:v>
                </c:pt>
                <c:pt idx="1213">
                  <c:v>42318</c:v>
                </c:pt>
                <c:pt idx="1214">
                  <c:v>42320</c:v>
                </c:pt>
                <c:pt idx="1215">
                  <c:v>42321</c:v>
                </c:pt>
                <c:pt idx="1216">
                  <c:v>42324</c:v>
                </c:pt>
                <c:pt idx="1217">
                  <c:v>42325</c:v>
                </c:pt>
                <c:pt idx="1218">
                  <c:v>42326</c:v>
                </c:pt>
                <c:pt idx="1219">
                  <c:v>42327</c:v>
                </c:pt>
                <c:pt idx="1220">
                  <c:v>42328</c:v>
                </c:pt>
                <c:pt idx="1221">
                  <c:v>42331</c:v>
                </c:pt>
                <c:pt idx="1222">
                  <c:v>42332</c:v>
                </c:pt>
                <c:pt idx="1223">
                  <c:v>42333</c:v>
                </c:pt>
                <c:pt idx="1224">
                  <c:v>42335</c:v>
                </c:pt>
                <c:pt idx="1225">
                  <c:v>42338</c:v>
                </c:pt>
                <c:pt idx="1226">
                  <c:v>42339</c:v>
                </c:pt>
                <c:pt idx="1227">
                  <c:v>42340</c:v>
                </c:pt>
                <c:pt idx="1228">
                  <c:v>42341</c:v>
                </c:pt>
                <c:pt idx="1229">
                  <c:v>42342</c:v>
                </c:pt>
                <c:pt idx="1230">
                  <c:v>42345</c:v>
                </c:pt>
                <c:pt idx="1231">
                  <c:v>42346</c:v>
                </c:pt>
                <c:pt idx="1232">
                  <c:v>42347</c:v>
                </c:pt>
                <c:pt idx="1233">
                  <c:v>42348</c:v>
                </c:pt>
                <c:pt idx="1234">
                  <c:v>42349</c:v>
                </c:pt>
                <c:pt idx="1235">
                  <c:v>42352</c:v>
                </c:pt>
                <c:pt idx="1236">
                  <c:v>42353</c:v>
                </c:pt>
                <c:pt idx="1237">
                  <c:v>42354</c:v>
                </c:pt>
                <c:pt idx="1238">
                  <c:v>42355</c:v>
                </c:pt>
                <c:pt idx="1239">
                  <c:v>42356</c:v>
                </c:pt>
                <c:pt idx="1240">
                  <c:v>42359</c:v>
                </c:pt>
                <c:pt idx="1241">
                  <c:v>42360</c:v>
                </c:pt>
                <c:pt idx="1242">
                  <c:v>42361</c:v>
                </c:pt>
                <c:pt idx="1243">
                  <c:v>42362</c:v>
                </c:pt>
                <c:pt idx="1244">
                  <c:v>42366</c:v>
                </c:pt>
                <c:pt idx="1245">
                  <c:v>42367</c:v>
                </c:pt>
                <c:pt idx="1246">
                  <c:v>42368</c:v>
                </c:pt>
                <c:pt idx="1247">
                  <c:v>42369</c:v>
                </c:pt>
                <c:pt idx="1248">
                  <c:v>42373</c:v>
                </c:pt>
                <c:pt idx="1249">
                  <c:v>42374</c:v>
                </c:pt>
                <c:pt idx="1250">
                  <c:v>42375</c:v>
                </c:pt>
                <c:pt idx="1251">
                  <c:v>42376</c:v>
                </c:pt>
                <c:pt idx="1252">
                  <c:v>42377</c:v>
                </c:pt>
                <c:pt idx="1253">
                  <c:v>42380</c:v>
                </c:pt>
                <c:pt idx="1254">
                  <c:v>42381</c:v>
                </c:pt>
                <c:pt idx="1255">
                  <c:v>42382</c:v>
                </c:pt>
                <c:pt idx="1256">
                  <c:v>42383</c:v>
                </c:pt>
                <c:pt idx="1257">
                  <c:v>42384</c:v>
                </c:pt>
                <c:pt idx="1258">
                  <c:v>42388</c:v>
                </c:pt>
                <c:pt idx="1259">
                  <c:v>42389</c:v>
                </c:pt>
                <c:pt idx="1260">
                  <c:v>42390</c:v>
                </c:pt>
                <c:pt idx="1261">
                  <c:v>42391</c:v>
                </c:pt>
                <c:pt idx="1262">
                  <c:v>42394</c:v>
                </c:pt>
                <c:pt idx="1263">
                  <c:v>42395</c:v>
                </c:pt>
                <c:pt idx="1264">
                  <c:v>42396</c:v>
                </c:pt>
                <c:pt idx="1265">
                  <c:v>42397</c:v>
                </c:pt>
                <c:pt idx="1266">
                  <c:v>42398</c:v>
                </c:pt>
                <c:pt idx="1267">
                  <c:v>42401</c:v>
                </c:pt>
                <c:pt idx="1268">
                  <c:v>42402</c:v>
                </c:pt>
                <c:pt idx="1269">
                  <c:v>42403</c:v>
                </c:pt>
                <c:pt idx="1270">
                  <c:v>42404</c:v>
                </c:pt>
                <c:pt idx="1271">
                  <c:v>42405</c:v>
                </c:pt>
                <c:pt idx="1272">
                  <c:v>42408</c:v>
                </c:pt>
                <c:pt idx="1273">
                  <c:v>42409</c:v>
                </c:pt>
                <c:pt idx="1274">
                  <c:v>42410</c:v>
                </c:pt>
                <c:pt idx="1275">
                  <c:v>42411</c:v>
                </c:pt>
                <c:pt idx="1276">
                  <c:v>42412</c:v>
                </c:pt>
                <c:pt idx="1277">
                  <c:v>42416</c:v>
                </c:pt>
                <c:pt idx="1278">
                  <c:v>42417</c:v>
                </c:pt>
                <c:pt idx="1279">
                  <c:v>42418</c:v>
                </c:pt>
                <c:pt idx="1280">
                  <c:v>42419</c:v>
                </c:pt>
                <c:pt idx="1281">
                  <c:v>42422</c:v>
                </c:pt>
                <c:pt idx="1282">
                  <c:v>42423</c:v>
                </c:pt>
                <c:pt idx="1283">
                  <c:v>42424</c:v>
                </c:pt>
                <c:pt idx="1284">
                  <c:v>42425</c:v>
                </c:pt>
                <c:pt idx="1285">
                  <c:v>42426</c:v>
                </c:pt>
                <c:pt idx="1286">
                  <c:v>42429</c:v>
                </c:pt>
                <c:pt idx="1287">
                  <c:v>42430</c:v>
                </c:pt>
                <c:pt idx="1288">
                  <c:v>42431</c:v>
                </c:pt>
                <c:pt idx="1289">
                  <c:v>42432</c:v>
                </c:pt>
                <c:pt idx="1290">
                  <c:v>42433</c:v>
                </c:pt>
                <c:pt idx="1291">
                  <c:v>42436</c:v>
                </c:pt>
                <c:pt idx="1292">
                  <c:v>42437</c:v>
                </c:pt>
                <c:pt idx="1293">
                  <c:v>42438</c:v>
                </c:pt>
                <c:pt idx="1294">
                  <c:v>42439</c:v>
                </c:pt>
                <c:pt idx="1295">
                  <c:v>42440</c:v>
                </c:pt>
                <c:pt idx="1296">
                  <c:v>42443</c:v>
                </c:pt>
                <c:pt idx="1297">
                  <c:v>42444</c:v>
                </c:pt>
                <c:pt idx="1298">
                  <c:v>42445</c:v>
                </c:pt>
                <c:pt idx="1299">
                  <c:v>42446</c:v>
                </c:pt>
                <c:pt idx="1300">
                  <c:v>42447</c:v>
                </c:pt>
                <c:pt idx="1301">
                  <c:v>42450</c:v>
                </c:pt>
                <c:pt idx="1302">
                  <c:v>42451</c:v>
                </c:pt>
                <c:pt idx="1303">
                  <c:v>42452</c:v>
                </c:pt>
                <c:pt idx="1304">
                  <c:v>42453</c:v>
                </c:pt>
                <c:pt idx="1305">
                  <c:v>42457</c:v>
                </c:pt>
                <c:pt idx="1306">
                  <c:v>42458</c:v>
                </c:pt>
                <c:pt idx="1307">
                  <c:v>42459</c:v>
                </c:pt>
                <c:pt idx="1308">
                  <c:v>42460</c:v>
                </c:pt>
                <c:pt idx="1309">
                  <c:v>42461</c:v>
                </c:pt>
                <c:pt idx="1310">
                  <c:v>42464</c:v>
                </c:pt>
                <c:pt idx="1311">
                  <c:v>42465</c:v>
                </c:pt>
                <c:pt idx="1312">
                  <c:v>42466</c:v>
                </c:pt>
                <c:pt idx="1313">
                  <c:v>42467</c:v>
                </c:pt>
                <c:pt idx="1314">
                  <c:v>42468</c:v>
                </c:pt>
                <c:pt idx="1315">
                  <c:v>42471</c:v>
                </c:pt>
                <c:pt idx="1316">
                  <c:v>42472</c:v>
                </c:pt>
                <c:pt idx="1317">
                  <c:v>42473</c:v>
                </c:pt>
                <c:pt idx="1318">
                  <c:v>42474</c:v>
                </c:pt>
                <c:pt idx="1319">
                  <c:v>42475</c:v>
                </c:pt>
                <c:pt idx="1320">
                  <c:v>42478</c:v>
                </c:pt>
                <c:pt idx="1321">
                  <c:v>42479</c:v>
                </c:pt>
                <c:pt idx="1322">
                  <c:v>42480</c:v>
                </c:pt>
                <c:pt idx="1323">
                  <c:v>42481</c:v>
                </c:pt>
                <c:pt idx="1324">
                  <c:v>42482</c:v>
                </c:pt>
                <c:pt idx="1325">
                  <c:v>42485</c:v>
                </c:pt>
                <c:pt idx="1326">
                  <c:v>42486</c:v>
                </c:pt>
                <c:pt idx="1327">
                  <c:v>42487</c:v>
                </c:pt>
                <c:pt idx="1328">
                  <c:v>42488</c:v>
                </c:pt>
                <c:pt idx="1329">
                  <c:v>42489</c:v>
                </c:pt>
                <c:pt idx="1330">
                  <c:v>42492</c:v>
                </c:pt>
                <c:pt idx="1331">
                  <c:v>42493</c:v>
                </c:pt>
                <c:pt idx="1332">
                  <c:v>42494</c:v>
                </c:pt>
                <c:pt idx="1333">
                  <c:v>42495</c:v>
                </c:pt>
                <c:pt idx="1334">
                  <c:v>42496</c:v>
                </c:pt>
                <c:pt idx="1335">
                  <c:v>42499</c:v>
                </c:pt>
                <c:pt idx="1336">
                  <c:v>42500</c:v>
                </c:pt>
                <c:pt idx="1337">
                  <c:v>42501</c:v>
                </c:pt>
                <c:pt idx="1338">
                  <c:v>42502</c:v>
                </c:pt>
                <c:pt idx="1339">
                  <c:v>42503</c:v>
                </c:pt>
                <c:pt idx="1340">
                  <c:v>42506</c:v>
                </c:pt>
                <c:pt idx="1341">
                  <c:v>42507</c:v>
                </c:pt>
                <c:pt idx="1342">
                  <c:v>42508</c:v>
                </c:pt>
                <c:pt idx="1343">
                  <c:v>42509</c:v>
                </c:pt>
                <c:pt idx="1344">
                  <c:v>42510</c:v>
                </c:pt>
                <c:pt idx="1345">
                  <c:v>42513</c:v>
                </c:pt>
                <c:pt idx="1346">
                  <c:v>42514</c:v>
                </c:pt>
                <c:pt idx="1347">
                  <c:v>42515</c:v>
                </c:pt>
                <c:pt idx="1348">
                  <c:v>42516</c:v>
                </c:pt>
                <c:pt idx="1349">
                  <c:v>42517</c:v>
                </c:pt>
                <c:pt idx="1350">
                  <c:v>42521</c:v>
                </c:pt>
                <c:pt idx="1351">
                  <c:v>42522</c:v>
                </c:pt>
                <c:pt idx="1352">
                  <c:v>42523</c:v>
                </c:pt>
                <c:pt idx="1353">
                  <c:v>42524</c:v>
                </c:pt>
                <c:pt idx="1354">
                  <c:v>42527</c:v>
                </c:pt>
                <c:pt idx="1355">
                  <c:v>42528</c:v>
                </c:pt>
                <c:pt idx="1356">
                  <c:v>42529</c:v>
                </c:pt>
                <c:pt idx="1357">
                  <c:v>42530</c:v>
                </c:pt>
                <c:pt idx="1358">
                  <c:v>42531</c:v>
                </c:pt>
                <c:pt idx="1359">
                  <c:v>42534</c:v>
                </c:pt>
                <c:pt idx="1360">
                  <c:v>42535</c:v>
                </c:pt>
                <c:pt idx="1361">
                  <c:v>42536</c:v>
                </c:pt>
                <c:pt idx="1362">
                  <c:v>42537</c:v>
                </c:pt>
                <c:pt idx="1363">
                  <c:v>42538</c:v>
                </c:pt>
                <c:pt idx="1364">
                  <c:v>42541</c:v>
                </c:pt>
                <c:pt idx="1365">
                  <c:v>42542</c:v>
                </c:pt>
                <c:pt idx="1366">
                  <c:v>42543</c:v>
                </c:pt>
                <c:pt idx="1367">
                  <c:v>42544</c:v>
                </c:pt>
                <c:pt idx="1368">
                  <c:v>42545</c:v>
                </c:pt>
                <c:pt idx="1369">
                  <c:v>42548</c:v>
                </c:pt>
                <c:pt idx="1370">
                  <c:v>42549</c:v>
                </c:pt>
                <c:pt idx="1371">
                  <c:v>42550</c:v>
                </c:pt>
                <c:pt idx="1372">
                  <c:v>42551</c:v>
                </c:pt>
                <c:pt idx="1373">
                  <c:v>42552</c:v>
                </c:pt>
                <c:pt idx="1374">
                  <c:v>42556</c:v>
                </c:pt>
                <c:pt idx="1375">
                  <c:v>42557</c:v>
                </c:pt>
                <c:pt idx="1376">
                  <c:v>42558</c:v>
                </c:pt>
                <c:pt idx="1377">
                  <c:v>42559</c:v>
                </c:pt>
                <c:pt idx="1378">
                  <c:v>42562</c:v>
                </c:pt>
                <c:pt idx="1379">
                  <c:v>42563</c:v>
                </c:pt>
                <c:pt idx="1380">
                  <c:v>42564</c:v>
                </c:pt>
                <c:pt idx="1381">
                  <c:v>42565</c:v>
                </c:pt>
                <c:pt idx="1382">
                  <c:v>42566</c:v>
                </c:pt>
                <c:pt idx="1383">
                  <c:v>42569</c:v>
                </c:pt>
                <c:pt idx="1384">
                  <c:v>42570</c:v>
                </c:pt>
                <c:pt idx="1385">
                  <c:v>42571</c:v>
                </c:pt>
                <c:pt idx="1386">
                  <c:v>42572</c:v>
                </c:pt>
                <c:pt idx="1387">
                  <c:v>42573</c:v>
                </c:pt>
                <c:pt idx="1388">
                  <c:v>42576</c:v>
                </c:pt>
                <c:pt idx="1389">
                  <c:v>42577</c:v>
                </c:pt>
                <c:pt idx="1390">
                  <c:v>42578</c:v>
                </c:pt>
                <c:pt idx="1391">
                  <c:v>42579</c:v>
                </c:pt>
                <c:pt idx="1392">
                  <c:v>42580</c:v>
                </c:pt>
                <c:pt idx="1393">
                  <c:v>42583</c:v>
                </c:pt>
                <c:pt idx="1394">
                  <c:v>42584</c:v>
                </c:pt>
                <c:pt idx="1395">
                  <c:v>42585</c:v>
                </c:pt>
                <c:pt idx="1396">
                  <c:v>42586</c:v>
                </c:pt>
                <c:pt idx="1397">
                  <c:v>42587</c:v>
                </c:pt>
                <c:pt idx="1398">
                  <c:v>42590</c:v>
                </c:pt>
                <c:pt idx="1399">
                  <c:v>42591</c:v>
                </c:pt>
                <c:pt idx="1400">
                  <c:v>42592</c:v>
                </c:pt>
                <c:pt idx="1401">
                  <c:v>42593</c:v>
                </c:pt>
                <c:pt idx="1402">
                  <c:v>42594</c:v>
                </c:pt>
                <c:pt idx="1403">
                  <c:v>42597</c:v>
                </c:pt>
                <c:pt idx="1404">
                  <c:v>42598</c:v>
                </c:pt>
                <c:pt idx="1405">
                  <c:v>42599</c:v>
                </c:pt>
                <c:pt idx="1406">
                  <c:v>42600</c:v>
                </c:pt>
                <c:pt idx="1407">
                  <c:v>42601</c:v>
                </c:pt>
                <c:pt idx="1408">
                  <c:v>42604</c:v>
                </c:pt>
                <c:pt idx="1409">
                  <c:v>42605</c:v>
                </c:pt>
                <c:pt idx="1410">
                  <c:v>42606</c:v>
                </c:pt>
                <c:pt idx="1411">
                  <c:v>42607</c:v>
                </c:pt>
                <c:pt idx="1412">
                  <c:v>42608</c:v>
                </c:pt>
                <c:pt idx="1413">
                  <c:v>42611</c:v>
                </c:pt>
                <c:pt idx="1414">
                  <c:v>42612</c:v>
                </c:pt>
                <c:pt idx="1415">
                  <c:v>42613</c:v>
                </c:pt>
                <c:pt idx="1416">
                  <c:v>42614</c:v>
                </c:pt>
                <c:pt idx="1417">
                  <c:v>42615</c:v>
                </c:pt>
                <c:pt idx="1418">
                  <c:v>42619</c:v>
                </c:pt>
                <c:pt idx="1419">
                  <c:v>42620</c:v>
                </c:pt>
                <c:pt idx="1420">
                  <c:v>42621</c:v>
                </c:pt>
                <c:pt idx="1421">
                  <c:v>42622</c:v>
                </c:pt>
                <c:pt idx="1422">
                  <c:v>42625</c:v>
                </c:pt>
                <c:pt idx="1423">
                  <c:v>42626</c:v>
                </c:pt>
                <c:pt idx="1424">
                  <c:v>42627</c:v>
                </c:pt>
                <c:pt idx="1425">
                  <c:v>42628</c:v>
                </c:pt>
                <c:pt idx="1426">
                  <c:v>42629</c:v>
                </c:pt>
                <c:pt idx="1427">
                  <c:v>42632</c:v>
                </c:pt>
                <c:pt idx="1428">
                  <c:v>42633</c:v>
                </c:pt>
                <c:pt idx="1429">
                  <c:v>42634</c:v>
                </c:pt>
                <c:pt idx="1430">
                  <c:v>42635</c:v>
                </c:pt>
                <c:pt idx="1431">
                  <c:v>42636</c:v>
                </c:pt>
                <c:pt idx="1432">
                  <c:v>42639</c:v>
                </c:pt>
                <c:pt idx="1433">
                  <c:v>42640</c:v>
                </c:pt>
                <c:pt idx="1434">
                  <c:v>42641</c:v>
                </c:pt>
                <c:pt idx="1435">
                  <c:v>42642</c:v>
                </c:pt>
                <c:pt idx="1436">
                  <c:v>42643</c:v>
                </c:pt>
                <c:pt idx="1437">
                  <c:v>42646</c:v>
                </c:pt>
                <c:pt idx="1438">
                  <c:v>42647</c:v>
                </c:pt>
                <c:pt idx="1439">
                  <c:v>42648</c:v>
                </c:pt>
                <c:pt idx="1440">
                  <c:v>42649</c:v>
                </c:pt>
                <c:pt idx="1441">
                  <c:v>42650</c:v>
                </c:pt>
                <c:pt idx="1442">
                  <c:v>42654</c:v>
                </c:pt>
                <c:pt idx="1443">
                  <c:v>42655</c:v>
                </c:pt>
                <c:pt idx="1444">
                  <c:v>42656</c:v>
                </c:pt>
                <c:pt idx="1445">
                  <c:v>42657</c:v>
                </c:pt>
                <c:pt idx="1446">
                  <c:v>42660</c:v>
                </c:pt>
                <c:pt idx="1447">
                  <c:v>42661</c:v>
                </c:pt>
                <c:pt idx="1448">
                  <c:v>42662</c:v>
                </c:pt>
                <c:pt idx="1449">
                  <c:v>42663</c:v>
                </c:pt>
                <c:pt idx="1450">
                  <c:v>42664</c:v>
                </c:pt>
                <c:pt idx="1451">
                  <c:v>42667</c:v>
                </c:pt>
                <c:pt idx="1452">
                  <c:v>42668</c:v>
                </c:pt>
                <c:pt idx="1453">
                  <c:v>42669</c:v>
                </c:pt>
                <c:pt idx="1454">
                  <c:v>42670</c:v>
                </c:pt>
                <c:pt idx="1455">
                  <c:v>42671</c:v>
                </c:pt>
                <c:pt idx="1456">
                  <c:v>42674</c:v>
                </c:pt>
                <c:pt idx="1457">
                  <c:v>42675</c:v>
                </c:pt>
                <c:pt idx="1458">
                  <c:v>42676</c:v>
                </c:pt>
                <c:pt idx="1459">
                  <c:v>42677</c:v>
                </c:pt>
                <c:pt idx="1460">
                  <c:v>42678</c:v>
                </c:pt>
                <c:pt idx="1461">
                  <c:v>42681</c:v>
                </c:pt>
                <c:pt idx="1462">
                  <c:v>42682</c:v>
                </c:pt>
                <c:pt idx="1463">
                  <c:v>42683</c:v>
                </c:pt>
                <c:pt idx="1464">
                  <c:v>42684</c:v>
                </c:pt>
                <c:pt idx="1465">
                  <c:v>42688</c:v>
                </c:pt>
                <c:pt idx="1466">
                  <c:v>42689</c:v>
                </c:pt>
                <c:pt idx="1467">
                  <c:v>42690</c:v>
                </c:pt>
                <c:pt idx="1468">
                  <c:v>42691</c:v>
                </c:pt>
                <c:pt idx="1469">
                  <c:v>42692</c:v>
                </c:pt>
                <c:pt idx="1470">
                  <c:v>42695</c:v>
                </c:pt>
                <c:pt idx="1471">
                  <c:v>42696</c:v>
                </c:pt>
                <c:pt idx="1472">
                  <c:v>42697</c:v>
                </c:pt>
                <c:pt idx="1473">
                  <c:v>42699</c:v>
                </c:pt>
                <c:pt idx="1474">
                  <c:v>42702</c:v>
                </c:pt>
                <c:pt idx="1475">
                  <c:v>42703</c:v>
                </c:pt>
                <c:pt idx="1476">
                  <c:v>42704</c:v>
                </c:pt>
                <c:pt idx="1477">
                  <c:v>42705</c:v>
                </c:pt>
                <c:pt idx="1478">
                  <c:v>42706</c:v>
                </c:pt>
                <c:pt idx="1479">
                  <c:v>42709</c:v>
                </c:pt>
                <c:pt idx="1480">
                  <c:v>42710</c:v>
                </c:pt>
                <c:pt idx="1481">
                  <c:v>42711</c:v>
                </c:pt>
                <c:pt idx="1482">
                  <c:v>42712</c:v>
                </c:pt>
                <c:pt idx="1483">
                  <c:v>42713</c:v>
                </c:pt>
                <c:pt idx="1484">
                  <c:v>42716</c:v>
                </c:pt>
                <c:pt idx="1485">
                  <c:v>42717</c:v>
                </c:pt>
                <c:pt idx="1486">
                  <c:v>42718</c:v>
                </c:pt>
                <c:pt idx="1487">
                  <c:v>42719</c:v>
                </c:pt>
                <c:pt idx="1488">
                  <c:v>42720</c:v>
                </c:pt>
                <c:pt idx="1489">
                  <c:v>42723</c:v>
                </c:pt>
                <c:pt idx="1490">
                  <c:v>42724</c:v>
                </c:pt>
                <c:pt idx="1491">
                  <c:v>42725</c:v>
                </c:pt>
                <c:pt idx="1492">
                  <c:v>42726</c:v>
                </c:pt>
                <c:pt idx="1493">
                  <c:v>42727</c:v>
                </c:pt>
                <c:pt idx="1494">
                  <c:v>42731</c:v>
                </c:pt>
                <c:pt idx="1495">
                  <c:v>42732</c:v>
                </c:pt>
                <c:pt idx="1496">
                  <c:v>42733</c:v>
                </c:pt>
                <c:pt idx="1497">
                  <c:v>42734</c:v>
                </c:pt>
                <c:pt idx="1498">
                  <c:v>42738</c:v>
                </c:pt>
                <c:pt idx="1499">
                  <c:v>42739</c:v>
                </c:pt>
                <c:pt idx="1500">
                  <c:v>42740</c:v>
                </c:pt>
                <c:pt idx="1501">
                  <c:v>42741</c:v>
                </c:pt>
                <c:pt idx="1502">
                  <c:v>42744</c:v>
                </c:pt>
                <c:pt idx="1503">
                  <c:v>42745</c:v>
                </c:pt>
                <c:pt idx="1504">
                  <c:v>42746</c:v>
                </c:pt>
                <c:pt idx="1505">
                  <c:v>42747</c:v>
                </c:pt>
                <c:pt idx="1506">
                  <c:v>42748</c:v>
                </c:pt>
                <c:pt idx="1507">
                  <c:v>42752</c:v>
                </c:pt>
                <c:pt idx="1508">
                  <c:v>42753</c:v>
                </c:pt>
                <c:pt idx="1509">
                  <c:v>42754</c:v>
                </c:pt>
                <c:pt idx="1510">
                  <c:v>42755</c:v>
                </c:pt>
                <c:pt idx="1511">
                  <c:v>42758</c:v>
                </c:pt>
                <c:pt idx="1512">
                  <c:v>42759</c:v>
                </c:pt>
                <c:pt idx="1513">
                  <c:v>42760</c:v>
                </c:pt>
                <c:pt idx="1514">
                  <c:v>42761</c:v>
                </c:pt>
                <c:pt idx="1515">
                  <c:v>42762</c:v>
                </c:pt>
                <c:pt idx="1516">
                  <c:v>42765</c:v>
                </c:pt>
                <c:pt idx="1517">
                  <c:v>42766</c:v>
                </c:pt>
                <c:pt idx="1518">
                  <c:v>42767</c:v>
                </c:pt>
                <c:pt idx="1519">
                  <c:v>42768</c:v>
                </c:pt>
                <c:pt idx="1520">
                  <c:v>42769</c:v>
                </c:pt>
                <c:pt idx="1521">
                  <c:v>42772</c:v>
                </c:pt>
                <c:pt idx="1522">
                  <c:v>42773</c:v>
                </c:pt>
                <c:pt idx="1523">
                  <c:v>42774</c:v>
                </c:pt>
                <c:pt idx="1524">
                  <c:v>42775</c:v>
                </c:pt>
                <c:pt idx="1525">
                  <c:v>42776</c:v>
                </c:pt>
                <c:pt idx="1526">
                  <c:v>42779</c:v>
                </c:pt>
                <c:pt idx="1527">
                  <c:v>42780</c:v>
                </c:pt>
                <c:pt idx="1528">
                  <c:v>42781</c:v>
                </c:pt>
                <c:pt idx="1529">
                  <c:v>42782</c:v>
                </c:pt>
                <c:pt idx="1530">
                  <c:v>42783</c:v>
                </c:pt>
                <c:pt idx="1531">
                  <c:v>42787</c:v>
                </c:pt>
                <c:pt idx="1532">
                  <c:v>42788</c:v>
                </c:pt>
                <c:pt idx="1533">
                  <c:v>42789</c:v>
                </c:pt>
                <c:pt idx="1534">
                  <c:v>42790</c:v>
                </c:pt>
                <c:pt idx="1535">
                  <c:v>42793</c:v>
                </c:pt>
                <c:pt idx="1536">
                  <c:v>42794</c:v>
                </c:pt>
                <c:pt idx="1537">
                  <c:v>42795</c:v>
                </c:pt>
                <c:pt idx="1538">
                  <c:v>42796</c:v>
                </c:pt>
                <c:pt idx="1539">
                  <c:v>42797</c:v>
                </c:pt>
                <c:pt idx="1540">
                  <c:v>42800</c:v>
                </c:pt>
                <c:pt idx="1541">
                  <c:v>42801</c:v>
                </c:pt>
                <c:pt idx="1542">
                  <c:v>42802</c:v>
                </c:pt>
                <c:pt idx="1543">
                  <c:v>42803</c:v>
                </c:pt>
                <c:pt idx="1544">
                  <c:v>42804</c:v>
                </c:pt>
                <c:pt idx="1545">
                  <c:v>42807</c:v>
                </c:pt>
                <c:pt idx="1546">
                  <c:v>42808</c:v>
                </c:pt>
                <c:pt idx="1547">
                  <c:v>42809</c:v>
                </c:pt>
                <c:pt idx="1548">
                  <c:v>42810</c:v>
                </c:pt>
                <c:pt idx="1549">
                  <c:v>42811</c:v>
                </c:pt>
                <c:pt idx="1550">
                  <c:v>42814</c:v>
                </c:pt>
                <c:pt idx="1551">
                  <c:v>42815</c:v>
                </c:pt>
                <c:pt idx="1552">
                  <c:v>42816</c:v>
                </c:pt>
                <c:pt idx="1553">
                  <c:v>42817</c:v>
                </c:pt>
                <c:pt idx="1554">
                  <c:v>42818</c:v>
                </c:pt>
                <c:pt idx="1555">
                  <c:v>42821</c:v>
                </c:pt>
                <c:pt idx="1556">
                  <c:v>42822</c:v>
                </c:pt>
                <c:pt idx="1557">
                  <c:v>42823</c:v>
                </c:pt>
                <c:pt idx="1558">
                  <c:v>42824</c:v>
                </c:pt>
                <c:pt idx="1559">
                  <c:v>42825</c:v>
                </c:pt>
                <c:pt idx="1560">
                  <c:v>42828</c:v>
                </c:pt>
                <c:pt idx="1561">
                  <c:v>42829</c:v>
                </c:pt>
                <c:pt idx="1562">
                  <c:v>42830</c:v>
                </c:pt>
                <c:pt idx="1563">
                  <c:v>42831</c:v>
                </c:pt>
                <c:pt idx="1564">
                  <c:v>42832</c:v>
                </c:pt>
                <c:pt idx="1565">
                  <c:v>42835</c:v>
                </c:pt>
                <c:pt idx="1566">
                  <c:v>42836</c:v>
                </c:pt>
                <c:pt idx="1567">
                  <c:v>42837</c:v>
                </c:pt>
                <c:pt idx="1568">
                  <c:v>42838</c:v>
                </c:pt>
                <c:pt idx="1569">
                  <c:v>42842</c:v>
                </c:pt>
                <c:pt idx="1570">
                  <c:v>42843</c:v>
                </c:pt>
                <c:pt idx="1571">
                  <c:v>42844</c:v>
                </c:pt>
                <c:pt idx="1572">
                  <c:v>42845</c:v>
                </c:pt>
                <c:pt idx="1573">
                  <c:v>42846</c:v>
                </c:pt>
                <c:pt idx="1574">
                  <c:v>42849</c:v>
                </c:pt>
                <c:pt idx="1575">
                  <c:v>42850</c:v>
                </c:pt>
                <c:pt idx="1576">
                  <c:v>42851</c:v>
                </c:pt>
                <c:pt idx="1577">
                  <c:v>42852</c:v>
                </c:pt>
                <c:pt idx="1578">
                  <c:v>42853</c:v>
                </c:pt>
                <c:pt idx="1579">
                  <c:v>42856</c:v>
                </c:pt>
                <c:pt idx="1580">
                  <c:v>42857</c:v>
                </c:pt>
                <c:pt idx="1581">
                  <c:v>42858</c:v>
                </c:pt>
                <c:pt idx="1582">
                  <c:v>42859</c:v>
                </c:pt>
                <c:pt idx="1583">
                  <c:v>42860</c:v>
                </c:pt>
                <c:pt idx="1584">
                  <c:v>42863</c:v>
                </c:pt>
                <c:pt idx="1585">
                  <c:v>42864</c:v>
                </c:pt>
                <c:pt idx="1586">
                  <c:v>42865</c:v>
                </c:pt>
                <c:pt idx="1587">
                  <c:v>42866</c:v>
                </c:pt>
                <c:pt idx="1588">
                  <c:v>42867</c:v>
                </c:pt>
                <c:pt idx="1589">
                  <c:v>42870</c:v>
                </c:pt>
                <c:pt idx="1590">
                  <c:v>42871</c:v>
                </c:pt>
                <c:pt idx="1591">
                  <c:v>42872</c:v>
                </c:pt>
                <c:pt idx="1592">
                  <c:v>42873</c:v>
                </c:pt>
                <c:pt idx="1593">
                  <c:v>42874</c:v>
                </c:pt>
                <c:pt idx="1594">
                  <c:v>42877</c:v>
                </c:pt>
                <c:pt idx="1595">
                  <c:v>42878</c:v>
                </c:pt>
                <c:pt idx="1596">
                  <c:v>42879</c:v>
                </c:pt>
                <c:pt idx="1597">
                  <c:v>42880</c:v>
                </c:pt>
                <c:pt idx="1598">
                  <c:v>42881</c:v>
                </c:pt>
                <c:pt idx="1599">
                  <c:v>42885</c:v>
                </c:pt>
                <c:pt idx="1600">
                  <c:v>42886</c:v>
                </c:pt>
                <c:pt idx="1601">
                  <c:v>42887</c:v>
                </c:pt>
                <c:pt idx="1602">
                  <c:v>42888</c:v>
                </c:pt>
                <c:pt idx="1603">
                  <c:v>42891</c:v>
                </c:pt>
                <c:pt idx="1604">
                  <c:v>42892</c:v>
                </c:pt>
                <c:pt idx="1605">
                  <c:v>42893</c:v>
                </c:pt>
                <c:pt idx="1606">
                  <c:v>42894</c:v>
                </c:pt>
                <c:pt idx="1607">
                  <c:v>42895</c:v>
                </c:pt>
                <c:pt idx="1608">
                  <c:v>42898</c:v>
                </c:pt>
                <c:pt idx="1609">
                  <c:v>42899</c:v>
                </c:pt>
                <c:pt idx="1610">
                  <c:v>42900</c:v>
                </c:pt>
                <c:pt idx="1611">
                  <c:v>42901</c:v>
                </c:pt>
                <c:pt idx="1612">
                  <c:v>42902</c:v>
                </c:pt>
                <c:pt idx="1613">
                  <c:v>42905</c:v>
                </c:pt>
                <c:pt idx="1614">
                  <c:v>42906</c:v>
                </c:pt>
                <c:pt idx="1615">
                  <c:v>42907</c:v>
                </c:pt>
                <c:pt idx="1616">
                  <c:v>42908</c:v>
                </c:pt>
                <c:pt idx="1617">
                  <c:v>42912</c:v>
                </c:pt>
                <c:pt idx="1618">
                  <c:v>42913</c:v>
                </c:pt>
                <c:pt idx="1619">
                  <c:v>42914</c:v>
                </c:pt>
                <c:pt idx="1620">
                  <c:v>42915</c:v>
                </c:pt>
                <c:pt idx="1621">
                  <c:v>42916</c:v>
                </c:pt>
                <c:pt idx="1622">
                  <c:v>42919</c:v>
                </c:pt>
                <c:pt idx="1623">
                  <c:v>42921</c:v>
                </c:pt>
                <c:pt idx="1624">
                  <c:v>42922</c:v>
                </c:pt>
                <c:pt idx="1625">
                  <c:v>42923</c:v>
                </c:pt>
                <c:pt idx="1626">
                  <c:v>42926</c:v>
                </c:pt>
                <c:pt idx="1627">
                  <c:v>42927</c:v>
                </c:pt>
                <c:pt idx="1628">
                  <c:v>42928</c:v>
                </c:pt>
                <c:pt idx="1629">
                  <c:v>42929</c:v>
                </c:pt>
                <c:pt idx="1630">
                  <c:v>42930</c:v>
                </c:pt>
                <c:pt idx="1631">
                  <c:v>42933</c:v>
                </c:pt>
                <c:pt idx="1632">
                  <c:v>42934</c:v>
                </c:pt>
                <c:pt idx="1633">
                  <c:v>42935</c:v>
                </c:pt>
                <c:pt idx="1634">
                  <c:v>42936</c:v>
                </c:pt>
                <c:pt idx="1635">
                  <c:v>42937</c:v>
                </c:pt>
                <c:pt idx="1636">
                  <c:v>42940</c:v>
                </c:pt>
                <c:pt idx="1637">
                  <c:v>42941</c:v>
                </c:pt>
                <c:pt idx="1638">
                  <c:v>42942</c:v>
                </c:pt>
                <c:pt idx="1639">
                  <c:v>42943</c:v>
                </c:pt>
                <c:pt idx="1640">
                  <c:v>42944</c:v>
                </c:pt>
                <c:pt idx="1641">
                  <c:v>42947</c:v>
                </c:pt>
                <c:pt idx="1642">
                  <c:v>42948</c:v>
                </c:pt>
                <c:pt idx="1643">
                  <c:v>42949</c:v>
                </c:pt>
                <c:pt idx="1644">
                  <c:v>42950</c:v>
                </c:pt>
                <c:pt idx="1645">
                  <c:v>42951</c:v>
                </c:pt>
                <c:pt idx="1646">
                  <c:v>42954</c:v>
                </c:pt>
                <c:pt idx="1647">
                  <c:v>42955</c:v>
                </c:pt>
                <c:pt idx="1648">
                  <c:v>42956</c:v>
                </c:pt>
                <c:pt idx="1649">
                  <c:v>42957</c:v>
                </c:pt>
                <c:pt idx="1650">
                  <c:v>42958</c:v>
                </c:pt>
                <c:pt idx="1651">
                  <c:v>42961</c:v>
                </c:pt>
                <c:pt idx="1652">
                  <c:v>42962</c:v>
                </c:pt>
                <c:pt idx="1653">
                  <c:v>42963</c:v>
                </c:pt>
                <c:pt idx="1654">
                  <c:v>42964</c:v>
                </c:pt>
                <c:pt idx="1655">
                  <c:v>42965</c:v>
                </c:pt>
                <c:pt idx="1656">
                  <c:v>42968</c:v>
                </c:pt>
                <c:pt idx="1657">
                  <c:v>42969</c:v>
                </c:pt>
                <c:pt idx="1658">
                  <c:v>42970</c:v>
                </c:pt>
                <c:pt idx="1659">
                  <c:v>42971</c:v>
                </c:pt>
                <c:pt idx="1660">
                  <c:v>42972</c:v>
                </c:pt>
                <c:pt idx="1661">
                  <c:v>42975</c:v>
                </c:pt>
                <c:pt idx="1662">
                  <c:v>42976</c:v>
                </c:pt>
                <c:pt idx="1663">
                  <c:v>42977</c:v>
                </c:pt>
                <c:pt idx="1664">
                  <c:v>42978</c:v>
                </c:pt>
                <c:pt idx="1665">
                  <c:v>42979</c:v>
                </c:pt>
                <c:pt idx="1666">
                  <c:v>42983</c:v>
                </c:pt>
                <c:pt idx="1667">
                  <c:v>42984</c:v>
                </c:pt>
                <c:pt idx="1668">
                  <c:v>42985</c:v>
                </c:pt>
                <c:pt idx="1669">
                  <c:v>42986</c:v>
                </c:pt>
                <c:pt idx="1670">
                  <c:v>42989</c:v>
                </c:pt>
                <c:pt idx="1671">
                  <c:v>42990</c:v>
                </c:pt>
                <c:pt idx="1672">
                  <c:v>42991</c:v>
                </c:pt>
                <c:pt idx="1673">
                  <c:v>42992</c:v>
                </c:pt>
                <c:pt idx="1674">
                  <c:v>42993</c:v>
                </c:pt>
                <c:pt idx="1675">
                  <c:v>42996</c:v>
                </c:pt>
                <c:pt idx="1676">
                  <c:v>42997</c:v>
                </c:pt>
                <c:pt idx="1677">
                  <c:v>42998</c:v>
                </c:pt>
                <c:pt idx="1678">
                  <c:v>42999</c:v>
                </c:pt>
                <c:pt idx="1679">
                  <c:v>43000</c:v>
                </c:pt>
                <c:pt idx="1680">
                  <c:v>43003</c:v>
                </c:pt>
                <c:pt idx="1681">
                  <c:v>43004</c:v>
                </c:pt>
                <c:pt idx="1682">
                  <c:v>43005</c:v>
                </c:pt>
                <c:pt idx="1683">
                  <c:v>43006</c:v>
                </c:pt>
                <c:pt idx="1684">
                  <c:v>43007</c:v>
                </c:pt>
                <c:pt idx="1685">
                  <c:v>43010</c:v>
                </c:pt>
                <c:pt idx="1686">
                  <c:v>43011</c:v>
                </c:pt>
                <c:pt idx="1687">
                  <c:v>43012</c:v>
                </c:pt>
                <c:pt idx="1688">
                  <c:v>43013</c:v>
                </c:pt>
                <c:pt idx="1689">
                  <c:v>43014</c:v>
                </c:pt>
                <c:pt idx="1690">
                  <c:v>43018</c:v>
                </c:pt>
                <c:pt idx="1691">
                  <c:v>43019</c:v>
                </c:pt>
                <c:pt idx="1692">
                  <c:v>43020</c:v>
                </c:pt>
                <c:pt idx="1693">
                  <c:v>43021</c:v>
                </c:pt>
                <c:pt idx="1694">
                  <c:v>43024</c:v>
                </c:pt>
                <c:pt idx="1695">
                  <c:v>43025</c:v>
                </c:pt>
                <c:pt idx="1696">
                  <c:v>43026</c:v>
                </c:pt>
                <c:pt idx="1697">
                  <c:v>43027</c:v>
                </c:pt>
                <c:pt idx="1698">
                  <c:v>43028</c:v>
                </c:pt>
                <c:pt idx="1699">
                  <c:v>43031</c:v>
                </c:pt>
                <c:pt idx="1700">
                  <c:v>43032</c:v>
                </c:pt>
                <c:pt idx="1701">
                  <c:v>43033</c:v>
                </c:pt>
                <c:pt idx="1702">
                  <c:v>43034</c:v>
                </c:pt>
                <c:pt idx="1703">
                  <c:v>43035</c:v>
                </c:pt>
                <c:pt idx="1704">
                  <c:v>43038</c:v>
                </c:pt>
                <c:pt idx="1705">
                  <c:v>43039</c:v>
                </c:pt>
                <c:pt idx="1706">
                  <c:v>43040</c:v>
                </c:pt>
                <c:pt idx="1707">
                  <c:v>43041</c:v>
                </c:pt>
                <c:pt idx="1708">
                  <c:v>43042</c:v>
                </c:pt>
                <c:pt idx="1709">
                  <c:v>43045</c:v>
                </c:pt>
                <c:pt idx="1710">
                  <c:v>43046</c:v>
                </c:pt>
                <c:pt idx="1711">
                  <c:v>43047</c:v>
                </c:pt>
                <c:pt idx="1712">
                  <c:v>43048</c:v>
                </c:pt>
                <c:pt idx="1713">
                  <c:v>43049</c:v>
                </c:pt>
                <c:pt idx="1714">
                  <c:v>43052</c:v>
                </c:pt>
                <c:pt idx="1715">
                  <c:v>43053</c:v>
                </c:pt>
                <c:pt idx="1716">
                  <c:v>43054</c:v>
                </c:pt>
                <c:pt idx="1717">
                  <c:v>43055</c:v>
                </c:pt>
                <c:pt idx="1718">
                  <c:v>43056</c:v>
                </c:pt>
                <c:pt idx="1719">
                  <c:v>43059</c:v>
                </c:pt>
                <c:pt idx="1720">
                  <c:v>43060</c:v>
                </c:pt>
                <c:pt idx="1721">
                  <c:v>43061</c:v>
                </c:pt>
                <c:pt idx="1722">
                  <c:v>43063</c:v>
                </c:pt>
                <c:pt idx="1723">
                  <c:v>43066</c:v>
                </c:pt>
                <c:pt idx="1724">
                  <c:v>43067</c:v>
                </c:pt>
                <c:pt idx="1725">
                  <c:v>43068</c:v>
                </c:pt>
                <c:pt idx="1726">
                  <c:v>43069</c:v>
                </c:pt>
                <c:pt idx="1727">
                  <c:v>43070</c:v>
                </c:pt>
                <c:pt idx="1728">
                  <c:v>43073</c:v>
                </c:pt>
                <c:pt idx="1729">
                  <c:v>43074</c:v>
                </c:pt>
                <c:pt idx="1730">
                  <c:v>43075</c:v>
                </c:pt>
                <c:pt idx="1731">
                  <c:v>43076</c:v>
                </c:pt>
                <c:pt idx="1732">
                  <c:v>43077</c:v>
                </c:pt>
                <c:pt idx="1733">
                  <c:v>43080</c:v>
                </c:pt>
                <c:pt idx="1734">
                  <c:v>43081</c:v>
                </c:pt>
                <c:pt idx="1735">
                  <c:v>43082</c:v>
                </c:pt>
                <c:pt idx="1736">
                  <c:v>43083</c:v>
                </c:pt>
                <c:pt idx="1737">
                  <c:v>43084</c:v>
                </c:pt>
                <c:pt idx="1738">
                  <c:v>43087</c:v>
                </c:pt>
                <c:pt idx="1739">
                  <c:v>43088</c:v>
                </c:pt>
                <c:pt idx="1740">
                  <c:v>43089</c:v>
                </c:pt>
                <c:pt idx="1741">
                  <c:v>43090</c:v>
                </c:pt>
                <c:pt idx="1742">
                  <c:v>43091</c:v>
                </c:pt>
                <c:pt idx="1743">
                  <c:v>43097</c:v>
                </c:pt>
                <c:pt idx="1744">
                  <c:v>43098</c:v>
                </c:pt>
                <c:pt idx="1745">
                  <c:v>43102</c:v>
                </c:pt>
                <c:pt idx="1746">
                  <c:v>43103</c:v>
                </c:pt>
                <c:pt idx="1747">
                  <c:v>43104</c:v>
                </c:pt>
                <c:pt idx="1748">
                  <c:v>43105</c:v>
                </c:pt>
                <c:pt idx="1749">
                  <c:v>43108</c:v>
                </c:pt>
                <c:pt idx="1750">
                  <c:v>43109</c:v>
                </c:pt>
                <c:pt idx="1751">
                  <c:v>43110</c:v>
                </c:pt>
                <c:pt idx="1752">
                  <c:v>43111</c:v>
                </c:pt>
                <c:pt idx="1753">
                  <c:v>43112</c:v>
                </c:pt>
                <c:pt idx="1754">
                  <c:v>43116</c:v>
                </c:pt>
                <c:pt idx="1755">
                  <c:v>43117</c:v>
                </c:pt>
                <c:pt idx="1756">
                  <c:v>43118</c:v>
                </c:pt>
                <c:pt idx="1757">
                  <c:v>43119</c:v>
                </c:pt>
                <c:pt idx="1758">
                  <c:v>43122</c:v>
                </c:pt>
                <c:pt idx="1759">
                  <c:v>43123</c:v>
                </c:pt>
                <c:pt idx="1760">
                  <c:v>43124</c:v>
                </c:pt>
                <c:pt idx="1761">
                  <c:v>43125</c:v>
                </c:pt>
                <c:pt idx="1762">
                  <c:v>43126</c:v>
                </c:pt>
                <c:pt idx="1763">
                  <c:v>43129</c:v>
                </c:pt>
                <c:pt idx="1764">
                  <c:v>43130</c:v>
                </c:pt>
                <c:pt idx="1765">
                  <c:v>43131</c:v>
                </c:pt>
                <c:pt idx="1766">
                  <c:v>43132</c:v>
                </c:pt>
                <c:pt idx="1767">
                  <c:v>43133</c:v>
                </c:pt>
                <c:pt idx="1768">
                  <c:v>43136</c:v>
                </c:pt>
                <c:pt idx="1769">
                  <c:v>43137</c:v>
                </c:pt>
                <c:pt idx="1770">
                  <c:v>43138</c:v>
                </c:pt>
                <c:pt idx="1771">
                  <c:v>43139</c:v>
                </c:pt>
                <c:pt idx="1772">
                  <c:v>43140</c:v>
                </c:pt>
                <c:pt idx="1773">
                  <c:v>43143</c:v>
                </c:pt>
                <c:pt idx="1774">
                  <c:v>43144</c:v>
                </c:pt>
                <c:pt idx="1775">
                  <c:v>43145</c:v>
                </c:pt>
                <c:pt idx="1776">
                  <c:v>43146</c:v>
                </c:pt>
                <c:pt idx="1777">
                  <c:v>43147</c:v>
                </c:pt>
                <c:pt idx="1778">
                  <c:v>43151</c:v>
                </c:pt>
                <c:pt idx="1779">
                  <c:v>43152</c:v>
                </c:pt>
                <c:pt idx="1780">
                  <c:v>43153</c:v>
                </c:pt>
                <c:pt idx="1781">
                  <c:v>43154</c:v>
                </c:pt>
                <c:pt idx="1782">
                  <c:v>43157</c:v>
                </c:pt>
                <c:pt idx="1783">
                  <c:v>43158</c:v>
                </c:pt>
                <c:pt idx="1784">
                  <c:v>43159</c:v>
                </c:pt>
                <c:pt idx="1785">
                  <c:v>43160</c:v>
                </c:pt>
                <c:pt idx="1786">
                  <c:v>43161</c:v>
                </c:pt>
                <c:pt idx="1787">
                  <c:v>43164</c:v>
                </c:pt>
                <c:pt idx="1788">
                  <c:v>43165</c:v>
                </c:pt>
                <c:pt idx="1789">
                  <c:v>43166</c:v>
                </c:pt>
                <c:pt idx="1790">
                  <c:v>43167</c:v>
                </c:pt>
                <c:pt idx="1791">
                  <c:v>43168</c:v>
                </c:pt>
                <c:pt idx="1792">
                  <c:v>43171</c:v>
                </c:pt>
                <c:pt idx="1793">
                  <c:v>43172</c:v>
                </c:pt>
                <c:pt idx="1794">
                  <c:v>43173</c:v>
                </c:pt>
                <c:pt idx="1795">
                  <c:v>43174</c:v>
                </c:pt>
                <c:pt idx="1796">
                  <c:v>43175</c:v>
                </c:pt>
                <c:pt idx="1797">
                  <c:v>43178</c:v>
                </c:pt>
                <c:pt idx="1798">
                  <c:v>43179</c:v>
                </c:pt>
                <c:pt idx="1799">
                  <c:v>43180</c:v>
                </c:pt>
                <c:pt idx="1800">
                  <c:v>43181</c:v>
                </c:pt>
                <c:pt idx="1801">
                  <c:v>43182</c:v>
                </c:pt>
                <c:pt idx="1802">
                  <c:v>43185</c:v>
                </c:pt>
                <c:pt idx="1803">
                  <c:v>43186</c:v>
                </c:pt>
                <c:pt idx="1804">
                  <c:v>43187</c:v>
                </c:pt>
                <c:pt idx="1805">
                  <c:v>43188</c:v>
                </c:pt>
                <c:pt idx="1806">
                  <c:v>43192</c:v>
                </c:pt>
                <c:pt idx="1807">
                  <c:v>43193</c:v>
                </c:pt>
                <c:pt idx="1808">
                  <c:v>43194</c:v>
                </c:pt>
                <c:pt idx="1809">
                  <c:v>43195</c:v>
                </c:pt>
                <c:pt idx="1810">
                  <c:v>43196</c:v>
                </c:pt>
                <c:pt idx="1811">
                  <c:v>43199</c:v>
                </c:pt>
                <c:pt idx="1812">
                  <c:v>43200</c:v>
                </c:pt>
                <c:pt idx="1813">
                  <c:v>43201</c:v>
                </c:pt>
                <c:pt idx="1814">
                  <c:v>43202</c:v>
                </c:pt>
                <c:pt idx="1815">
                  <c:v>43203</c:v>
                </c:pt>
                <c:pt idx="1816">
                  <c:v>43206</c:v>
                </c:pt>
                <c:pt idx="1817">
                  <c:v>43207</c:v>
                </c:pt>
                <c:pt idx="1818">
                  <c:v>43208</c:v>
                </c:pt>
                <c:pt idx="1819">
                  <c:v>43209</c:v>
                </c:pt>
                <c:pt idx="1820">
                  <c:v>43210</c:v>
                </c:pt>
                <c:pt idx="1821">
                  <c:v>43213</c:v>
                </c:pt>
                <c:pt idx="1822">
                  <c:v>43214</c:v>
                </c:pt>
                <c:pt idx="1823">
                  <c:v>43215</c:v>
                </c:pt>
                <c:pt idx="1824">
                  <c:v>43216</c:v>
                </c:pt>
                <c:pt idx="1825">
                  <c:v>43217</c:v>
                </c:pt>
                <c:pt idx="1826">
                  <c:v>43220</c:v>
                </c:pt>
                <c:pt idx="1827">
                  <c:v>43221</c:v>
                </c:pt>
                <c:pt idx="1828">
                  <c:v>43222</c:v>
                </c:pt>
                <c:pt idx="1829">
                  <c:v>43223</c:v>
                </c:pt>
                <c:pt idx="1830">
                  <c:v>43224</c:v>
                </c:pt>
                <c:pt idx="1831">
                  <c:v>43227</c:v>
                </c:pt>
                <c:pt idx="1832">
                  <c:v>43228</c:v>
                </c:pt>
                <c:pt idx="1833">
                  <c:v>43229</c:v>
                </c:pt>
                <c:pt idx="1834">
                  <c:v>43230</c:v>
                </c:pt>
                <c:pt idx="1835">
                  <c:v>43231</c:v>
                </c:pt>
                <c:pt idx="1836">
                  <c:v>43234</c:v>
                </c:pt>
                <c:pt idx="1837">
                  <c:v>43235</c:v>
                </c:pt>
                <c:pt idx="1838">
                  <c:v>43236</c:v>
                </c:pt>
                <c:pt idx="1839">
                  <c:v>43237</c:v>
                </c:pt>
                <c:pt idx="1840">
                  <c:v>43238</c:v>
                </c:pt>
                <c:pt idx="1841">
                  <c:v>43241</c:v>
                </c:pt>
                <c:pt idx="1842">
                  <c:v>43242</c:v>
                </c:pt>
                <c:pt idx="1843">
                  <c:v>43243</c:v>
                </c:pt>
                <c:pt idx="1844">
                  <c:v>43244</c:v>
                </c:pt>
                <c:pt idx="1845">
                  <c:v>43245</c:v>
                </c:pt>
                <c:pt idx="1846">
                  <c:v>43249</c:v>
                </c:pt>
                <c:pt idx="1847">
                  <c:v>43250</c:v>
                </c:pt>
                <c:pt idx="1848">
                  <c:v>43251</c:v>
                </c:pt>
                <c:pt idx="1849">
                  <c:v>43252</c:v>
                </c:pt>
                <c:pt idx="1850">
                  <c:v>43255</c:v>
                </c:pt>
                <c:pt idx="1851">
                  <c:v>43256</c:v>
                </c:pt>
                <c:pt idx="1852">
                  <c:v>43257</c:v>
                </c:pt>
                <c:pt idx="1853">
                  <c:v>43258</c:v>
                </c:pt>
                <c:pt idx="1854">
                  <c:v>43259</c:v>
                </c:pt>
                <c:pt idx="1855">
                  <c:v>43262</c:v>
                </c:pt>
                <c:pt idx="1856">
                  <c:v>43263</c:v>
                </c:pt>
                <c:pt idx="1857">
                  <c:v>43264</c:v>
                </c:pt>
                <c:pt idx="1858">
                  <c:v>43265</c:v>
                </c:pt>
                <c:pt idx="1859">
                  <c:v>43266</c:v>
                </c:pt>
                <c:pt idx="1860">
                  <c:v>43269</c:v>
                </c:pt>
                <c:pt idx="1861">
                  <c:v>43270</c:v>
                </c:pt>
                <c:pt idx="1862">
                  <c:v>43271</c:v>
                </c:pt>
                <c:pt idx="1863">
                  <c:v>43272</c:v>
                </c:pt>
                <c:pt idx="1864">
                  <c:v>43273</c:v>
                </c:pt>
                <c:pt idx="1865">
                  <c:v>43276</c:v>
                </c:pt>
                <c:pt idx="1866">
                  <c:v>43277</c:v>
                </c:pt>
                <c:pt idx="1867">
                  <c:v>43278</c:v>
                </c:pt>
                <c:pt idx="1868">
                  <c:v>43279</c:v>
                </c:pt>
                <c:pt idx="1869">
                  <c:v>43280</c:v>
                </c:pt>
                <c:pt idx="1870">
                  <c:v>43283</c:v>
                </c:pt>
                <c:pt idx="1871">
                  <c:v>43284</c:v>
                </c:pt>
                <c:pt idx="1872">
                  <c:v>43286</c:v>
                </c:pt>
                <c:pt idx="1873">
                  <c:v>43287</c:v>
                </c:pt>
                <c:pt idx="1874">
                  <c:v>43290</c:v>
                </c:pt>
                <c:pt idx="1875">
                  <c:v>43291</c:v>
                </c:pt>
                <c:pt idx="1876">
                  <c:v>43292</c:v>
                </c:pt>
                <c:pt idx="1877">
                  <c:v>43293</c:v>
                </c:pt>
                <c:pt idx="1878">
                  <c:v>43294</c:v>
                </c:pt>
                <c:pt idx="1879">
                  <c:v>43297</c:v>
                </c:pt>
                <c:pt idx="1880">
                  <c:v>43298</c:v>
                </c:pt>
                <c:pt idx="1881">
                  <c:v>43299</c:v>
                </c:pt>
                <c:pt idx="1882">
                  <c:v>43300</c:v>
                </c:pt>
                <c:pt idx="1883">
                  <c:v>43301</c:v>
                </c:pt>
                <c:pt idx="1884">
                  <c:v>43304</c:v>
                </c:pt>
                <c:pt idx="1885">
                  <c:v>43305</c:v>
                </c:pt>
                <c:pt idx="1886">
                  <c:v>43306</c:v>
                </c:pt>
                <c:pt idx="1887">
                  <c:v>43307</c:v>
                </c:pt>
                <c:pt idx="1888">
                  <c:v>43308</c:v>
                </c:pt>
                <c:pt idx="1889">
                  <c:v>43311</c:v>
                </c:pt>
                <c:pt idx="1890">
                  <c:v>43312</c:v>
                </c:pt>
                <c:pt idx="1891">
                  <c:v>43313</c:v>
                </c:pt>
                <c:pt idx="1892">
                  <c:v>43314</c:v>
                </c:pt>
                <c:pt idx="1893">
                  <c:v>43315</c:v>
                </c:pt>
                <c:pt idx="1894">
                  <c:v>43318</c:v>
                </c:pt>
                <c:pt idx="1895">
                  <c:v>43319</c:v>
                </c:pt>
                <c:pt idx="1896">
                  <c:v>43320</c:v>
                </c:pt>
                <c:pt idx="1897">
                  <c:v>43321</c:v>
                </c:pt>
                <c:pt idx="1898">
                  <c:v>43322</c:v>
                </c:pt>
                <c:pt idx="1899">
                  <c:v>43325</c:v>
                </c:pt>
                <c:pt idx="1900">
                  <c:v>43326</c:v>
                </c:pt>
                <c:pt idx="1901">
                  <c:v>43327</c:v>
                </c:pt>
                <c:pt idx="1902">
                  <c:v>43328</c:v>
                </c:pt>
                <c:pt idx="1903">
                  <c:v>43329</c:v>
                </c:pt>
                <c:pt idx="1904">
                  <c:v>43332</c:v>
                </c:pt>
                <c:pt idx="1905">
                  <c:v>43333</c:v>
                </c:pt>
                <c:pt idx="1906">
                  <c:v>43334</c:v>
                </c:pt>
                <c:pt idx="1907">
                  <c:v>43335</c:v>
                </c:pt>
                <c:pt idx="1908">
                  <c:v>43336</c:v>
                </c:pt>
                <c:pt idx="1909">
                  <c:v>43339</c:v>
                </c:pt>
                <c:pt idx="1910">
                  <c:v>43340</c:v>
                </c:pt>
                <c:pt idx="1911">
                  <c:v>43341</c:v>
                </c:pt>
                <c:pt idx="1912">
                  <c:v>43342</c:v>
                </c:pt>
                <c:pt idx="1913">
                  <c:v>43343</c:v>
                </c:pt>
                <c:pt idx="1914">
                  <c:v>43347</c:v>
                </c:pt>
                <c:pt idx="1915">
                  <c:v>43348</c:v>
                </c:pt>
                <c:pt idx="1916">
                  <c:v>43349</c:v>
                </c:pt>
                <c:pt idx="1917">
                  <c:v>43350</c:v>
                </c:pt>
                <c:pt idx="1918">
                  <c:v>43353</c:v>
                </c:pt>
                <c:pt idx="1919">
                  <c:v>43354</c:v>
                </c:pt>
                <c:pt idx="1920">
                  <c:v>43355</c:v>
                </c:pt>
                <c:pt idx="1921">
                  <c:v>43356</c:v>
                </c:pt>
                <c:pt idx="1922">
                  <c:v>43357</c:v>
                </c:pt>
                <c:pt idx="1923">
                  <c:v>43360</c:v>
                </c:pt>
                <c:pt idx="1924">
                  <c:v>43361</c:v>
                </c:pt>
                <c:pt idx="1925">
                  <c:v>43362</c:v>
                </c:pt>
                <c:pt idx="1926">
                  <c:v>43363</c:v>
                </c:pt>
                <c:pt idx="1927">
                  <c:v>43364</c:v>
                </c:pt>
                <c:pt idx="1928">
                  <c:v>43367</c:v>
                </c:pt>
                <c:pt idx="1929">
                  <c:v>43368</c:v>
                </c:pt>
                <c:pt idx="1930">
                  <c:v>43369</c:v>
                </c:pt>
                <c:pt idx="1931">
                  <c:v>43370</c:v>
                </c:pt>
                <c:pt idx="1932">
                  <c:v>43371</c:v>
                </c:pt>
                <c:pt idx="1933">
                  <c:v>43374</c:v>
                </c:pt>
                <c:pt idx="1934">
                  <c:v>43375</c:v>
                </c:pt>
                <c:pt idx="1935">
                  <c:v>43376</c:v>
                </c:pt>
                <c:pt idx="1936">
                  <c:v>43377</c:v>
                </c:pt>
                <c:pt idx="1937">
                  <c:v>43378</c:v>
                </c:pt>
                <c:pt idx="1938">
                  <c:v>43382</c:v>
                </c:pt>
                <c:pt idx="1939">
                  <c:v>43383</c:v>
                </c:pt>
                <c:pt idx="1940">
                  <c:v>43384</c:v>
                </c:pt>
                <c:pt idx="1941">
                  <c:v>43385</c:v>
                </c:pt>
                <c:pt idx="1942">
                  <c:v>43388</c:v>
                </c:pt>
                <c:pt idx="1943">
                  <c:v>43389</c:v>
                </c:pt>
                <c:pt idx="1944">
                  <c:v>43390</c:v>
                </c:pt>
                <c:pt idx="1945">
                  <c:v>43391</c:v>
                </c:pt>
                <c:pt idx="1946">
                  <c:v>43392</c:v>
                </c:pt>
                <c:pt idx="1947">
                  <c:v>43395</c:v>
                </c:pt>
                <c:pt idx="1948">
                  <c:v>43396</c:v>
                </c:pt>
                <c:pt idx="1949">
                  <c:v>43397</c:v>
                </c:pt>
                <c:pt idx="1950">
                  <c:v>43398</c:v>
                </c:pt>
                <c:pt idx="1951">
                  <c:v>43399</c:v>
                </c:pt>
                <c:pt idx="1952">
                  <c:v>43402</c:v>
                </c:pt>
                <c:pt idx="1953">
                  <c:v>43403</c:v>
                </c:pt>
                <c:pt idx="1954">
                  <c:v>43404</c:v>
                </c:pt>
                <c:pt idx="1955">
                  <c:v>43405</c:v>
                </c:pt>
                <c:pt idx="1956">
                  <c:v>43406</c:v>
                </c:pt>
                <c:pt idx="1957">
                  <c:v>43409</c:v>
                </c:pt>
                <c:pt idx="1958">
                  <c:v>43410</c:v>
                </c:pt>
                <c:pt idx="1959">
                  <c:v>43411</c:v>
                </c:pt>
                <c:pt idx="1960">
                  <c:v>43412</c:v>
                </c:pt>
                <c:pt idx="1961">
                  <c:v>43413</c:v>
                </c:pt>
                <c:pt idx="1962">
                  <c:v>43417</c:v>
                </c:pt>
                <c:pt idx="1963">
                  <c:v>43418</c:v>
                </c:pt>
                <c:pt idx="1964">
                  <c:v>43419</c:v>
                </c:pt>
                <c:pt idx="1965">
                  <c:v>43420</c:v>
                </c:pt>
                <c:pt idx="1966">
                  <c:v>43423</c:v>
                </c:pt>
                <c:pt idx="1967">
                  <c:v>43424</c:v>
                </c:pt>
                <c:pt idx="1968">
                  <c:v>43425</c:v>
                </c:pt>
                <c:pt idx="1969">
                  <c:v>43427</c:v>
                </c:pt>
                <c:pt idx="1970">
                  <c:v>43430</c:v>
                </c:pt>
                <c:pt idx="1971">
                  <c:v>43431</c:v>
                </c:pt>
                <c:pt idx="1972">
                  <c:v>43432</c:v>
                </c:pt>
                <c:pt idx="1973">
                  <c:v>43433</c:v>
                </c:pt>
                <c:pt idx="1974">
                  <c:v>43434</c:v>
                </c:pt>
                <c:pt idx="1975">
                  <c:v>43437</c:v>
                </c:pt>
                <c:pt idx="1976">
                  <c:v>43438</c:v>
                </c:pt>
                <c:pt idx="1977">
                  <c:v>43440</c:v>
                </c:pt>
                <c:pt idx="1978">
                  <c:v>43441</c:v>
                </c:pt>
                <c:pt idx="1979">
                  <c:v>43444</c:v>
                </c:pt>
                <c:pt idx="1980">
                  <c:v>43445</c:v>
                </c:pt>
                <c:pt idx="1981">
                  <c:v>43446</c:v>
                </c:pt>
                <c:pt idx="1982">
                  <c:v>43447</c:v>
                </c:pt>
                <c:pt idx="1983">
                  <c:v>43448</c:v>
                </c:pt>
                <c:pt idx="1984">
                  <c:v>43451</c:v>
                </c:pt>
                <c:pt idx="1985">
                  <c:v>43452</c:v>
                </c:pt>
                <c:pt idx="1986">
                  <c:v>43453</c:v>
                </c:pt>
                <c:pt idx="1987">
                  <c:v>43454</c:v>
                </c:pt>
                <c:pt idx="1988">
                  <c:v>43455</c:v>
                </c:pt>
                <c:pt idx="1989">
                  <c:v>43458</c:v>
                </c:pt>
                <c:pt idx="1990">
                  <c:v>43460</c:v>
                </c:pt>
                <c:pt idx="1991">
                  <c:v>43461</c:v>
                </c:pt>
                <c:pt idx="1992">
                  <c:v>43462</c:v>
                </c:pt>
                <c:pt idx="1993">
                  <c:v>43465</c:v>
                </c:pt>
                <c:pt idx="1994">
                  <c:v>43467</c:v>
                </c:pt>
                <c:pt idx="1995">
                  <c:v>43468</c:v>
                </c:pt>
                <c:pt idx="1996">
                  <c:v>43469</c:v>
                </c:pt>
                <c:pt idx="1997">
                  <c:v>43472</c:v>
                </c:pt>
                <c:pt idx="1998">
                  <c:v>43473</c:v>
                </c:pt>
                <c:pt idx="1999">
                  <c:v>43474</c:v>
                </c:pt>
                <c:pt idx="2000">
                  <c:v>43475</c:v>
                </c:pt>
                <c:pt idx="2001">
                  <c:v>43476</c:v>
                </c:pt>
                <c:pt idx="2002">
                  <c:v>43479</c:v>
                </c:pt>
                <c:pt idx="2003">
                  <c:v>43480</c:v>
                </c:pt>
                <c:pt idx="2004">
                  <c:v>43481</c:v>
                </c:pt>
                <c:pt idx="2005">
                  <c:v>43482</c:v>
                </c:pt>
                <c:pt idx="2006">
                  <c:v>43483</c:v>
                </c:pt>
                <c:pt idx="2007">
                  <c:v>43487</c:v>
                </c:pt>
                <c:pt idx="2008">
                  <c:v>43488</c:v>
                </c:pt>
                <c:pt idx="2009">
                  <c:v>43489</c:v>
                </c:pt>
                <c:pt idx="2010">
                  <c:v>43490</c:v>
                </c:pt>
                <c:pt idx="2011">
                  <c:v>43493</c:v>
                </c:pt>
                <c:pt idx="2012">
                  <c:v>43494</c:v>
                </c:pt>
                <c:pt idx="2013">
                  <c:v>43495</c:v>
                </c:pt>
                <c:pt idx="2014">
                  <c:v>43496</c:v>
                </c:pt>
                <c:pt idx="2015">
                  <c:v>43497</c:v>
                </c:pt>
                <c:pt idx="2016">
                  <c:v>43500</c:v>
                </c:pt>
                <c:pt idx="2017">
                  <c:v>43501</c:v>
                </c:pt>
                <c:pt idx="2018">
                  <c:v>43502</c:v>
                </c:pt>
                <c:pt idx="2019">
                  <c:v>43503</c:v>
                </c:pt>
                <c:pt idx="2020">
                  <c:v>43504</c:v>
                </c:pt>
                <c:pt idx="2021">
                  <c:v>43507</c:v>
                </c:pt>
                <c:pt idx="2022">
                  <c:v>43508</c:v>
                </c:pt>
                <c:pt idx="2023">
                  <c:v>43509</c:v>
                </c:pt>
                <c:pt idx="2024">
                  <c:v>43510</c:v>
                </c:pt>
                <c:pt idx="2025">
                  <c:v>43511</c:v>
                </c:pt>
                <c:pt idx="2026">
                  <c:v>43515</c:v>
                </c:pt>
                <c:pt idx="2027">
                  <c:v>43516</c:v>
                </c:pt>
                <c:pt idx="2028">
                  <c:v>43517</c:v>
                </c:pt>
                <c:pt idx="2029">
                  <c:v>43518</c:v>
                </c:pt>
                <c:pt idx="2030">
                  <c:v>43521</c:v>
                </c:pt>
                <c:pt idx="2031">
                  <c:v>43522</c:v>
                </c:pt>
                <c:pt idx="2032">
                  <c:v>43523</c:v>
                </c:pt>
                <c:pt idx="2033">
                  <c:v>43524</c:v>
                </c:pt>
                <c:pt idx="2034">
                  <c:v>43525</c:v>
                </c:pt>
                <c:pt idx="2035">
                  <c:v>43528</c:v>
                </c:pt>
                <c:pt idx="2036">
                  <c:v>43529</c:v>
                </c:pt>
                <c:pt idx="2037">
                  <c:v>43530</c:v>
                </c:pt>
                <c:pt idx="2038">
                  <c:v>43531</c:v>
                </c:pt>
                <c:pt idx="2039">
                  <c:v>43532</c:v>
                </c:pt>
                <c:pt idx="2040">
                  <c:v>43535</c:v>
                </c:pt>
                <c:pt idx="2041">
                  <c:v>43536</c:v>
                </c:pt>
                <c:pt idx="2042">
                  <c:v>43537</c:v>
                </c:pt>
                <c:pt idx="2043">
                  <c:v>43538</c:v>
                </c:pt>
                <c:pt idx="2044">
                  <c:v>43539</c:v>
                </c:pt>
                <c:pt idx="2045">
                  <c:v>43542</c:v>
                </c:pt>
                <c:pt idx="2046">
                  <c:v>43543</c:v>
                </c:pt>
                <c:pt idx="2047">
                  <c:v>43544</c:v>
                </c:pt>
                <c:pt idx="2048">
                  <c:v>43545</c:v>
                </c:pt>
                <c:pt idx="2049">
                  <c:v>43546</c:v>
                </c:pt>
                <c:pt idx="2050">
                  <c:v>43549</c:v>
                </c:pt>
                <c:pt idx="2051">
                  <c:v>43550</c:v>
                </c:pt>
                <c:pt idx="2052">
                  <c:v>43551</c:v>
                </c:pt>
                <c:pt idx="2053">
                  <c:v>43552</c:v>
                </c:pt>
                <c:pt idx="2054">
                  <c:v>43553</c:v>
                </c:pt>
                <c:pt idx="2055">
                  <c:v>43556</c:v>
                </c:pt>
                <c:pt idx="2056">
                  <c:v>43557</c:v>
                </c:pt>
                <c:pt idx="2057">
                  <c:v>43558</c:v>
                </c:pt>
                <c:pt idx="2058">
                  <c:v>43559</c:v>
                </c:pt>
                <c:pt idx="2059">
                  <c:v>43560</c:v>
                </c:pt>
                <c:pt idx="2060">
                  <c:v>43563</c:v>
                </c:pt>
                <c:pt idx="2061">
                  <c:v>43564</c:v>
                </c:pt>
                <c:pt idx="2062">
                  <c:v>43565</c:v>
                </c:pt>
                <c:pt idx="2063">
                  <c:v>43566</c:v>
                </c:pt>
                <c:pt idx="2064">
                  <c:v>43567</c:v>
                </c:pt>
                <c:pt idx="2065">
                  <c:v>43570</c:v>
                </c:pt>
                <c:pt idx="2066">
                  <c:v>43571</c:v>
                </c:pt>
                <c:pt idx="2067">
                  <c:v>43572</c:v>
                </c:pt>
                <c:pt idx="2068">
                  <c:v>43573</c:v>
                </c:pt>
                <c:pt idx="2069">
                  <c:v>43577</c:v>
                </c:pt>
                <c:pt idx="2070">
                  <c:v>43578</c:v>
                </c:pt>
                <c:pt idx="2071">
                  <c:v>43579</c:v>
                </c:pt>
                <c:pt idx="2072">
                  <c:v>43580</c:v>
                </c:pt>
                <c:pt idx="2073">
                  <c:v>43581</c:v>
                </c:pt>
                <c:pt idx="2074">
                  <c:v>43584</c:v>
                </c:pt>
                <c:pt idx="2075">
                  <c:v>43585</c:v>
                </c:pt>
                <c:pt idx="2076">
                  <c:v>43586</c:v>
                </c:pt>
                <c:pt idx="2077">
                  <c:v>43587</c:v>
                </c:pt>
                <c:pt idx="2078">
                  <c:v>43588</c:v>
                </c:pt>
                <c:pt idx="2079">
                  <c:v>43591</c:v>
                </c:pt>
                <c:pt idx="2080">
                  <c:v>43592</c:v>
                </c:pt>
                <c:pt idx="2081">
                  <c:v>43593</c:v>
                </c:pt>
                <c:pt idx="2082">
                  <c:v>43594</c:v>
                </c:pt>
                <c:pt idx="2083">
                  <c:v>43595</c:v>
                </c:pt>
                <c:pt idx="2084">
                  <c:v>43598</c:v>
                </c:pt>
                <c:pt idx="2085">
                  <c:v>43599</c:v>
                </c:pt>
                <c:pt idx="2086">
                  <c:v>43600</c:v>
                </c:pt>
                <c:pt idx="2087">
                  <c:v>43601</c:v>
                </c:pt>
                <c:pt idx="2088">
                  <c:v>43602</c:v>
                </c:pt>
                <c:pt idx="2089">
                  <c:v>43605</c:v>
                </c:pt>
                <c:pt idx="2090">
                  <c:v>43606</c:v>
                </c:pt>
                <c:pt idx="2091">
                  <c:v>43607</c:v>
                </c:pt>
                <c:pt idx="2092">
                  <c:v>43608</c:v>
                </c:pt>
                <c:pt idx="2093">
                  <c:v>43609</c:v>
                </c:pt>
                <c:pt idx="2094">
                  <c:v>43613</c:v>
                </c:pt>
                <c:pt idx="2095">
                  <c:v>43614</c:v>
                </c:pt>
                <c:pt idx="2096">
                  <c:v>43615</c:v>
                </c:pt>
                <c:pt idx="2097">
                  <c:v>43616</c:v>
                </c:pt>
                <c:pt idx="2098">
                  <c:v>43619</c:v>
                </c:pt>
                <c:pt idx="2099">
                  <c:v>43620</c:v>
                </c:pt>
                <c:pt idx="2100">
                  <c:v>43621</c:v>
                </c:pt>
                <c:pt idx="2101">
                  <c:v>43622</c:v>
                </c:pt>
                <c:pt idx="2102">
                  <c:v>43623</c:v>
                </c:pt>
                <c:pt idx="2103">
                  <c:v>43626</c:v>
                </c:pt>
                <c:pt idx="2104">
                  <c:v>43627</c:v>
                </c:pt>
                <c:pt idx="2105">
                  <c:v>43628</c:v>
                </c:pt>
                <c:pt idx="2106">
                  <c:v>43629</c:v>
                </c:pt>
                <c:pt idx="2107">
                  <c:v>43630</c:v>
                </c:pt>
                <c:pt idx="2108">
                  <c:v>43633</c:v>
                </c:pt>
                <c:pt idx="2109">
                  <c:v>43634</c:v>
                </c:pt>
                <c:pt idx="2110">
                  <c:v>43635</c:v>
                </c:pt>
                <c:pt idx="2111">
                  <c:v>43636</c:v>
                </c:pt>
                <c:pt idx="2112">
                  <c:v>43637</c:v>
                </c:pt>
                <c:pt idx="2113">
                  <c:v>43640</c:v>
                </c:pt>
                <c:pt idx="2114">
                  <c:v>43641</c:v>
                </c:pt>
                <c:pt idx="2115">
                  <c:v>43642</c:v>
                </c:pt>
                <c:pt idx="2116">
                  <c:v>43643</c:v>
                </c:pt>
                <c:pt idx="2117">
                  <c:v>43644</c:v>
                </c:pt>
                <c:pt idx="2118">
                  <c:v>43647</c:v>
                </c:pt>
                <c:pt idx="2119">
                  <c:v>43648</c:v>
                </c:pt>
                <c:pt idx="2120">
                  <c:v>43649</c:v>
                </c:pt>
                <c:pt idx="2121">
                  <c:v>43651</c:v>
                </c:pt>
                <c:pt idx="2122">
                  <c:v>43654</c:v>
                </c:pt>
                <c:pt idx="2123">
                  <c:v>43655</c:v>
                </c:pt>
                <c:pt idx="2124">
                  <c:v>43656</c:v>
                </c:pt>
                <c:pt idx="2125">
                  <c:v>43657</c:v>
                </c:pt>
                <c:pt idx="2126">
                  <c:v>43658</c:v>
                </c:pt>
                <c:pt idx="2127">
                  <c:v>43661</c:v>
                </c:pt>
                <c:pt idx="2128">
                  <c:v>43662</c:v>
                </c:pt>
                <c:pt idx="2129">
                  <c:v>43663</c:v>
                </c:pt>
                <c:pt idx="2130">
                  <c:v>43664</c:v>
                </c:pt>
                <c:pt idx="2131">
                  <c:v>43665</c:v>
                </c:pt>
                <c:pt idx="2132">
                  <c:v>43668</c:v>
                </c:pt>
                <c:pt idx="2133">
                  <c:v>43669</c:v>
                </c:pt>
                <c:pt idx="2134">
                  <c:v>43670</c:v>
                </c:pt>
                <c:pt idx="2135">
                  <c:v>43671</c:v>
                </c:pt>
                <c:pt idx="2136">
                  <c:v>43672</c:v>
                </c:pt>
                <c:pt idx="2137">
                  <c:v>43675</c:v>
                </c:pt>
                <c:pt idx="2138">
                  <c:v>43676</c:v>
                </c:pt>
                <c:pt idx="2139">
                  <c:v>43677</c:v>
                </c:pt>
                <c:pt idx="2140">
                  <c:v>43678</c:v>
                </c:pt>
                <c:pt idx="2141">
                  <c:v>43679</c:v>
                </c:pt>
                <c:pt idx="2142">
                  <c:v>43682</c:v>
                </c:pt>
                <c:pt idx="2143">
                  <c:v>43683</c:v>
                </c:pt>
                <c:pt idx="2144">
                  <c:v>43684</c:v>
                </c:pt>
                <c:pt idx="2145">
                  <c:v>43685</c:v>
                </c:pt>
                <c:pt idx="2146">
                  <c:v>43686</c:v>
                </c:pt>
                <c:pt idx="2147">
                  <c:v>43689</c:v>
                </c:pt>
                <c:pt idx="2148">
                  <c:v>43690</c:v>
                </c:pt>
                <c:pt idx="2149">
                  <c:v>43691</c:v>
                </c:pt>
                <c:pt idx="2150">
                  <c:v>43692</c:v>
                </c:pt>
                <c:pt idx="2151">
                  <c:v>43693</c:v>
                </c:pt>
                <c:pt idx="2152">
                  <c:v>43696</c:v>
                </c:pt>
                <c:pt idx="2153">
                  <c:v>43697</c:v>
                </c:pt>
                <c:pt idx="2154">
                  <c:v>43698</c:v>
                </c:pt>
                <c:pt idx="2155">
                  <c:v>43699</c:v>
                </c:pt>
                <c:pt idx="2156">
                  <c:v>43700</c:v>
                </c:pt>
                <c:pt idx="2157">
                  <c:v>43703</c:v>
                </c:pt>
                <c:pt idx="2158">
                  <c:v>43704</c:v>
                </c:pt>
                <c:pt idx="2159">
                  <c:v>43705</c:v>
                </c:pt>
                <c:pt idx="2160">
                  <c:v>43706</c:v>
                </c:pt>
                <c:pt idx="2161">
                  <c:v>43707</c:v>
                </c:pt>
                <c:pt idx="2162">
                  <c:v>43711</c:v>
                </c:pt>
                <c:pt idx="2163">
                  <c:v>43712</c:v>
                </c:pt>
                <c:pt idx="2164">
                  <c:v>43713</c:v>
                </c:pt>
                <c:pt idx="2165">
                  <c:v>43714</c:v>
                </c:pt>
                <c:pt idx="2166">
                  <c:v>43717</c:v>
                </c:pt>
                <c:pt idx="2167">
                  <c:v>43718</c:v>
                </c:pt>
                <c:pt idx="2168">
                  <c:v>43719</c:v>
                </c:pt>
                <c:pt idx="2169">
                  <c:v>43720</c:v>
                </c:pt>
                <c:pt idx="2170">
                  <c:v>43721</c:v>
                </c:pt>
                <c:pt idx="2171">
                  <c:v>43724</c:v>
                </c:pt>
                <c:pt idx="2172">
                  <c:v>43725</c:v>
                </c:pt>
                <c:pt idx="2173">
                  <c:v>43726</c:v>
                </c:pt>
                <c:pt idx="2174">
                  <c:v>43727</c:v>
                </c:pt>
                <c:pt idx="2175">
                  <c:v>43728</c:v>
                </c:pt>
                <c:pt idx="2176">
                  <c:v>43731</c:v>
                </c:pt>
                <c:pt idx="2177">
                  <c:v>43732</c:v>
                </c:pt>
                <c:pt idx="2178">
                  <c:v>43733</c:v>
                </c:pt>
                <c:pt idx="2179">
                  <c:v>43734</c:v>
                </c:pt>
                <c:pt idx="2180">
                  <c:v>43735</c:v>
                </c:pt>
                <c:pt idx="2181">
                  <c:v>43738</c:v>
                </c:pt>
                <c:pt idx="2182">
                  <c:v>43739</c:v>
                </c:pt>
                <c:pt idx="2183">
                  <c:v>43740</c:v>
                </c:pt>
                <c:pt idx="2184">
                  <c:v>43741</c:v>
                </c:pt>
                <c:pt idx="2185">
                  <c:v>43742</c:v>
                </c:pt>
                <c:pt idx="2186">
                  <c:v>43745</c:v>
                </c:pt>
                <c:pt idx="2187">
                  <c:v>43746</c:v>
                </c:pt>
                <c:pt idx="2188">
                  <c:v>43747</c:v>
                </c:pt>
                <c:pt idx="2189">
                  <c:v>43748</c:v>
                </c:pt>
                <c:pt idx="2190">
                  <c:v>43749</c:v>
                </c:pt>
                <c:pt idx="2191">
                  <c:v>43753</c:v>
                </c:pt>
                <c:pt idx="2192">
                  <c:v>43754</c:v>
                </c:pt>
                <c:pt idx="2193">
                  <c:v>43755</c:v>
                </c:pt>
                <c:pt idx="2194">
                  <c:v>43756</c:v>
                </c:pt>
                <c:pt idx="2195">
                  <c:v>43759</c:v>
                </c:pt>
                <c:pt idx="2196">
                  <c:v>43760</c:v>
                </c:pt>
                <c:pt idx="2197">
                  <c:v>43761</c:v>
                </c:pt>
                <c:pt idx="2198">
                  <c:v>43762</c:v>
                </c:pt>
                <c:pt idx="2199">
                  <c:v>43763</c:v>
                </c:pt>
                <c:pt idx="2200">
                  <c:v>43766</c:v>
                </c:pt>
                <c:pt idx="2201">
                  <c:v>43767</c:v>
                </c:pt>
                <c:pt idx="2202">
                  <c:v>43768</c:v>
                </c:pt>
                <c:pt idx="2203">
                  <c:v>43769</c:v>
                </c:pt>
                <c:pt idx="2204">
                  <c:v>43770</c:v>
                </c:pt>
                <c:pt idx="2205">
                  <c:v>43773</c:v>
                </c:pt>
                <c:pt idx="2206">
                  <c:v>43774</c:v>
                </c:pt>
                <c:pt idx="2207">
                  <c:v>43775</c:v>
                </c:pt>
                <c:pt idx="2208">
                  <c:v>43776</c:v>
                </c:pt>
                <c:pt idx="2209">
                  <c:v>43777</c:v>
                </c:pt>
                <c:pt idx="2210">
                  <c:v>43781</c:v>
                </c:pt>
                <c:pt idx="2211">
                  <c:v>43782</c:v>
                </c:pt>
                <c:pt idx="2212">
                  <c:v>43783</c:v>
                </c:pt>
                <c:pt idx="2213">
                  <c:v>43784</c:v>
                </c:pt>
                <c:pt idx="2214">
                  <c:v>43787</c:v>
                </c:pt>
                <c:pt idx="2215">
                  <c:v>43788</c:v>
                </c:pt>
                <c:pt idx="2216">
                  <c:v>43789</c:v>
                </c:pt>
                <c:pt idx="2217">
                  <c:v>43790</c:v>
                </c:pt>
                <c:pt idx="2218">
                  <c:v>43791</c:v>
                </c:pt>
                <c:pt idx="2219">
                  <c:v>43794</c:v>
                </c:pt>
                <c:pt idx="2220">
                  <c:v>43795</c:v>
                </c:pt>
                <c:pt idx="2221">
                  <c:v>43796</c:v>
                </c:pt>
                <c:pt idx="2222">
                  <c:v>43798</c:v>
                </c:pt>
                <c:pt idx="2223">
                  <c:v>43801</c:v>
                </c:pt>
                <c:pt idx="2224">
                  <c:v>43802</c:v>
                </c:pt>
                <c:pt idx="2225">
                  <c:v>43803</c:v>
                </c:pt>
                <c:pt idx="2226">
                  <c:v>43804</c:v>
                </c:pt>
                <c:pt idx="2227">
                  <c:v>43805</c:v>
                </c:pt>
                <c:pt idx="2228">
                  <c:v>43808</c:v>
                </c:pt>
                <c:pt idx="2229">
                  <c:v>43809</c:v>
                </c:pt>
                <c:pt idx="2230">
                  <c:v>43810</c:v>
                </c:pt>
                <c:pt idx="2231">
                  <c:v>43811</c:v>
                </c:pt>
                <c:pt idx="2232">
                  <c:v>43812</c:v>
                </c:pt>
                <c:pt idx="2233">
                  <c:v>43815</c:v>
                </c:pt>
                <c:pt idx="2234">
                  <c:v>43816</c:v>
                </c:pt>
                <c:pt idx="2235">
                  <c:v>43817</c:v>
                </c:pt>
                <c:pt idx="2236">
                  <c:v>43818</c:v>
                </c:pt>
                <c:pt idx="2237">
                  <c:v>43819</c:v>
                </c:pt>
                <c:pt idx="2238">
                  <c:v>43822</c:v>
                </c:pt>
                <c:pt idx="2239">
                  <c:v>43823</c:v>
                </c:pt>
                <c:pt idx="2240">
                  <c:v>43825</c:v>
                </c:pt>
                <c:pt idx="2241">
                  <c:v>43826</c:v>
                </c:pt>
                <c:pt idx="2242">
                  <c:v>43829</c:v>
                </c:pt>
                <c:pt idx="2243">
                  <c:v>43830</c:v>
                </c:pt>
                <c:pt idx="2244">
                  <c:v>43832</c:v>
                </c:pt>
                <c:pt idx="2245">
                  <c:v>43833</c:v>
                </c:pt>
                <c:pt idx="2246">
                  <c:v>43836</c:v>
                </c:pt>
                <c:pt idx="2247">
                  <c:v>43837</c:v>
                </c:pt>
                <c:pt idx="2248">
                  <c:v>43838</c:v>
                </c:pt>
                <c:pt idx="2249">
                  <c:v>43839</c:v>
                </c:pt>
                <c:pt idx="2250">
                  <c:v>43840</c:v>
                </c:pt>
                <c:pt idx="2251">
                  <c:v>43843</c:v>
                </c:pt>
                <c:pt idx="2252">
                  <c:v>43844</c:v>
                </c:pt>
                <c:pt idx="2253">
                  <c:v>43845</c:v>
                </c:pt>
                <c:pt idx="2254">
                  <c:v>43846</c:v>
                </c:pt>
                <c:pt idx="2255">
                  <c:v>43847</c:v>
                </c:pt>
                <c:pt idx="2256">
                  <c:v>43851</c:v>
                </c:pt>
                <c:pt idx="2257">
                  <c:v>43852</c:v>
                </c:pt>
                <c:pt idx="2258">
                  <c:v>43853</c:v>
                </c:pt>
                <c:pt idx="2259">
                  <c:v>43854</c:v>
                </c:pt>
                <c:pt idx="2260">
                  <c:v>43857</c:v>
                </c:pt>
                <c:pt idx="2261">
                  <c:v>43858</c:v>
                </c:pt>
                <c:pt idx="2262">
                  <c:v>43859</c:v>
                </c:pt>
                <c:pt idx="2263">
                  <c:v>43860</c:v>
                </c:pt>
                <c:pt idx="2264">
                  <c:v>43861</c:v>
                </c:pt>
                <c:pt idx="2265">
                  <c:v>43864</c:v>
                </c:pt>
                <c:pt idx="2266">
                  <c:v>43865</c:v>
                </c:pt>
                <c:pt idx="2267">
                  <c:v>43866</c:v>
                </c:pt>
                <c:pt idx="2268">
                  <c:v>43867</c:v>
                </c:pt>
                <c:pt idx="2269">
                  <c:v>43868</c:v>
                </c:pt>
                <c:pt idx="2270">
                  <c:v>43871</c:v>
                </c:pt>
                <c:pt idx="2271">
                  <c:v>43872</c:v>
                </c:pt>
                <c:pt idx="2272">
                  <c:v>43873</c:v>
                </c:pt>
                <c:pt idx="2273">
                  <c:v>43874</c:v>
                </c:pt>
                <c:pt idx="2274">
                  <c:v>43875</c:v>
                </c:pt>
                <c:pt idx="2275">
                  <c:v>43879</c:v>
                </c:pt>
                <c:pt idx="2276">
                  <c:v>43880</c:v>
                </c:pt>
                <c:pt idx="2277">
                  <c:v>43881</c:v>
                </c:pt>
                <c:pt idx="2278">
                  <c:v>43882</c:v>
                </c:pt>
                <c:pt idx="2279">
                  <c:v>43885</c:v>
                </c:pt>
                <c:pt idx="2280">
                  <c:v>43886</c:v>
                </c:pt>
                <c:pt idx="2281">
                  <c:v>43887</c:v>
                </c:pt>
                <c:pt idx="2282">
                  <c:v>43888</c:v>
                </c:pt>
                <c:pt idx="2283">
                  <c:v>43889</c:v>
                </c:pt>
                <c:pt idx="2284">
                  <c:v>43892</c:v>
                </c:pt>
                <c:pt idx="2285">
                  <c:v>43893</c:v>
                </c:pt>
                <c:pt idx="2286">
                  <c:v>43894</c:v>
                </c:pt>
                <c:pt idx="2287">
                  <c:v>43895</c:v>
                </c:pt>
                <c:pt idx="2288">
                  <c:v>43896</c:v>
                </c:pt>
                <c:pt idx="2289">
                  <c:v>43899</c:v>
                </c:pt>
                <c:pt idx="2290">
                  <c:v>43900</c:v>
                </c:pt>
                <c:pt idx="2291">
                  <c:v>43901</c:v>
                </c:pt>
                <c:pt idx="2292">
                  <c:v>43902</c:v>
                </c:pt>
                <c:pt idx="2293">
                  <c:v>43903</c:v>
                </c:pt>
                <c:pt idx="2294">
                  <c:v>43906</c:v>
                </c:pt>
                <c:pt idx="2295">
                  <c:v>43907</c:v>
                </c:pt>
                <c:pt idx="2296">
                  <c:v>43908</c:v>
                </c:pt>
                <c:pt idx="2297">
                  <c:v>43909</c:v>
                </c:pt>
                <c:pt idx="2298">
                  <c:v>43910</c:v>
                </c:pt>
                <c:pt idx="2299">
                  <c:v>43913</c:v>
                </c:pt>
                <c:pt idx="2300">
                  <c:v>43914</c:v>
                </c:pt>
                <c:pt idx="2301">
                  <c:v>43915</c:v>
                </c:pt>
                <c:pt idx="2302">
                  <c:v>43916</c:v>
                </c:pt>
                <c:pt idx="2303">
                  <c:v>43917</c:v>
                </c:pt>
                <c:pt idx="2304">
                  <c:v>43920</c:v>
                </c:pt>
                <c:pt idx="2305">
                  <c:v>43921</c:v>
                </c:pt>
                <c:pt idx="2306">
                  <c:v>43922</c:v>
                </c:pt>
                <c:pt idx="2307">
                  <c:v>43923</c:v>
                </c:pt>
                <c:pt idx="2308">
                  <c:v>43924</c:v>
                </c:pt>
                <c:pt idx="2309">
                  <c:v>43927</c:v>
                </c:pt>
                <c:pt idx="2310">
                  <c:v>43928</c:v>
                </c:pt>
                <c:pt idx="2311">
                  <c:v>43929</c:v>
                </c:pt>
                <c:pt idx="2312">
                  <c:v>43930</c:v>
                </c:pt>
                <c:pt idx="2313">
                  <c:v>43934</c:v>
                </c:pt>
                <c:pt idx="2314">
                  <c:v>43935</c:v>
                </c:pt>
                <c:pt idx="2315">
                  <c:v>43936</c:v>
                </c:pt>
                <c:pt idx="2316">
                  <c:v>43937</c:v>
                </c:pt>
                <c:pt idx="2317">
                  <c:v>43938</c:v>
                </c:pt>
                <c:pt idx="2318">
                  <c:v>43941</c:v>
                </c:pt>
                <c:pt idx="2319">
                  <c:v>43942</c:v>
                </c:pt>
                <c:pt idx="2320">
                  <c:v>43943</c:v>
                </c:pt>
                <c:pt idx="2321">
                  <c:v>43944</c:v>
                </c:pt>
                <c:pt idx="2322">
                  <c:v>43945</c:v>
                </c:pt>
                <c:pt idx="2323">
                  <c:v>43948</c:v>
                </c:pt>
                <c:pt idx="2324">
                  <c:v>43949</c:v>
                </c:pt>
                <c:pt idx="2325">
                  <c:v>43950</c:v>
                </c:pt>
                <c:pt idx="2326">
                  <c:v>43951</c:v>
                </c:pt>
                <c:pt idx="2327">
                  <c:v>43952</c:v>
                </c:pt>
                <c:pt idx="2328">
                  <c:v>43955</c:v>
                </c:pt>
                <c:pt idx="2329">
                  <c:v>43956</c:v>
                </c:pt>
                <c:pt idx="2330">
                  <c:v>43957</c:v>
                </c:pt>
                <c:pt idx="2331">
                  <c:v>43958</c:v>
                </c:pt>
                <c:pt idx="2332">
                  <c:v>43959</c:v>
                </c:pt>
                <c:pt idx="2333">
                  <c:v>43962</c:v>
                </c:pt>
                <c:pt idx="2334">
                  <c:v>43963</c:v>
                </c:pt>
                <c:pt idx="2335">
                  <c:v>43964</c:v>
                </c:pt>
                <c:pt idx="2336">
                  <c:v>43965</c:v>
                </c:pt>
                <c:pt idx="2337">
                  <c:v>43966</c:v>
                </c:pt>
                <c:pt idx="2338">
                  <c:v>43969</c:v>
                </c:pt>
                <c:pt idx="2339">
                  <c:v>43970</c:v>
                </c:pt>
                <c:pt idx="2340">
                  <c:v>43971</c:v>
                </c:pt>
                <c:pt idx="2341">
                  <c:v>43972</c:v>
                </c:pt>
                <c:pt idx="2342">
                  <c:v>43973</c:v>
                </c:pt>
                <c:pt idx="2343">
                  <c:v>43977</c:v>
                </c:pt>
                <c:pt idx="2344">
                  <c:v>43978</c:v>
                </c:pt>
                <c:pt idx="2345">
                  <c:v>43979</c:v>
                </c:pt>
                <c:pt idx="2346">
                  <c:v>43980</c:v>
                </c:pt>
                <c:pt idx="2347">
                  <c:v>43983</c:v>
                </c:pt>
                <c:pt idx="2348">
                  <c:v>43984</c:v>
                </c:pt>
                <c:pt idx="2349">
                  <c:v>43985</c:v>
                </c:pt>
                <c:pt idx="2350">
                  <c:v>43986</c:v>
                </c:pt>
                <c:pt idx="2351">
                  <c:v>43987</c:v>
                </c:pt>
                <c:pt idx="2352">
                  <c:v>43990</c:v>
                </c:pt>
                <c:pt idx="2353">
                  <c:v>43991</c:v>
                </c:pt>
                <c:pt idx="2354">
                  <c:v>43992</c:v>
                </c:pt>
                <c:pt idx="2355">
                  <c:v>43993</c:v>
                </c:pt>
                <c:pt idx="2356">
                  <c:v>43994</c:v>
                </c:pt>
                <c:pt idx="2357">
                  <c:v>43997</c:v>
                </c:pt>
                <c:pt idx="2358">
                  <c:v>43998</c:v>
                </c:pt>
                <c:pt idx="2359">
                  <c:v>43999</c:v>
                </c:pt>
                <c:pt idx="2360">
                  <c:v>44000</c:v>
                </c:pt>
                <c:pt idx="2361">
                  <c:v>44001</c:v>
                </c:pt>
                <c:pt idx="2362">
                  <c:v>44004</c:v>
                </c:pt>
                <c:pt idx="2363">
                  <c:v>44005</c:v>
                </c:pt>
                <c:pt idx="2364">
                  <c:v>44006</c:v>
                </c:pt>
                <c:pt idx="2365">
                  <c:v>44007</c:v>
                </c:pt>
                <c:pt idx="2366">
                  <c:v>44008</c:v>
                </c:pt>
                <c:pt idx="2367">
                  <c:v>44011</c:v>
                </c:pt>
                <c:pt idx="2368">
                  <c:v>44012</c:v>
                </c:pt>
                <c:pt idx="2369">
                  <c:v>44013</c:v>
                </c:pt>
                <c:pt idx="2370">
                  <c:v>44014</c:v>
                </c:pt>
                <c:pt idx="2371">
                  <c:v>44018</c:v>
                </c:pt>
                <c:pt idx="2372">
                  <c:v>44019</c:v>
                </c:pt>
                <c:pt idx="2373">
                  <c:v>44020</c:v>
                </c:pt>
                <c:pt idx="2374">
                  <c:v>44021</c:v>
                </c:pt>
                <c:pt idx="2375">
                  <c:v>44022</c:v>
                </c:pt>
                <c:pt idx="2376">
                  <c:v>44025</c:v>
                </c:pt>
                <c:pt idx="2377">
                  <c:v>44026</c:v>
                </c:pt>
                <c:pt idx="2378">
                  <c:v>44027</c:v>
                </c:pt>
                <c:pt idx="2379">
                  <c:v>44028</c:v>
                </c:pt>
                <c:pt idx="2380">
                  <c:v>44029</c:v>
                </c:pt>
                <c:pt idx="2381">
                  <c:v>44032</c:v>
                </c:pt>
                <c:pt idx="2382">
                  <c:v>44033</c:v>
                </c:pt>
                <c:pt idx="2383">
                  <c:v>44034</c:v>
                </c:pt>
                <c:pt idx="2384">
                  <c:v>44035</c:v>
                </c:pt>
                <c:pt idx="2385">
                  <c:v>44036</c:v>
                </c:pt>
                <c:pt idx="2386">
                  <c:v>44039</c:v>
                </c:pt>
                <c:pt idx="2387">
                  <c:v>44040</c:v>
                </c:pt>
                <c:pt idx="2388">
                  <c:v>44041</c:v>
                </c:pt>
                <c:pt idx="2389">
                  <c:v>44042</c:v>
                </c:pt>
                <c:pt idx="2390">
                  <c:v>44043</c:v>
                </c:pt>
                <c:pt idx="2391">
                  <c:v>44046</c:v>
                </c:pt>
                <c:pt idx="2392">
                  <c:v>44047</c:v>
                </c:pt>
                <c:pt idx="2393">
                  <c:v>44048</c:v>
                </c:pt>
                <c:pt idx="2394">
                  <c:v>44049</c:v>
                </c:pt>
                <c:pt idx="2395">
                  <c:v>44050</c:v>
                </c:pt>
                <c:pt idx="2396">
                  <c:v>44053</c:v>
                </c:pt>
                <c:pt idx="2397">
                  <c:v>44054</c:v>
                </c:pt>
                <c:pt idx="2398">
                  <c:v>44055</c:v>
                </c:pt>
                <c:pt idx="2399">
                  <c:v>44056</c:v>
                </c:pt>
                <c:pt idx="2400">
                  <c:v>44057</c:v>
                </c:pt>
                <c:pt idx="2401">
                  <c:v>44060</c:v>
                </c:pt>
                <c:pt idx="2402">
                  <c:v>44061</c:v>
                </c:pt>
                <c:pt idx="2403">
                  <c:v>44062</c:v>
                </c:pt>
                <c:pt idx="2404">
                  <c:v>44063</c:v>
                </c:pt>
                <c:pt idx="2405">
                  <c:v>44064</c:v>
                </c:pt>
                <c:pt idx="2406">
                  <c:v>44067</c:v>
                </c:pt>
                <c:pt idx="2407">
                  <c:v>44068</c:v>
                </c:pt>
                <c:pt idx="2408">
                  <c:v>44069</c:v>
                </c:pt>
                <c:pt idx="2409">
                  <c:v>44070</c:v>
                </c:pt>
                <c:pt idx="2410">
                  <c:v>44071</c:v>
                </c:pt>
                <c:pt idx="2411">
                  <c:v>44074</c:v>
                </c:pt>
                <c:pt idx="2412">
                  <c:v>44075</c:v>
                </c:pt>
                <c:pt idx="2413">
                  <c:v>44076</c:v>
                </c:pt>
                <c:pt idx="2414">
                  <c:v>44077</c:v>
                </c:pt>
                <c:pt idx="2415">
                  <c:v>44078</c:v>
                </c:pt>
                <c:pt idx="2416">
                  <c:v>44082</c:v>
                </c:pt>
                <c:pt idx="2417">
                  <c:v>44083</c:v>
                </c:pt>
                <c:pt idx="2418">
                  <c:v>44084</c:v>
                </c:pt>
                <c:pt idx="2419">
                  <c:v>44085</c:v>
                </c:pt>
                <c:pt idx="2420">
                  <c:v>44088</c:v>
                </c:pt>
                <c:pt idx="2421">
                  <c:v>44089</c:v>
                </c:pt>
                <c:pt idx="2422">
                  <c:v>44090</c:v>
                </c:pt>
                <c:pt idx="2423">
                  <c:v>44091</c:v>
                </c:pt>
                <c:pt idx="2424">
                  <c:v>44092</c:v>
                </c:pt>
                <c:pt idx="2425">
                  <c:v>44095</c:v>
                </c:pt>
                <c:pt idx="2426">
                  <c:v>44096</c:v>
                </c:pt>
                <c:pt idx="2427">
                  <c:v>44097</c:v>
                </c:pt>
                <c:pt idx="2428">
                  <c:v>44098</c:v>
                </c:pt>
                <c:pt idx="2429">
                  <c:v>44099</c:v>
                </c:pt>
                <c:pt idx="2430">
                  <c:v>44102</c:v>
                </c:pt>
                <c:pt idx="2431">
                  <c:v>44103</c:v>
                </c:pt>
                <c:pt idx="2432">
                  <c:v>44104</c:v>
                </c:pt>
                <c:pt idx="2433">
                  <c:v>44105</c:v>
                </c:pt>
                <c:pt idx="2434">
                  <c:v>44106</c:v>
                </c:pt>
                <c:pt idx="2435">
                  <c:v>44109</c:v>
                </c:pt>
                <c:pt idx="2436">
                  <c:v>44110</c:v>
                </c:pt>
                <c:pt idx="2437">
                  <c:v>44111</c:v>
                </c:pt>
                <c:pt idx="2438">
                  <c:v>44112</c:v>
                </c:pt>
                <c:pt idx="2439">
                  <c:v>44113</c:v>
                </c:pt>
                <c:pt idx="2440">
                  <c:v>44117</c:v>
                </c:pt>
                <c:pt idx="2441">
                  <c:v>44118</c:v>
                </c:pt>
                <c:pt idx="2442">
                  <c:v>44119</c:v>
                </c:pt>
                <c:pt idx="2443">
                  <c:v>44120</c:v>
                </c:pt>
                <c:pt idx="2444">
                  <c:v>44123</c:v>
                </c:pt>
                <c:pt idx="2445">
                  <c:v>44124</c:v>
                </c:pt>
                <c:pt idx="2446">
                  <c:v>44125</c:v>
                </c:pt>
                <c:pt idx="2447">
                  <c:v>44126</c:v>
                </c:pt>
                <c:pt idx="2448">
                  <c:v>44127</c:v>
                </c:pt>
                <c:pt idx="2449">
                  <c:v>44130</c:v>
                </c:pt>
                <c:pt idx="2450">
                  <c:v>44131</c:v>
                </c:pt>
                <c:pt idx="2451">
                  <c:v>44132</c:v>
                </c:pt>
                <c:pt idx="2452">
                  <c:v>44133</c:v>
                </c:pt>
                <c:pt idx="2453">
                  <c:v>44134</c:v>
                </c:pt>
                <c:pt idx="2454">
                  <c:v>44137</c:v>
                </c:pt>
                <c:pt idx="2455">
                  <c:v>44138</c:v>
                </c:pt>
                <c:pt idx="2456">
                  <c:v>44139</c:v>
                </c:pt>
                <c:pt idx="2457">
                  <c:v>44140</c:v>
                </c:pt>
                <c:pt idx="2458">
                  <c:v>44141</c:v>
                </c:pt>
                <c:pt idx="2459">
                  <c:v>44144</c:v>
                </c:pt>
                <c:pt idx="2460">
                  <c:v>44145</c:v>
                </c:pt>
                <c:pt idx="2461">
                  <c:v>44147</c:v>
                </c:pt>
                <c:pt idx="2462">
                  <c:v>44148</c:v>
                </c:pt>
                <c:pt idx="2463">
                  <c:v>44151</c:v>
                </c:pt>
                <c:pt idx="2464">
                  <c:v>44152</c:v>
                </c:pt>
                <c:pt idx="2465">
                  <c:v>44153</c:v>
                </c:pt>
                <c:pt idx="2466">
                  <c:v>44154</c:v>
                </c:pt>
                <c:pt idx="2467">
                  <c:v>44155</c:v>
                </c:pt>
                <c:pt idx="2468">
                  <c:v>44158</c:v>
                </c:pt>
                <c:pt idx="2469">
                  <c:v>44159</c:v>
                </c:pt>
                <c:pt idx="2470">
                  <c:v>44160</c:v>
                </c:pt>
                <c:pt idx="2471">
                  <c:v>44162</c:v>
                </c:pt>
                <c:pt idx="2472">
                  <c:v>44165</c:v>
                </c:pt>
                <c:pt idx="2473">
                  <c:v>44166</c:v>
                </c:pt>
                <c:pt idx="2474">
                  <c:v>44167</c:v>
                </c:pt>
                <c:pt idx="2475">
                  <c:v>44168</c:v>
                </c:pt>
                <c:pt idx="2476">
                  <c:v>44169</c:v>
                </c:pt>
                <c:pt idx="2477">
                  <c:v>44172</c:v>
                </c:pt>
                <c:pt idx="2478">
                  <c:v>44173</c:v>
                </c:pt>
                <c:pt idx="2479">
                  <c:v>44174</c:v>
                </c:pt>
                <c:pt idx="2480">
                  <c:v>44175</c:v>
                </c:pt>
                <c:pt idx="2481">
                  <c:v>44176</c:v>
                </c:pt>
                <c:pt idx="2482">
                  <c:v>44179</c:v>
                </c:pt>
                <c:pt idx="2483">
                  <c:v>44180</c:v>
                </c:pt>
                <c:pt idx="2484">
                  <c:v>44181</c:v>
                </c:pt>
                <c:pt idx="2485">
                  <c:v>44182</c:v>
                </c:pt>
                <c:pt idx="2486">
                  <c:v>44183</c:v>
                </c:pt>
                <c:pt idx="2487">
                  <c:v>44186</c:v>
                </c:pt>
                <c:pt idx="2488">
                  <c:v>44187</c:v>
                </c:pt>
                <c:pt idx="2489">
                  <c:v>44188</c:v>
                </c:pt>
                <c:pt idx="2490">
                  <c:v>44189</c:v>
                </c:pt>
                <c:pt idx="2491">
                  <c:v>44193</c:v>
                </c:pt>
                <c:pt idx="2492">
                  <c:v>44194</c:v>
                </c:pt>
                <c:pt idx="2493">
                  <c:v>44195</c:v>
                </c:pt>
                <c:pt idx="2494">
                  <c:v>44196</c:v>
                </c:pt>
                <c:pt idx="2495">
                  <c:v>44200</c:v>
                </c:pt>
                <c:pt idx="2496">
                  <c:v>44201</c:v>
                </c:pt>
                <c:pt idx="2497">
                  <c:v>44202</c:v>
                </c:pt>
                <c:pt idx="2498">
                  <c:v>44203</c:v>
                </c:pt>
                <c:pt idx="2499">
                  <c:v>44204</c:v>
                </c:pt>
                <c:pt idx="2500">
                  <c:v>44207</c:v>
                </c:pt>
                <c:pt idx="2501">
                  <c:v>44208</c:v>
                </c:pt>
                <c:pt idx="2502">
                  <c:v>44209</c:v>
                </c:pt>
                <c:pt idx="2503">
                  <c:v>44210</c:v>
                </c:pt>
                <c:pt idx="2504">
                  <c:v>44211</c:v>
                </c:pt>
                <c:pt idx="2505">
                  <c:v>44215</c:v>
                </c:pt>
                <c:pt idx="2506">
                  <c:v>44216</c:v>
                </c:pt>
                <c:pt idx="2507">
                  <c:v>44217</c:v>
                </c:pt>
                <c:pt idx="2508">
                  <c:v>44218</c:v>
                </c:pt>
                <c:pt idx="2509">
                  <c:v>44221</c:v>
                </c:pt>
                <c:pt idx="2510">
                  <c:v>44222</c:v>
                </c:pt>
                <c:pt idx="2511">
                  <c:v>44223</c:v>
                </c:pt>
                <c:pt idx="2512">
                  <c:v>44224</c:v>
                </c:pt>
                <c:pt idx="2513">
                  <c:v>44225</c:v>
                </c:pt>
                <c:pt idx="2514">
                  <c:v>44228</c:v>
                </c:pt>
                <c:pt idx="2515">
                  <c:v>44229</c:v>
                </c:pt>
                <c:pt idx="2516">
                  <c:v>44230</c:v>
                </c:pt>
                <c:pt idx="2517">
                  <c:v>44231</c:v>
                </c:pt>
                <c:pt idx="2518">
                  <c:v>44232</c:v>
                </c:pt>
                <c:pt idx="2519">
                  <c:v>44235</c:v>
                </c:pt>
                <c:pt idx="2520">
                  <c:v>44236</c:v>
                </c:pt>
                <c:pt idx="2521">
                  <c:v>44237</c:v>
                </c:pt>
                <c:pt idx="2522">
                  <c:v>44238</c:v>
                </c:pt>
                <c:pt idx="2523">
                  <c:v>44239</c:v>
                </c:pt>
                <c:pt idx="2524">
                  <c:v>44243</c:v>
                </c:pt>
                <c:pt idx="2525">
                  <c:v>44244</c:v>
                </c:pt>
                <c:pt idx="2526">
                  <c:v>44245</c:v>
                </c:pt>
                <c:pt idx="2527">
                  <c:v>44246</c:v>
                </c:pt>
                <c:pt idx="2528">
                  <c:v>44249</c:v>
                </c:pt>
                <c:pt idx="2529">
                  <c:v>44250</c:v>
                </c:pt>
                <c:pt idx="2530">
                  <c:v>44251</c:v>
                </c:pt>
                <c:pt idx="2531">
                  <c:v>44252</c:v>
                </c:pt>
                <c:pt idx="2532">
                  <c:v>44253</c:v>
                </c:pt>
                <c:pt idx="2533">
                  <c:v>44256</c:v>
                </c:pt>
                <c:pt idx="2534">
                  <c:v>44257</c:v>
                </c:pt>
                <c:pt idx="2535">
                  <c:v>44258</c:v>
                </c:pt>
                <c:pt idx="2536">
                  <c:v>44259</c:v>
                </c:pt>
                <c:pt idx="2537">
                  <c:v>44260</c:v>
                </c:pt>
                <c:pt idx="2538">
                  <c:v>44263</c:v>
                </c:pt>
                <c:pt idx="2539">
                  <c:v>44264</c:v>
                </c:pt>
                <c:pt idx="2540">
                  <c:v>44265</c:v>
                </c:pt>
                <c:pt idx="2541">
                  <c:v>44266</c:v>
                </c:pt>
                <c:pt idx="2542">
                  <c:v>44267</c:v>
                </c:pt>
                <c:pt idx="2543">
                  <c:v>44270</c:v>
                </c:pt>
                <c:pt idx="2544">
                  <c:v>44271</c:v>
                </c:pt>
                <c:pt idx="2545">
                  <c:v>44272</c:v>
                </c:pt>
                <c:pt idx="2546">
                  <c:v>44273</c:v>
                </c:pt>
                <c:pt idx="2547">
                  <c:v>44274</c:v>
                </c:pt>
                <c:pt idx="2548">
                  <c:v>44277</c:v>
                </c:pt>
                <c:pt idx="2549">
                  <c:v>44278</c:v>
                </c:pt>
                <c:pt idx="2550">
                  <c:v>44279</c:v>
                </c:pt>
                <c:pt idx="2551">
                  <c:v>44280</c:v>
                </c:pt>
                <c:pt idx="2552">
                  <c:v>44281</c:v>
                </c:pt>
                <c:pt idx="2553">
                  <c:v>44284</c:v>
                </c:pt>
                <c:pt idx="2554">
                  <c:v>44285</c:v>
                </c:pt>
                <c:pt idx="2555">
                  <c:v>44286</c:v>
                </c:pt>
                <c:pt idx="2556">
                  <c:v>44287</c:v>
                </c:pt>
                <c:pt idx="2557">
                  <c:v>44291</c:v>
                </c:pt>
                <c:pt idx="2558">
                  <c:v>44292</c:v>
                </c:pt>
                <c:pt idx="2559">
                  <c:v>44293</c:v>
                </c:pt>
                <c:pt idx="2560">
                  <c:v>44294</c:v>
                </c:pt>
                <c:pt idx="2561">
                  <c:v>44295</c:v>
                </c:pt>
                <c:pt idx="2562">
                  <c:v>44298</c:v>
                </c:pt>
                <c:pt idx="2563">
                  <c:v>44299</c:v>
                </c:pt>
                <c:pt idx="2564">
                  <c:v>44300</c:v>
                </c:pt>
                <c:pt idx="2565">
                  <c:v>44301</c:v>
                </c:pt>
                <c:pt idx="2566">
                  <c:v>44302</c:v>
                </c:pt>
                <c:pt idx="2567">
                  <c:v>44305</c:v>
                </c:pt>
                <c:pt idx="2568">
                  <c:v>44306</c:v>
                </c:pt>
                <c:pt idx="2569">
                  <c:v>44307</c:v>
                </c:pt>
                <c:pt idx="2570">
                  <c:v>44308</c:v>
                </c:pt>
                <c:pt idx="2571">
                  <c:v>44309</c:v>
                </c:pt>
                <c:pt idx="2572">
                  <c:v>44312</c:v>
                </c:pt>
                <c:pt idx="2573">
                  <c:v>44313</c:v>
                </c:pt>
                <c:pt idx="2574">
                  <c:v>44314</c:v>
                </c:pt>
                <c:pt idx="2575">
                  <c:v>44315</c:v>
                </c:pt>
                <c:pt idx="2576">
                  <c:v>44316</c:v>
                </c:pt>
                <c:pt idx="2577">
                  <c:v>44319</c:v>
                </c:pt>
                <c:pt idx="2578">
                  <c:v>44320</c:v>
                </c:pt>
                <c:pt idx="2579">
                  <c:v>44321</c:v>
                </c:pt>
                <c:pt idx="2580">
                  <c:v>44322</c:v>
                </c:pt>
                <c:pt idx="2581">
                  <c:v>44323</c:v>
                </c:pt>
                <c:pt idx="2582">
                  <c:v>44326</c:v>
                </c:pt>
                <c:pt idx="2583">
                  <c:v>44327</c:v>
                </c:pt>
                <c:pt idx="2584">
                  <c:v>44328</c:v>
                </c:pt>
                <c:pt idx="2585">
                  <c:v>44329</c:v>
                </c:pt>
                <c:pt idx="2586">
                  <c:v>44330</c:v>
                </c:pt>
                <c:pt idx="2587">
                  <c:v>44333</c:v>
                </c:pt>
                <c:pt idx="2588">
                  <c:v>44334</c:v>
                </c:pt>
                <c:pt idx="2589">
                  <c:v>44335</c:v>
                </c:pt>
                <c:pt idx="2590">
                  <c:v>44336</c:v>
                </c:pt>
                <c:pt idx="2591">
                  <c:v>44337</c:v>
                </c:pt>
                <c:pt idx="2592">
                  <c:v>44340</c:v>
                </c:pt>
                <c:pt idx="2593">
                  <c:v>44341</c:v>
                </c:pt>
                <c:pt idx="2594">
                  <c:v>44342</c:v>
                </c:pt>
                <c:pt idx="2595">
                  <c:v>44343</c:v>
                </c:pt>
                <c:pt idx="2596">
                  <c:v>44344</c:v>
                </c:pt>
                <c:pt idx="2597">
                  <c:v>44348</c:v>
                </c:pt>
                <c:pt idx="2598">
                  <c:v>44349</c:v>
                </c:pt>
                <c:pt idx="2599">
                  <c:v>44350</c:v>
                </c:pt>
                <c:pt idx="2600">
                  <c:v>44351</c:v>
                </c:pt>
                <c:pt idx="2601">
                  <c:v>44354</c:v>
                </c:pt>
                <c:pt idx="2602">
                  <c:v>44355</c:v>
                </c:pt>
                <c:pt idx="2603">
                  <c:v>44356</c:v>
                </c:pt>
                <c:pt idx="2604">
                  <c:v>44357</c:v>
                </c:pt>
                <c:pt idx="2605">
                  <c:v>44358</c:v>
                </c:pt>
                <c:pt idx="2606">
                  <c:v>44361</c:v>
                </c:pt>
                <c:pt idx="2607">
                  <c:v>44362</c:v>
                </c:pt>
                <c:pt idx="2608">
                  <c:v>44363</c:v>
                </c:pt>
                <c:pt idx="2609">
                  <c:v>44364</c:v>
                </c:pt>
                <c:pt idx="2610">
                  <c:v>44365</c:v>
                </c:pt>
                <c:pt idx="2611">
                  <c:v>44368</c:v>
                </c:pt>
                <c:pt idx="2612">
                  <c:v>44369</c:v>
                </c:pt>
                <c:pt idx="2613" formatCode="m/d/yy;@">
                  <c:v>44370</c:v>
                </c:pt>
                <c:pt idx="2614" formatCode="m/d/yy;@">
                  <c:v>44371</c:v>
                </c:pt>
                <c:pt idx="2615" formatCode="m/d/yy;@">
                  <c:v>44372</c:v>
                </c:pt>
                <c:pt idx="2616" formatCode="m/d/yy;@">
                  <c:v>44375</c:v>
                </c:pt>
                <c:pt idx="2617" formatCode="m/d/yy;@">
                  <c:v>44376</c:v>
                </c:pt>
                <c:pt idx="2618" formatCode="m/d/yy;@">
                  <c:v>44377</c:v>
                </c:pt>
                <c:pt idx="2619" formatCode="m/d/yy;@">
                  <c:v>44378</c:v>
                </c:pt>
                <c:pt idx="2620" formatCode="m/d/yy;@">
                  <c:v>44379</c:v>
                </c:pt>
                <c:pt idx="2621" formatCode="m/d/yy;@">
                  <c:v>44383</c:v>
                </c:pt>
                <c:pt idx="2622" formatCode="m/d/yy;@">
                  <c:v>44384</c:v>
                </c:pt>
                <c:pt idx="2623" formatCode="m/d/yy;@">
                  <c:v>44385</c:v>
                </c:pt>
                <c:pt idx="2624" formatCode="m/d/yy;@">
                  <c:v>44386</c:v>
                </c:pt>
                <c:pt idx="2625" formatCode="m/d/yy;@">
                  <c:v>44389</c:v>
                </c:pt>
                <c:pt idx="2626" formatCode="m/d/yy;@">
                  <c:v>44390</c:v>
                </c:pt>
                <c:pt idx="2627" formatCode="m/d/yy;@">
                  <c:v>44391</c:v>
                </c:pt>
                <c:pt idx="2628" formatCode="m/d/yy;@">
                  <c:v>44392</c:v>
                </c:pt>
                <c:pt idx="2629" formatCode="m/d/yy;@">
                  <c:v>44393</c:v>
                </c:pt>
                <c:pt idx="2630" formatCode="m/d/yy;@">
                  <c:v>44396</c:v>
                </c:pt>
                <c:pt idx="2631" formatCode="m/d/yy;@">
                  <c:v>44397</c:v>
                </c:pt>
                <c:pt idx="2632" formatCode="m/d/yy;@">
                  <c:v>44398</c:v>
                </c:pt>
                <c:pt idx="2633" formatCode="m/d/yy;@">
                  <c:v>44399</c:v>
                </c:pt>
                <c:pt idx="2634" formatCode="m/d/yy;@">
                  <c:v>44400</c:v>
                </c:pt>
                <c:pt idx="2635" formatCode="m/d/yy;@">
                  <c:v>44403</c:v>
                </c:pt>
                <c:pt idx="2636" formatCode="m/d/yy;@">
                  <c:v>44404</c:v>
                </c:pt>
                <c:pt idx="2637" formatCode="m/d/yy;@">
                  <c:v>44405</c:v>
                </c:pt>
                <c:pt idx="2638" formatCode="m/d/yy;@">
                  <c:v>44406</c:v>
                </c:pt>
                <c:pt idx="2639" formatCode="m/d/yy;@">
                  <c:v>44407</c:v>
                </c:pt>
                <c:pt idx="2640" formatCode="m/d/yy;@">
                  <c:v>44410</c:v>
                </c:pt>
                <c:pt idx="2641" formatCode="m/d/yy;@">
                  <c:v>44411</c:v>
                </c:pt>
                <c:pt idx="2642" formatCode="m/d/yy;@">
                  <c:v>44412</c:v>
                </c:pt>
                <c:pt idx="2643" formatCode="m/d/yy;@">
                  <c:v>44413</c:v>
                </c:pt>
                <c:pt idx="2644" formatCode="m/d/yy;@">
                  <c:v>44414</c:v>
                </c:pt>
                <c:pt idx="2645" formatCode="m/d/yy;@">
                  <c:v>44417</c:v>
                </c:pt>
                <c:pt idx="2646" formatCode="m/d/yy;@">
                  <c:v>44418</c:v>
                </c:pt>
                <c:pt idx="2647" formatCode="m/d/yy;@">
                  <c:v>44419</c:v>
                </c:pt>
                <c:pt idx="2648" formatCode="m/d/yy;@">
                  <c:v>44420</c:v>
                </c:pt>
                <c:pt idx="2649" formatCode="m/d/yy;@">
                  <c:v>44421</c:v>
                </c:pt>
                <c:pt idx="2650" formatCode="m/d/yy;@">
                  <c:v>44424</c:v>
                </c:pt>
                <c:pt idx="2651" formatCode="m/d/yy;@">
                  <c:v>44425</c:v>
                </c:pt>
                <c:pt idx="2652" formatCode="m/d/yy;@">
                  <c:v>44426</c:v>
                </c:pt>
                <c:pt idx="2653" formatCode="m/d/yy;@">
                  <c:v>44427</c:v>
                </c:pt>
                <c:pt idx="2654" formatCode="m/d/yy;@">
                  <c:v>44428</c:v>
                </c:pt>
                <c:pt idx="2655" formatCode="m/d/yy;@">
                  <c:v>44431</c:v>
                </c:pt>
                <c:pt idx="2656" formatCode="m/d/yy;@">
                  <c:v>44432</c:v>
                </c:pt>
                <c:pt idx="2657" formatCode="m/d/yy;@">
                  <c:v>44433</c:v>
                </c:pt>
                <c:pt idx="2658" formatCode="m/d/yy;@">
                  <c:v>44434</c:v>
                </c:pt>
                <c:pt idx="2659" formatCode="m/d/yy;@">
                  <c:v>44435</c:v>
                </c:pt>
                <c:pt idx="2660" formatCode="m/d/yy;@">
                  <c:v>44438</c:v>
                </c:pt>
                <c:pt idx="2661" formatCode="m/d/yy;@">
                  <c:v>44439</c:v>
                </c:pt>
                <c:pt idx="2662" formatCode="m/d/yy;@">
                  <c:v>44440</c:v>
                </c:pt>
                <c:pt idx="2663" formatCode="m/d/yy;@">
                  <c:v>44441</c:v>
                </c:pt>
                <c:pt idx="2664" formatCode="m/d/yy;@">
                  <c:v>44442</c:v>
                </c:pt>
                <c:pt idx="2665" formatCode="m/d/yy;@">
                  <c:v>44446</c:v>
                </c:pt>
                <c:pt idx="2666" formatCode="m/d/yy;@">
                  <c:v>44447</c:v>
                </c:pt>
                <c:pt idx="2667" formatCode="m/d/yy;@">
                  <c:v>44448</c:v>
                </c:pt>
                <c:pt idx="2668" formatCode="m/d/yy;@">
                  <c:v>44449</c:v>
                </c:pt>
                <c:pt idx="2669" formatCode="m/d/yy;@">
                  <c:v>44452</c:v>
                </c:pt>
                <c:pt idx="2670" formatCode="m/d/yy;@">
                  <c:v>44453</c:v>
                </c:pt>
                <c:pt idx="2671" formatCode="m/d/yy;@">
                  <c:v>44454</c:v>
                </c:pt>
                <c:pt idx="2672" formatCode="m/d/yy;@">
                  <c:v>44455</c:v>
                </c:pt>
                <c:pt idx="2673" formatCode="m/d/yy;@">
                  <c:v>44456</c:v>
                </c:pt>
                <c:pt idx="2674" formatCode="m/d/yy;@">
                  <c:v>44459</c:v>
                </c:pt>
                <c:pt idx="2675" formatCode="m/d/yy;@">
                  <c:v>44460</c:v>
                </c:pt>
                <c:pt idx="2676" formatCode="m/d/yy;@">
                  <c:v>44461</c:v>
                </c:pt>
                <c:pt idx="2677" formatCode="m/d/yy;@">
                  <c:v>44462</c:v>
                </c:pt>
                <c:pt idx="2678" formatCode="m/d/yy;@">
                  <c:v>44463</c:v>
                </c:pt>
                <c:pt idx="2679" formatCode="m/d/yy;@">
                  <c:v>44466</c:v>
                </c:pt>
                <c:pt idx="2680" formatCode="m/d/yy;@">
                  <c:v>44467</c:v>
                </c:pt>
                <c:pt idx="2681" formatCode="m/d/yy;@">
                  <c:v>44468</c:v>
                </c:pt>
                <c:pt idx="2682" formatCode="m/d/yy;@">
                  <c:v>44469</c:v>
                </c:pt>
                <c:pt idx="2683" formatCode="m/d/yy;@">
                  <c:v>44470</c:v>
                </c:pt>
                <c:pt idx="2684" formatCode="m/d/yy;@">
                  <c:v>44473</c:v>
                </c:pt>
                <c:pt idx="2685" formatCode="m/d/yy;@">
                  <c:v>44474</c:v>
                </c:pt>
                <c:pt idx="2686" formatCode="m/d/yy;@">
                  <c:v>44475</c:v>
                </c:pt>
                <c:pt idx="2687" formatCode="m/d/yy;@">
                  <c:v>44476</c:v>
                </c:pt>
                <c:pt idx="2688" formatCode="m/d/yy;@">
                  <c:v>44477</c:v>
                </c:pt>
                <c:pt idx="2689" formatCode="m/d/yy;@">
                  <c:v>44481</c:v>
                </c:pt>
                <c:pt idx="2690" formatCode="m/d/yy;@">
                  <c:v>44482</c:v>
                </c:pt>
                <c:pt idx="2691" formatCode="m/d/yy;@">
                  <c:v>44483</c:v>
                </c:pt>
                <c:pt idx="2692" formatCode="m/d/yy;@">
                  <c:v>44484</c:v>
                </c:pt>
                <c:pt idx="2693" formatCode="m/d/yy;@">
                  <c:v>44487</c:v>
                </c:pt>
                <c:pt idx="2694" formatCode="m/d/yy;@">
                  <c:v>44488</c:v>
                </c:pt>
                <c:pt idx="2695" formatCode="m/d/yy;@">
                  <c:v>44489</c:v>
                </c:pt>
                <c:pt idx="2696" formatCode="m/d/yy;@">
                  <c:v>44490</c:v>
                </c:pt>
                <c:pt idx="2697" formatCode="m/d/yy;@">
                  <c:v>44491</c:v>
                </c:pt>
                <c:pt idx="2698" formatCode="m/d/yy;@">
                  <c:v>44494</c:v>
                </c:pt>
                <c:pt idx="2699" formatCode="m/d/yy;@">
                  <c:v>44495</c:v>
                </c:pt>
                <c:pt idx="2700" formatCode="m/d/yy;@">
                  <c:v>44496</c:v>
                </c:pt>
                <c:pt idx="2701" formatCode="m/d/yy;@">
                  <c:v>44497</c:v>
                </c:pt>
                <c:pt idx="2702" formatCode="m/d/yy;@">
                  <c:v>44498</c:v>
                </c:pt>
                <c:pt idx="2703" formatCode="m/d/yy;@">
                  <c:v>44501</c:v>
                </c:pt>
                <c:pt idx="2704" formatCode="m/d/yy;@">
                  <c:v>44502</c:v>
                </c:pt>
                <c:pt idx="2705" formatCode="m/d/yy;@">
                  <c:v>44503</c:v>
                </c:pt>
                <c:pt idx="2706" formatCode="m/d/yy;@">
                  <c:v>44504</c:v>
                </c:pt>
                <c:pt idx="2707" formatCode="m/d/yy;@">
                  <c:v>44505</c:v>
                </c:pt>
                <c:pt idx="2708" formatCode="m/d/yy;@">
                  <c:v>44508</c:v>
                </c:pt>
                <c:pt idx="2709" formatCode="m/d/yy;@">
                  <c:v>44509</c:v>
                </c:pt>
                <c:pt idx="2710" formatCode="m/d/yy;@">
                  <c:v>44510</c:v>
                </c:pt>
                <c:pt idx="2711" formatCode="m/d/yy;@">
                  <c:v>44512</c:v>
                </c:pt>
                <c:pt idx="2712" formatCode="m/d/yy;@">
                  <c:v>44515</c:v>
                </c:pt>
                <c:pt idx="2713" formatCode="m/d/yy;@">
                  <c:v>44516</c:v>
                </c:pt>
                <c:pt idx="2714" formatCode="m/d/yy;@">
                  <c:v>44517</c:v>
                </c:pt>
                <c:pt idx="2715" formatCode="m/d/yy;@">
                  <c:v>44518</c:v>
                </c:pt>
                <c:pt idx="2716" formatCode="m/d/yy;@">
                  <c:v>44519</c:v>
                </c:pt>
                <c:pt idx="2717" formatCode="m/d/yy;@">
                  <c:v>44522</c:v>
                </c:pt>
                <c:pt idx="2718" formatCode="m/d/yy;@">
                  <c:v>44523</c:v>
                </c:pt>
                <c:pt idx="2719" formatCode="m/d/yy;@">
                  <c:v>44524</c:v>
                </c:pt>
                <c:pt idx="2720" formatCode="m/d/yy;@">
                  <c:v>44526</c:v>
                </c:pt>
                <c:pt idx="2721" formatCode="m/d/yy;@">
                  <c:v>44529</c:v>
                </c:pt>
                <c:pt idx="2722" formatCode="m/d/yy;@">
                  <c:v>44530</c:v>
                </c:pt>
                <c:pt idx="2723" formatCode="m/d/yy;@">
                  <c:v>44531</c:v>
                </c:pt>
                <c:pt idx="2724" formatCode="m/d/yy;@">
                  <c:v>44532</c:v>
                </c:pt>
                <c:pt idx="2725" formatCode="m/d/yy;@">
                  <c:v>44533</c:v>
                </c:pt>
                <c:pt idx="2726" formatCode="m/d/yy;@">
                  <c:v>44536</c:v>
                </c:pt>
                <c:pt idx="2727" formatCode="m/d/yy;@">
                  <c:v>44537</c:v>
                </c:pt>
                <c:pt idx="2728" formatCode="m/d/yy;@">
                  <c:v>44538</c:v>
                </c:pt>
                <c:pt idx="2729" formatCode="m/d/yy;@">
                  <c:v>44539</c:v>
                </c:pt>
                <c:pt idx="2730" formatCode="m/d/yy;@">
                  <c:v>44540</c:v>
                </c:pt>
                <c:pt idx="2731" formatCode="m/d/yy;@">
                  <c:v>44543</c:v>
                </c:pt>
                <c:pt idx="2732" formatCode="m/d/yy;@">
                  <c:v>44544</c:v>
                </c:pt>
                <c:pt idx="2733" formatCode="m/d/yy;@">
                  <c:v>44545</c:v>
                </c:pt>
                <c:pt idx="2734" formatCode="m/d/yy;@">
                  <c:v>44546</c:v>
                </c:pt>
                <c:pt idx="2735" formatCode="m/d/yy;@">
                  <c:v>44547</c:v>
                </c:pt>
                <c:pt idx="2736" formatCode="m/d/yy;@">
                  <c:v>44550</c:v>
                </c:pt>
                <c:pt idx="2737" formatCode="m/d/yy;@">
                  <c:v>44551</c:v>
                </c:pt>
                <c:pt idx="2738" formatCode="m/d/yy;@">
                  <c:v>44552</c:v>
                </c:pt>
                <c:pt idx="2739" formatCode="m/d/yy;@">
                  <c:v>44553</c:v>
                </c:pt>
                <c:pt idx="2740" formatCode="m/d/yy;@">
                  <c:v>44557</c:v>
                </c:pt>
                <c:pt idx="2741" formatCode="m/d/yy;@">
                  <c:v>44558</c:v>
                </c:pt>
                <c:pt idx="2742" formatCode="m/d/yy;@">
                  <c:v>44559</c:v>
                </c:pt>
                <c:pt idx="2743" formatCode="m/d/yy;@">
                  <c:v>44560</c:v>
                </c:pt>
                <c:pt idx="2744" formatCode="m/d/yy;@">
                  <c:v>44561</c:v>
                </c:pt>
                <c:pt idx="2745" formatCode="m/d/yy;@">
                  <c:v>44564</c:v>
                </c:pt>
                <c:pt idx="2746" formatCode="m/d/yy;@">
                  <c:v>44565</c:v>
                </c:pt>
                <c:pt idx="2747" formatCode="m/d/yy;@">
                  <c:v>44566</c:v>
                </c:pt>
                <c:pt idx="2748" formatCode="m/d/yy;@">
                  <c:v>44567</c:v>
                </c:pt>
                <c:pt idx="2749" formatCode="m/d/yy;@">
                  <c:v>44568</c:v>
                </c:pt>
                <c:pt idx="2750" formatCode="m/d/yy;@">
                  <c:v>44571</c:v>
                </c:pt>
                <c:pt idx="2751" formatCode="m/d/yy;@">
                  <c:v>44572</c:v>
                </c:pt>
                <c:pt idx="2752" formatCode="m/d/yy;@">
                  <c:v>44573</c:v>
                </c:pt>
                <c:pt idx="2753" formatCode="m/d/yy;@">
                  <c:v>44574</c:v>
                </c:pt>
                <c:pt idx="2754" formatCode="m/d/yy;@">
                  <c:v>44575</c:v>
                </c:pt>
                <c:pt idx="2755" formatCode="m/d/yy;@">
                  <c:v>44579</c:v>
                </c:pt>
                <c:pt idx="2756" formatCode="m/d/yy;@">
                  <c:v>44580</c:v>
                </c:pt>
                <c:pt idx="2757" formatCode="m/d/yy;@">
                  <c:v>44581</c:v>
                </c:pt>
                <c:pt idx="2758" formatCode="m/d/yy;@">
                  <c:v>44582</c:v>
                </c:pt>
                <c:pt idx="2759" formatCode="m/d/yy;@">
                  <c:v>44585</c:v>
                </c:pt>
                <c:pt idx="2760" formatCode="m/d/yy;@">
                  <c:v>44586</c:v>
                </c:pt>
                <c:pt idx="2761" formatCode="m/d/yy;@">
                  <c:v>44587</c:v>
                </c:pt>
                <c:pt idx="2762" formatCode="m/d/yy;@">
                  <c:v>44588</c:v>
                </c:pt>
                <c:pt idx="2763" formatCode="m/d/yy;@">
                  <c:v>44589</c:v>
                </c:pt>
                <c:pt idx="2764" formatCode="m/d/yy;@">
                  <c:v>44592</c:v>
                </c:pt>
                <c:pt idx="2765" formatCode="m/d/yy;@">
                  <c:v>44593</c:v>
                </c:pt>
                <c:pt idx="2766" formatCode="m/d/yy;@">
                  <c:v>44594</c:v>
                </c:pt>
                <c:pt idx="2767" formatCode="m/d/yy;@">
                  <c:v>44595</c:v>
                </c:pt>
                <c:pt idx="2768" formatCode="m/d/yy;@">
                  <c:v>44596</c:v>
                </c:pt>
                <c:pt idx="2769" formatCode="m/d/yy;@">
                  <c:v>44599</c:v>
                </c:pt>
                <c:pt idx="2770" formatCode="m/d/yy;@">
                  <c:v>44600</c:v>
                </c:pt>
                <c:pt idx="2771" formatCode="m/d/yy;@">
                  <c:v>44601</c:v>
                </c:pt>
                <c:pt idx="2772" formatCode="m/d/yy;@">
                  <c:v>44602</c:v>
                </c:pt>
                <c:pt idx="2773" formatCode="m/d/yy;@">
                  <c:v>44603</c:v>
                </c:pt>
                <c:pt idx="2774" formatCode="m/d/yy;@">
                  <c:v>44606</c:v>
                </c:pt>
                <c:pt idx="2775" formatCode="m/d/yy;@">
                  <c:v>44607</c:v>
                </c:pt>
                <c:pt idx="2776" formatCode="m/d/yy;@">
                  <c:v>44608</c:v>
                </c:pt>
                <c:pt idx="2777" formatCode="m/d/yy;@">
                  <c:v>44609</c:v>
                </c:pt>
                <c:pt idx="2778" formatCode="m/d/yy;@">
                  <c:v>44610</c:v>
                </c:pt>
                <c:pt idx="2779" formatCode="m/d/yy;@">
                  <c:v>44614</c:v>
                </c:pt>
                <c:pt idx="2780" formatCode="m/d/yy;@">
                  <c:v>44615</c:v>
                </c:pt>
                <c:pt idx="2781" formatCode="m/d/yy;@">
                  <c:v>44616</c:v>
                </c:pt>
                <c:pt idx="2782" formatCode="m/d/yy;@">
                  <c:v>44617</c:v>
                </c:pt>
                <c:pt idx="2783" formatCode="m/d/yy;@">
                  <c:v>44620</c:v>
                </c:pt>
                <c:pt idx="2784" formatCode="m/d/yy;@">
                  <c:v>44621</c:v>
                </c:pt>
                <c:pt idx="2785" formatCode="m/d/yy;@">
                  <c:v>44622</c:v>
                </c:pt>
                <c:pt idx="2786" formatCode="m/d/yy;@">
                  <c:v>44623</c:v>
                </c:pt>
                <c:pt idx="2787" formatCode="m/d/yy;@">
                  <c:v>44624</c:v>
                </c:pt>
                <c:pt idx="2788" formatCode="m/d/yy;@">
                  <c:v>44627</c:v>
                </c:pt>
                <c:pt idx="2789" formatCode="m/d/yy;@">
                  <c:v>44628</c:v>
                </c:pt>
                <c:pt idx="2790" formatCode="m/d/yy;@">
                  <c:v>44629</c:v>
                </c:pt>
                <c:pt idx="2791" formatCode="m/d/yy;@">
                  <c:v>44630</c:v>
                </c:pt>
                <c:pt idx="2792" formatCode="m/d/yy;@">
                  <c:v>44631</c:v>
                </c:pt>
                <c:pt idx="2793" formatCode="m/d/yy;@">
                  <c:v>44634</c:v>
                </c:pt>
                <c:pt idx="2794" formatCode="m/d/yy;@">
                  <c:v>44635</c:v>
                </c:pt>
                <c:pt idx="2795" formatCode="m/d/yy;@">
                  <c:v>44636</c:v>
                </c:pt>
                <c:pt idx="2796" formatCode="m/d/yy;@">
                  <c:v>44637</c:v>
                </c:pt>
                <c:pt idx="2797" formatCode="m/d/yy;@">
                  <c:v>44638</c:v>
                </c:pt>
                <c:pt idx="2798" formatCode="m/d/yy;@">
                  <c:v>44641</c:v>
                </c:pt>
                <c:pt idx="2799" formatCode="m/d/yy;@">
                  <c:v>44642</c:v>
                </c:pt>
                <c:pt idx="2800" formatCode="m/d/yy;@">
                  <c:v>44643</c:v>
                </c:pt>
                <c:pt idx="2801" formatCode="m/d/yy;@">
                  <c:v>44644</c:v>
                </c:pt>
                <c:pt idx="2802" formatCode="m/d/yy;@">
                  <c:v>44645</c:v>
                </c:pt>
                <c:pt idx="2803" formatCode="m/d/yy;@">
                  <c:v>44648</c:v>
                </c:pt>
                <c:pt idx="2804" formatCode="m/d/yy;@">
                  <c:v>44649</c:v>
                </c:pt>
                <c:pt idx="2805" formatCode="m/d/yy;@">
                  <c:v>44650</c:v>
                </c:pt>
                <c:pt idx="2806" formatCode="m/d/yy;@">
                  <c:v>44651</c:v>
                </c:pt>
                <c:pt idx="2807" formatCode="m/d/yy;@">
                  <c:v>44652</c:v>
                </c:pt>
                <c:pt idx="2808" formatCode="m/d/yy;@">
                  <c:v>44655</c:v>
                </c:pt>
                <c:pt idx="2809" formatCode="m/d/yy;@">
                  <c:v>44656</c:v>
                </c:pt>
                <c:pt idx="2810" formatCode="m/d/yy;@">
                  <c:v>44657</c:v>
                </c:pt>
                <c:pt idx="2811" formatCode="m/d/yy;@">
                  <c:v>44658</c:v>
                </c:pt>
                <c:pt idx="2812" formatCode="m/d/yy;@">
                  <c:v>44659</c:v>
                </c:pt>
                <c:pt idx="2813" formatCode="m/d/yy;@">
                  <c:v>44662</c:v>
                </c:pt>
                <c:pt idx="2814" formatCode="m/d/yy;@">
                  <c:v>44663</c:v>
                </c:pt>
                <c:pt idx="2815" formatCode="m/d/yy;@">
                  <c:v>44664</c:v>
                </c:pt>
                <c:pt idx="2816" formatCode="m/d/yy;@">
                  <c:v>44665</c:v>
                </c:pt>
                <c:pt idx="2817" formatCode="m/d/yy;@">
                  <c:v>44669</c:v>
                </c:pt>
                <c:pt idx="2818" formatCode="m/d/yy;@">
                  <c:v>44670</c:v>
                </c:pt>
                <c:pt idx="2819" formatCode="m/d/yy;@">
                  <c:v>44671</c:v>
                </c:pt>
                <c:pt idx="2820" formatCode="m/d/yy;@">
                  <c:v>44672</c:v>
                </c:pt>
                <c:pt idx="2821" formatCode="m/d/yy;@">
                  <c:v>44673</c:v>
                </c:pt>
                <c:pt idx="2822" formatCode="m/d/yy;@">
                  <c:v>44676</c:v>
                </c:pt>
                <c:pt idx="2823" formatCode="m/d/yy;@">
                  <c:v>44677</c:v>
                </c:pt>
                <c:pt idx="2824" formatCode="m/d/yy;@">
                  <c:v>44678</c:v>
                </c:pt>
                <c:pt idx="2825" formatCode="m/d/yy;@">
                  <c:v>44679</c:v>
                </c:pt>
                <c:pt idx="2826" formatCode="m/d/yy;@">
                  <c:v>44680</c:v>
                </c:pt>
                <c:pt idx="2827" formatCode="m/d/yy;@">
                  <c:v>44683</c:v>
                </c:pt>
                <c:pt idx="2828" formatCode="m/d/yy;@">
                  <c:v>44684</c:v>
                </c:pt>
                <c:pt idx="2829" formatCode="m/d/yy;@">
                  <c:v>44685</c:v>
                </c:pt>
                <c:pt idx="2830" formatCode="m/d/yy;@">
                  <c:v>44686</c:v>
                </c:pt>
                <c:pt idx="2831" formatCode="m/d/yy;@">
                  <c:v>44687</c:v>
                </c:pt>
                <c:pt idx="2832" formatCode="m/d/yy;@">
                  <c:v>44690</c:v>
                </c:pt>
                <c:pt idx="2833" formatCode="m/d/yy;@">
                  <c:v>44691</c:v>
                </c:pt>
                <c:pt idx="2834" formatCode="m/d/yy;@">
                  <c:v>44692</c:v>
                </c:pt>
                <c:pt idx="2835" formatCode="m/d/yy;@">
                  <c:v>44693</c:v>
                </c:pt>
                <c:pt idx="2836" formatCode="m/d/yy;@">
                  <c:v>44694</c:v>
                </c:pt>
                <c:pt idx="2837" formatCode="m/d/yy;@">
                  <c:v>44697</c:v>
                </c:pt>
                <c:pt idx="2838" formatCode="m/d/yy;@">
                  <c:v>44698</c:v>
                </c:pt>
                <c:pt idx="2839" formatCode="m/d/yy;@">
                  <c:v>44699</c:v>
                </c:pt>
                <c:pt idx="2840" formatCode="m/d/yy;@">
                  <c:v>44700</c:v>
                </c:pt>
                <c:pt idx="2841" formatCode="m/d/yy;@">
                  <c:v>44701</c:v>
                </c:pt>
                <c:pt idx="2842" formatCode="m/d/yy;@">
                  <c:v>44704</c:v>
                </c:pt>
                <c:pt idx="2843" formatCode="m/d/yy;@">
                  <c:v>44705</c:v>
                </c:pt>
                <c:pt idx="2844" formatCode="m/d/yy;@">
                  <c:v>44706</c:v>
                </c:pt>
                <c:pt idx="2845" formatCode="m/d/yy;@">
                  <c:v>44707</c:v>
                </c:pt>
                <c:pt idx="2846" formatCode="m/d/yy;@">
                  <c:v>44708</c:v>
                </c:pt>
                <c:pt idx="2847" formatCode="m/d/yy;@">
                  <c:v>44712</c:v>
                </c:pt>
                <c:pt idx="2848" formatCode="m/d/yy;@">
                  <c:v>44713</c:v>
                </c:pt>
                <c:pt idx="2849" formatCode="m/d/yy;@">
                  <c:v>44714</c:v>
                </c:pt>
                <c:pt idx="2850" formatCode="m/d/yy;@">
                  <c:v>44715</c:v>
                </c:pt>
                <c:pt idx="2851" formatCode="m/d/yy;@">
                  <c:v>44718</c:v>
                </c:pt>
                <c:pt idx="2852" formatCode="m/d/yy;@">
                  <c:v>44719</c:v>
                </c:pt>
                <c:pt idx="2853" formatCode="m/d/yy;@">
                  <c:v>44720</c:v>
                </c:pt>
                <c:pt idx="2854" formatCode="m/d/yy;@">
                  <c:v>44721</c:v>
                </c:pt>
                <c:pt idx="2855" formatCode="m/d/yy;@">
                  <c:v>44722</c:v>
                </c:pt>
                <c:pt idx="2856" formatCode="m/d/yy;@">
                  <c:v>44725</c:v>
                </c:pt>
                <c:pt idx="2857" formatCode="m/d/yy;@">
                  <c:v>44726</c:v>
                </c:pt>
                <c:pt idx="2858" formatCode="m/d/yy;@">
                  <c:v>44727</c:v>
                </c:pt>
                <c:pt idx="2859" formatCode="m/d/yy;@">
                  <c:v>44728</c:v>
                </c:pt>
                <c:pt idx="2860" formatCode="m/d/yy;@">
                  <c:v>44729</c:v>
                </c:pt>
                <c:pt idx="2861" formatCode="m/d/yy;@">
                  <c:v>44733</c:v>
                </c:pt>
                <c:pt idx="2862" formatCode="m/d/yy;@">
                  <c:v>44734</c:v>
                </c:pt>
                <c:pt idx="2863" formatCode="m/d/yy;@">
                  <c:v>44735</c:v>
                </c:pt>
                <c:pt idx="2864" formatCode="m/d/yy;@">
                  <c:v>44736</c:v>
                </c:pt>
                <c:pt idx="2865" formatCode="m/d/yy;@">
                  <c:v>44739</c:v>
                </c:pt>
                <c:pt idx="2866" formatCode="m/d/yy;@">
                  <c:v>44740</c:v>
                </c:pt>
                <c:pt idx="2867" formatCode="m/d/yy;@">
                  <c:v>44741</c:v>
                </c:pt>
                <c:pt idx="2868" formatCode="m/d/yy;@">
                  <c:v>44742</c:v>
                </c:pt>
                <c:pt idx="2869" formatCode="m/d/yy;@">
                  <c:v>44743</c:v>
                </c:pt>
                <c:pt idx="2870" formatCode="m/d/yy;@">
                  <c:v>44747</c:v>
                </c:pt>
                <c:pt idx="2871" formatCode="m/d/yy;@">
                  <c:v>44748</c:v>
                </c:pt>
                <c:pt idx="2872" formatCode="m/d/yy;@">
                  <c:v>44749</c:v>
                </c:pt>
                <c:pt idx="2873" formatCode="m/d/yy;@">
                  <c:v>44750</c:v>
                </c:pt>
                <c:pt idx="2874" formatCode="m/d/yy;@">
                  <c:v>44753</c:v>
                </c:pt>
                <c:pt idx="2875" formatCode="m/d/yy;@">
                  <c:v>44754</c:v>
                </c:pt>
                <c:pt idx="2876" formatCode="m/d/yy;@">
                  <c:v>44755</c:v>
                </c:pt>
                <c:pt idx="2877" formatCode="m/d/yy;@">
                  <c:v>44756</c:v>
                </c:pt>
                <c:pt idx="2878" formatCode="m/d/yy;@">
                  <c:v>44757</c:v>
                </c:pt>
                <c:pt idx="2879" formatCode="m/d/yy;@">
                  <c:v>44760</c:v>
                </c:pt>
                <c:pt idx="2880" formatCode="m/d/yy;@">
                  <c:v>44761</c:v>
                </c:pt>
                <c:pt idx="2881" formatCode="m/d/yy;@">
                  <c:v>44762</c:v>
                </c:pt>
                <c:pt idx="2882" formatCode="m/d/yy;@">
                  <c:v>44763</c:v>
                </c:pt>
                <c:pt idx="2883" formatCode="m/d/yy;@">
                  <c:v>44764</c:v>
                </c:pt>
                <c:pt idx="2884" formatCode="m/d/yy;@">
                  <c:v>44767</c:v>
                </c:pt>
                <c:pt idx="2885" formatCode="m/d/yy;@">
                  <c:v>44768</c:v>
                </c:pt>
                <c:pt idx="2886" formatCode="m/d/yy;@">
                  <c:v>44769</c:v>
                </c:pt>
                <c:pt idx="2887" formatCode="m/d/yy;@">
                  <c:v>44770</c:v>
                </c:pt>
                <c:pt idx="2888" formatCode="m/d/yy;@">
                  <c:v>44771</c:v>
                </c:pt>
                <c:pt idx="2889" formatCode="m/d/yy;@">
                  <c:v>44774</c:v>
                </c:pt>
                <c:pt idx="2890" formatCode="m/d/yy;@">
                  <c:v>44775</c:v>
                </c:pt>
                <c:pt idx="2891" formatCode="m/d/yy;@">
                  <c:v>44776</c:v>
                </c:pt>
                <c:pt idx="2892" formatCode="m/d/yy;@">
                  <c:v>44777</c:v>
                </c:pt>
                <c:pt idx="2893" formatCode="m/d/yy;@">
                  <c:v>44778</c:v>
                </c:pt>
                <c:pt idx="2894" formatCode="m/d/yy;@">
                  <c:v>44781</c:v>
                </c:pt>
                <c:pt idx="2895" formatCode="m/d/yy;@">
                  <c:v>44782</c:v>
                </c:pt>
                <c:pt idx="2896" formatCode="m/d/yy;@">
                  <c:v>44783</c:v>
                </c:pt>
                <c:pt idx="2897" formatCode="m/d/yy;@">
                  <c:v>44784</c:v>
                </c:pt>
                <c:pt idx="2898" formatCode="m/d/yy;@">
                  <c:v>44785</c:v>
                </c:pt>
                <c:pt idx="2899" formatCode="m/d/yy;@">
                  <c:v>44788</c:v>
                </c:pt>
                <c:pt idx="2900" formatCode="m/d/yy;@">
                  <c:v>44789</c:v>
                </c:pt>
                <c:pt idx="2901" formatCode="m/d/yy;@">
                  <c:v>44790</c:v>
                </c:pt>
                <c:pt idx="2902" formatCode="m/d/yy;@">
                  <c:v>44791</c:v>
                </c:pt>
                <c:pt idx="2903" formatCode="m/d/yy;@">
                  <c:v>44792</c:v>
                </c:pt>
                <c:pt idx="2904" formatCode="m/d/yy;@">
                  <c:v>44795</c:v>
                </c:pt>
                <c:pt idx="2905" formatCode="m/d/yy;@">
                  <c:v>44796</c:v>
                </c:pt>
                <c:pt idx="2906" formatCode="m/d/yy;@">
                  <c:v>44797</c:v>
                </c:pt>
                <c:pt idx="2907" formatCode="m/d/yy;@">
                  <c:v>44798</c:v>
                </c:pt>
                <c:pt idx="2908" formatCode="m/d/yy;@">
                  <c:v>44799</c:v>
                </c:pt>
                <c:pt idx="2909" formatCode="m/d/yy;@">
                  <c:v>44802</c:v>
                </c:pt>
                <c:pt idx="2910" formatCode="m/d/yy;@">
                  <c:v>44803</c:v>
                </c:pt>
                <c:pt idx="2911" formatCode="m/d/yy;@">
                  <c:v>44804</c:v>
                </c:pt>
                <c:pt idx="2912" formatCode="m/d/yy;@">
                  <c:v>44805</c:v>
                </c:pt>
                <c:pt idx="2913" formatCode="m/d/yy;@">
                  <c:v>44806</c:v>
                </c:pt>
                <c:pt idx="2914" formatCode="m/d/yy;@">
                  <c:v>44810</c:v>
                </c:pt>
                <c:pt idx="2915" formatCode="m/d/yy;@">
                  <c:v>44811</c:v>
                </c:pt>
                <c:pt idx="2916" formatCode="m/d/yy;@">
                  <c:v>44812</c:v>
                </c:pt>
                <c:pt idx="2917" formatCode="m/d/yy;@">
                  <c:v>44813</c:v>
                </c:pt>
                <c:pt idx="2918" formatCode="m/d/yy;@">
                  <c:v>44816</c:v>
                </c:pt>
                <c:pt idx="2919" formatCode="m/d/yy;@">
                  <c:v>44817</c:v>
                </c:pt>
                <c:pt idx="2920" formatCode="m/d/yy;@">
                  <c:v>44818</c:v>
                </c:pt>
                <c:pt idx="2921" formatCode="m/d/yy;@">
                  <c:v>44819</c:v>
                </c:pt>
                <c:pt idx="2922" formatCode="m/d/yy;@">
                  <c:v>44820</c:v>
                </c:pt>
                <c:pt idx="2923" formatCode="m/d/yy;@">
                  <c:v>44823</c:v>
                </c:pt>
                <c:pt idx="2924" formatCode="m/d/yy;@">
                  <c:v>44824</c:v>
                </c:pt>
                <c:pt idx="2925" formatCode="m/d/yy;@">
                  <c:v>44825</c:v>
                </c:pt>
                <c:pt idx="2926" formatCode="m/d/yy;@">
                  <c:v>44826</c:v>
                </c:pt>
                <c:pt idx="2927" formatCode="m/d/yy;@">
                  <c:v>44827</c:v>
                </c:pt>
                <c:pt idx="2928" formatCode="m/d/yy;@">
                  <c:v>44830</c:v>
                </c:pt>
                <c:pt idx="2929" formatCode="m/d/yy;@">
                  <c:v>44831</c:v>
                </c:pt>
                <c:pt idx="2930" formatCode="m/d/yy;@">
                  <c:v>44832</c:v>
                </c:pt>
                <c:pt idx="2931" formatCode="m/d/yy;@">
                  <c:v>44833</c:v>
                </c:pt>
                <c:pt idx="2932" formatCode="m/d/yy;@">
                  <c:v>44834</c:v>
                </c:pt>
                <c:pt idx="2933" formatCode="m/d/yy;@">
                  <c:v>44837</c:v>
                </c:pt>
                <c:pt idx="2934" formatCode="m/d/yy;@">
                  <c:v>44838</c:v>
                </c:pt>
                <c:pt idx="2935" formatCode="m/d/yy;@">
                  <c:v>44839</c:v>
                </c:pt>
                <c:pt idx="2936" formatCode="m/d/yy;@">
                  <c:v>44840</c:v>
                </c:pt>
                <c:pt idx="2937" formatCode="m/d/yy;@">
                  <c:v>44841</c:v>
                </c:pt>
                <c:pt idx="2938" formatCode="m/d/yy;@">
                  <c:v>44845</c:v>
                </c:pt>
                <c:pt idx="2939" formatCode="m/d/yy;@">
                  <c:v>44846</c:v>
                </c:pt>
                <c:pt idx="2940" formatCode="m/d/yy;@">
                  <c:v>44847</c:v>
                </c:pt>
                <c:pt idx="2941" formatCode="m/d/yy;@">
                  <c:v>44848</c:v>
                </c:pt>
                <c:pt idx="2942" formatCode="m/d/yy;@">
                  <c:v>44851</c:v>
                </c:pt>
                <c:pt idx="2943" formatCode="m/d/yy;@">
                  <c:v>44852</c:v>
                </c:pt>
                <c:pt idx="2944" formatCode="m/d/yy;@">
                  <c:v>44853</c:v>
                </c:pt>
                <c:pt idx="2945" formatCode="m/d/yy;@">
                  <c:v>44854</c:v>
                </c:pt>
                <c:pt idx="2946" formatCode="m/d/yy;@">
                  <c:v>44855</c:v>
                </c:pt>
                <c:pt idx="2947" formatCode="m/d/yy;@">
                  <c:v>44858</c:v>
                </c:pt>
                <c:pt idx="2948" formatCode="m/d/yy;@">
                  <c:v>44859</c:v>
                </c:pt>
                <c:pt idx="2949" formatCode="m/d/yy;@">
                  <c:v>44860</c:v>
                </c:pt>
                <c:pt idx="2950" formatCode="m/d/yy;@">
                  <c:v>44861</c:v>
                </c:pt>
                <c:pt idx="2951" formatCode="m/d/yy;@">
                  <c:v>44862</c:v>
                </c:pt>
                <c:pt idx="2952" formatCode="m/d/yy;@">
                  <c:v>44865</c:v>
                </c:pt>
                <c:pt idx="2953" formatCode="m/d/yy;@">
                  <c:v>44866</c:v>
                </c:pt>
                <c:pt idx="2954" formatCode="m/d/yy;@">
                  <c:v>44867</c:v>
                </c:pt>
                <c:pt idx="2955" formatCode="m/d/yy;@">
                  <c:v>44868</c:v>
                </c:pt>
                <c:pt idx="2956" formatCode="m/d/yy;@">
                  <c:v>44869</c:v>
                </c:pt>
                <c:pt idx="2957" formatCode="m/d/yy;@">
                  <c:v>44872</c:v>
                </c:pt>
                <c:pt idx="2958" formatCode="m/d/yy;@">
                  <c:v>44873</c:v>
                </c:pt>
                <c:pt idx="2959" formatCode="m/d/yy;@">
                  <c:v>44874</c:v>
                </c:pt>
                <c:pt idx="2960" formatCode="m/d/yy;@">
                  <c:v>44875</c:v>
                </c:pt>
                <c:pt idx="2961" formatCode="m/d/yy;@">
                  <c:v>44879</c:v>
                </c:pt>
                <c:pt idx="2962" formatCode="m/d/yy;@">
                  <c:v>44880</c:v>
                </c:pt>
                <c:pt idx="2963" formatCode="m/d/yy;@">
                  <c:v>44881</c:v>
                </c:pt>
                <c:pt idx="2964" formatCode="m/d/yy;@">
                  <c:v>44882</c:v>
                </c:pt>
                <c:pt idx="2965" formatCode="m/d/yy;@">
                  <c:v>44883</c:v>
                </c:pt>
                <c:pt idx="2966" formatCode="m/d/yy;@">
                  <c:v>44886</c:v>
                </c:pt>
                <c:pt idx="2967" formatCode="m/d/yy;@">
                  <c:v>44887</c:v>
                </c:pt>
                <c:pt idx="2968" formatCode="m/d/yy;@">
                  <c:v>44888</c:v>
                </c:pt>
                <c:pt idx="2969" formatCode="m/d/yy;@">
                  <c:v>44890</c:v>
                </c:pt>
                <c:pt idx="2970" formatCode="m/d/yy;@">
                  <c:v>44893</c:v>
                </c:pt>
                <c:pt idx="2971" formatCode="m/d/yy;@">
                  <c:v>44894</c:v>
                </c:pt>
                <c:pt idx="2972" formatCode="m/d/yy;@">
                  <c:v>44895</c:v>
                </c:pt>
                <c:pt idx="2973" formatCode="m/d/yy;@">
                  <c:v>44896</c:v>
                </c:pt>
                <c:pt idx="2974" formatCode="m/d/yy;@">
                  <c:v>44897</c:v>
                </c:pt>
                <c:pt idx="2975" formatCode="m/d/yy;@">
                  <c:v>44900</c:v>
                </c:pt>
                <c:pt idx="2976" formatCode="m/d/yy;@">
                  <c:v>44901</c:v>
                </c:pt>
                <c:pt idx="2977" formatCode="m/d/yy;@">
                  <c:v>44902</c:v>
                </c:pt>
                <c:pt idx="2978" formatCode="m/d/yy;@">
                  <c:v>44903</c:v>
                </c:pt>
                <c:pt idx="2979" formatCode="m/d/yy;@">
                  <c:v>44904</c:v>
                </c:pt>
                <c:pt idx="2980" formatCode="m/d/yy;@">
                  <c:v>44907</c:v>
                </c:pt>
                <c:pt idx="2981" formatCode="m/d/yy;@">
                  <c:v>44908</c:v>
                </c:pt>
                <c:pt idx="2982" formatCode="m/d/yy;@">
                  <c:v>44909</c:v>
                </c:pt>
                <c:pt idx="2983" formatCode="m/d/yy;@">
                  <c:v>44910</c:v>
                </c:pt>
                <c:pt idx="2984" formatCode="m/d/yy;@">
                  <c:v>44911</c:v>
                </c:pt>
                <c:pt idx="2985" formatCode="m/d/yy;@">
                  <c:v>44914</c:v>
                </c:pt>
                <c:pt idx="2986" formatCode="m/d/yy;@">
                  <c:v>44915</c:v>
                </c:pt>
                <c:pt idx="2987" formatCode="m/d/yy;@">
                  <c:v>44916</c:v>
                </c:pt>
                <c:pt idx="2988" formatCode="m/d/yy;@">
                  <c:v>44917</c:v>
                </c:pt>
                <c:pt idx="2989" formatCode="m/d/yy;@">
                  <c:v>44918</c:v>
                </c:pt>
                <c:pt idx="2990" formatCode="m/d/yy;@">
                  <c:v>44922</c:v>
                </c:pt>
                <c:pt idx="2991" formatCode="m/d/yy;@">
                  <c:v>44923</c:v>
                </c:pt>
                <c:pt idx="2992" formatCode="m/d/yy;@">
                  <c:v>44924</c:v>
                </c:pt>
                <c:pt idx="2993" formatCode="m/d/yy;@">
                  <c:v>44925</c:v>
                </c:pt>
                <c:pt idx="2994" formatCode="m/d/yy;@">
                  <c:v>44929</c:v>
                </c:pt>
                <c:pt idx="2995" formatCode="m/d/yy;@">
                  <c:v>44930</c:v>
                </c:pt>
                <c:pt idx="2996" formatCode="m/d/yy;@">
                  <c:v>44931</c:v>
                </c:pt>
                <c:pt idx="2997" formatCode="m/d/yy;@">
                  <c:v>44932</c:v>
                </c:pt>
                <c:pt idx="2998" formatCode="m/d/yy;@">
                  <c:v>44935</c:v>
                </c:pt>
                <c:pt idx="2999" formatCode="m/d/yy;@">
                  <c:v>44936</c:v>
                </c:pt>
                <c:pt idx="3000" formatCode="m/d/yy;@">
                  <c:v>44937</c:v>
                </c:pt>
                <c:pt idx="3001" formatCode="m/d/yy;@">
                  <c:v>44938</c:v>
                </c:pt>
                <c:pt idx="3002" formatCode="m/d/yy;@">
                  <c:v>44939</c:v>
                </c:pt>
                <c:pt idx="3003" formatCode="m/d/yy;@">
                  <c:v>44943</c:v>
                </c:pt>
                <c:pt idx="3004" formatCode="m/d/yy;@">
                  <c:v>44944</c:v>
                </c:pt>
                <c:pt idx="3005" formatCode="m/d/yy;@">
                  <c:v>44945</c:v>
                </c:pt>
                <c:pt idx="3006" formatCode="m/d/yy;@">
                  <c:v>44946</c:v>
                </c:pt>
                <c:pt idx="3007" formatCode="m/d/yy;@">
                  <c:v>44949</c:v>
                </c:pt>
                <c:pt idx="3008" formatCode="m/d/yy;@">
                  <c:v>44950</c:v>
                </c:pt>
                <c:pt idx="3009" formatCode="m/d/yy;@">
                  <c:v>44951</c:v>
                </c:pt>
                <c:pt idx="3010" formatCode="m/d/yy;@">
                  <c:v>44952</c:v>
                </c:pt>
                <c:pt idx="3011" formatCode="m/d/yy;@">
                  <c:v>44953</c:v>
                </c:pt>
                <c:pt idx="3012" formatCode="m/d/yy;@">
                  <c:v>44956</c:v>
                </c:pt>
                <c:pt idx="3013" formatCode="m/d/yy;@">
                  <c:v>44957</c:v>
                </c:pt>
                <c:pt idx="3014" formatCode="m/d/yy;@">
                  <c:v>44958</c:v>
                </c:pt>
                <c:pt idx="3015" formatCode="m/d/yy;@">
                  <c:v>44959</c:v>
                </c:pt>
                <c:pt idx="3016" formatCode="m/d/yy;@">
                  <c:v>44960</c:v>
                </c:pt>
                <c:pt idx="3017" formatCode="m/d/yy;@">
                  <c:v>44963</c:v>
                </c:pt>
                <c:pt idx="3018" formatCode="m/d/yy;@">
                  <c:v>44964</c:v>
                </c:pt>
                <c:pt idx="3019" formatCode="m/d/yy;@">
                  <c:v>44965</c:v>
                </c:pt>
                <c:pt idx="3020" formatCode="m/d/yy;@">
                  <c:v>44966</c:v>
                </c:pt>
                <c:pt idx="3021" formatCode="m/d/yy;@">
                  <c:v>44967</c:v>
                </c:pt>
                <c:pt idx="3022" formatCode="m/d/yy;@">
                  <c:v>44970</c:v>
                </c:pt>
                <c:pt idx="3023" formatCode="m/d/yy;@">
                  <c:v>44971</c:v>
                </c:pt>
                <c:pt idx="3024" formatCode="m/d/yy;@">
                  <c:v>44972</c:v>
                </c:pt>
                <c:pt idx="3025" formatCode="m/d/yy;@">
                  <c:v>44973</c:v>
                </c:pt>
                <c:pt idx="3026" formatCode="m/d/yy;@">
                  <c:v>44974</c:v>
                </c:pt>
                <c:pt idx="3027" formatCode="m/d/yy;@">
                  <c:v>44978</c:v>
                </c:pt>
                <c:pt idx="3028" formatCode="m/d/yy;@">
                  <c:v>44979</c:v>
                </c:pt>
                <c:pt idx="3029" formatCode="m/d/yy;@">
                  <c:v>44980</c:v>
                </c:pt>
                <c:pt idx="3030" formatCode="m/d/yy;@">
                  <c:v>44981</c:v>
                </c:pt>
                <c:pt idx="3031" formatCode="m/d/yy;@">
                  <c:v>44984</c:v>
                </c:pt>
                <c:pt idx="3032" formatCode="m/d/yy;@">
                  <c:v>44985</c:v>
                </c:pt>
                <c:pt idx="3033" formatCode="m/d/yy;@">
                  <c:v>44986</c:v>
                </c:pt>
                <c:pt idx="3034" formatCode="m/d/yy;@">
                  <c:v>44987</c:v>
                </c:pt>
                <c:pt idx="3035" formatCode="m/d/yy;@">
                  <c:v>44988</c:v>
                </c:pt>
                <c:pt idx="3036" formatCode="m/d/yy;@">
                  <c:v>44991</c:v>
                </c:pt>
                <c:pt idx="3037" formatCode="m/d/yy;@">
                  <c:v>44992</c:v>
                </c:pt>
                <c:pt idx="3038" formatCode="m/d/yy;@">
                  <c:v>44993</c:v>
                </c:pt>
                <c:pt idx="3039" formatCode="m/d/yy;@">
                  <c:v>44994</c:v>
                </c:pt>
                <c:pt idx="3040" formatCode="m/d/yy;@">
                  <c:v>44995</c:v>
                </c:pt>
                <c:pt idx="3041" formatCode="m/d/yy;@">
                  <c:v>44998</c:v>
                </c:pt>
                <c:pt idx="3042" formatCode="m/d/yy;@">
                  <c:v>44999</c:v>
                </c:pt>
                <c:pt idx="3043" formatCode="m/d/yy;@">
                  <c:v>45000</c:v>
                </c:pt>
                <c:pt idx="3044" formatCode="m/d/yy;@">
                  <c:v>45001</c:v>
                </c:pt>
                <c:pt idx="3045" formatCode="m/d/yy;@">
                  <c:v>45002</c:v>
                </c:pt>
                <c:pt idx="3046" formatCode="m/d/yy;@">
                  <c:v>45005</c:v>
                </c:pt>
                <c:pt idx="3047" formatCode="m/d/yy;@">
                  <c:v>45006</c:v>
                </c:pt>
                <c:pt idx="3048" formatCode="m/d/yy;@">
                  <c:v>45007</c:v>
                </c:pt>
                <c:pt idx="3049" formatCode="m/d/yy;@">
                  <c:v>45008</c:v>
                </c:pt>
                <c:pt idx="3050" formatCode="m/d/yy;@">
                  <c:v>45009</c:v>
                </c:pt>
                <c:pt idx="3051" formatCode="m/d/yy;@">
                  <c:v>45012</c:v>
                </c:pt>
                <c:pt idx="3052" formatCode="m/d/yy;@">
                  <c:v>45013</c:v>
                </c:pt>
                <c:pt idx="3053" formatCode="m/d/yy;@">
                  <c:v>45014</c:v>
                </c:pt>
                <c:pt idx="3054" formatCode="m/d/yy;@">
                  <c:v>45015</c:v>
                </c:pt>
                <c:pt idx="3055" formatCode="m/d/yy;@">
                  <c:v>45016</c:v>
                </c:pt>
                <c:pt idx="3056" formatCode="m/d/yy;@">
                  <c:v>45019</c:v>
                </c:pt>
                <c:pt idx="3057" formatCode="m/d/yy;@">
                  <c:v>45020</c:v>
                </c:pt>
                <c:pt idx="3058" formatCode="m/d/yy;@">
                  <c:v>45021</c:v>
                </c:pt>
                <c:pt idx="3059" formatCode="m/d/yy;@">
                  <c:v>45022</c:v>
                </c:pt>
                <c:pt idx="3060" formatCode="m/d/yy;@">
                  <c:v>45023</c:v>
                </c:pt>
                <c:pt idx="3061" formatCode="m/d/yy;@">
                  <c:v>45026</c:v>
                </c:pt>
                <c:pt idx="3062" formatCode="m/d/yy;@">
                  <c:v>45027</c:v>
                </c:pt>
                <c:pt idx="3063" formatCode="m/d/yy;@">
                  <c:v>45028</c:v>
                </c:pt>
                <c:pt idx="3064" formatCode="m/d/yy;@">
                  <c:v>45029</c:v>
                </c:pt>
                <c:pt idx="3065" formatCode="m/d/yy;@">
                  <c:v>45030</c:v>
                </c:pt>
                <c:pt idx="3066" formatCode="m/d/yy;@">
                  <c:v>45033</c:v>
                </c:pt>
                <c:pt idx="3067" formatCode="m/d/yy;@">
                  <c:v>45034</c:v>
                </c:pt>
                <c:pt idx="3068" formatCode="m/d/yy;@">
                  <c:v>45035</c:v>
                </c:pt>
                <c:pt idx="3069" formatCode="m/d/yy;@">
                  <c:v>45036</c:v>
                </c:pt>
                <c:pt idx="3070" formatCode="m/d/yy;@">
                  <c:v>45037</c:v>
                </c:pt>
                <c:pt idx="3071" formatCode="m/d/yy;@">
                  <c:v>45040</c:v>
                </c:pt>
                <c:pt idx="3072" formatCode="m/d/yy;@">
                  <c:v>45041</c:v>
                </c:pt>
                <c:pt idx="3073" formatCode="m/d/yy;@">
                  <c:v>45042</c:v>
                </c:pt>
                <c:pt idx="3074" formatCode="m/d/yy;@">
                  <c:v>45043</c:v>
                </c:pt>
                <c:pt idx="3075" formatCode="m/d/yy;@">
                  <c:v>45044</c:v>
                </c:pt>
                <c:pt idx="3076" formatCode="m/d/yy;@">
                  <c:v>45047</c:v>
                </c:pt>
                <c:pt idx="3077" formatCode="m/d/yy;@">
                  <c:v>45048</c:v>
                </c:pt>
                <c:pt idx="3078" formatCode="m/d/yy;@">
                  <c:v>45049</c:v>
                </c:pt>
                <c:pt idx="3079" formatCode="m/d/yy;@">
                  <c:v>45050</c:v>
                </c:pt>
                <c:pt idx="3080" formatCode="m/d/yy;@">
                  <c:v>45051</c:v>
                </c:pt>
                <c:pt idx="3081" formatCode="m/d/yy;@">
                  <c:v>45054</c:v>
                </c:pt>
                <c:pt idx="3082" formatCode="m/d/yy;@">
                  <c:v>45055</c:v>
                </c:pt>
                <c:pt idx="3083" formatCode="m/d/yy;@">
                  <c:v>45056</c:v>
                </c:pt>
                <c:pt idx="3084" formatCode="m/d/yy;@">
                  <c:v>45057</c:v>
                </c:pt>
                <c:pt idx="3085" formatCode="m/d/yy;@">
                  <c:v>45058</c:v>
                </c:pt>
                <c:pt idx="3086" formatCode="m/d/yy;@">
                  <c:v>45061</c:v>
                </c:pt>
                <c:pt idx="3087" formatCode="m/d/yy;@">
                  <c:v>45062</c:v>
                </c:pt>
                <c:pt idx="3088" formatCode="m/d/yy;@">
                  <c:v>45063</c:v>
                </c:pt>
                <c:pt idx="3089" formatCode="m/d/yy;@">
                  <c:v>45064</c:v>
                </c:pt>
                <c:pt idx="3090" formatCode="m/d/yy;@">
                  <c:v>45065</c:v>
                </c:pt>
                <c:pt idx="3091" formatCode="m/d/yy;@">
                  <c:v>45068</c:v>
                </c:pt>
                <c:pt idx="3092" formatCode="m/d/yy;@">
                  <c:v>45069</c:v>
                </c:pt>
                <c:pt idx="3093" formatCode="m/d/yy;@">
                  <c:v>45070</c:v>
                </c:pt>
                <c:pt idx="3094" formatCode="m/d/yy;@">
                  <c:v>45071</c:v>
                </c:pt>
                <c:pt idx="3095" formatCode="m/d/yy;@">
                  <c:v>45072</c:v>
                </c:pt>
                <c:pt idx="3096" formatCode="m/d/yy;@">
                  <c:v>45076</c:v>
                </c:pt>
                <c:pt idx="3097" formatCode="m/d/yy;@">
                  <c:v>45077</c:v>
                </c:pt>
                <c:pt idx="3098" formatCode="m/d/yy;@">
                  <c:v>45078</c:v>
                </c:pt>
                <c:pt idx="3099" formatCode="m/d/yy;@">
                  <c:v>45079</c:v>
                </c:pt>
                <c:pt idx="3100" formatCode="m/d/yy;@">
                  <c:v>45082</c:v>
                </c:pt>
                <c:pt idx="3101" formatCode="m/d/yy;@">
                  <c:v>45083</c:v>
                </c:pt>
                <c:pt idx="3102" formatCode="m/d/yy;@">
                  <c:v>45084</c:v>
                </c:pt>
                <c:pt idx="3103" formatCode="m/d/yy;@">
                  <c:v>45085</c:v>
                </c:pt>
                <c:pt idx="3104" formatCode="m/d/yy;@">
                  <c:v>45086</c:v>
                </c:pt>
                <c:pt idx="3105" formatCode="m/d/yy;@">
                  <c:v>45089</c:v>
                </c:pt>
                <c:pt idx="3106" formatCode="m/d/yy;@">
                  <c:v>45090</c:v>
                </c:pt>
                <c:pt idx="3107" formatCode="m/d/yy;@">
                  <c:v>45091</c:v>
                </c:pt>
                <c:pt idx="3108" formatCode="m/d/yy;@">
                  <c:v>45092</c:v>
                </c:pt>
                <c:pt idx="3109" formatCode="m/d/yy;@">
                  <c:v>45093</c:v>
                </c:pt>
                <c:pt idx="3110" formatCode="m/d/yy;@">
                  <c:v>45097</c:v>
                </c:pt>
                <c:pt idx="3111" formatCode="m/d/yy;@">
                  <c:v>45098</c:v>
                </c:pt>
                <c:pt idx="3112" formatCode="m/d/yy;@">
                  <c:v>45099</c:v>
                </c:pt>
                <c:pt idx="3113" formatCode="m/d/yy;@">
                  <c:v>45100</c:v>
                </c:pt>
                <c:pt idx="3114" formatCode="m/d/yy;@">
                  <c:v>45103</c:v>
                </c:pt>
                <c:pt idx="3115" formatCode="m/d/yy;@">
                  <c:v>45104</c:v>
                </c:pt>
                <c:pt idx="3116" formatCode="m/d/yy;@">
                  <c:v>45105</c:v>
                </c:pt>
                <c:pt idx="3117" formatCode="m/d/yy;@">
                  <c:v>45106</c:v>
                </c:pt>
                <c:pt idx="3118" formatCode="m/d/yy;@">
                  <c:v>45107</c:v>
                </c:pt>
                <c:pt idx="3119" formatCode="m/d/yy;@">
                  <c:v>45110</c:v>
                </c:pt>
                <c:pt idx="3120" formatCode="m/d/yy;@">
                  <c:v>45112</c:v>
                </c:pt>
                <c:pt idx="3121" formatCode="m/d/yy;@">
                  <c:v>45113</c:v>
                </c:pt>
                <c:pt idx="3122" formatCode="m/d/yy;@">
                  <c:v>45114</c:v>
                </c:pt>
                <c:pt idx="3123" formatCode="m/d/yy;@">
                  <c:v>45117</c:v>
                </c:pt>
                <c:pt idx="3124" formatCode="m/d/yy;@">
                  <c:v>45118</c:v>
                </c:pt>
                <c:pt idx="3125" formatCode="m/d/yy;@">
                  <c:v>45119</c:v>
                </c:pt>
                <c:pt idx="3126" formatCode="m/d/yy;@">
                  <c:v>45120</c:v>
                </c:pt>
                <c:pt idx="3127" formatCode="m/d/yy;@">
                  <c:v>45121</c:v>
                </c:pt>
                <c:pt idx="3128" formatCode="m/d/yy;@">
                  <c:v>45124</c:v>
                </c:pt>
                <c:pt idx="3129" formatCode="m/d/yy;@">
                  <c:v>45125</c:v>
                </c:pt>
                <c:pt idx="3130" formatCode="m/d/yy;@">
                  <c:v>45126</c:v>
                </c:pt>
                <c:pt idx="3131" formatCode="m/d/yy;@">
                  <c:v>45127</c:v>
                </c:pt>
                <c:pt idx="3132" formatCode="m/d/yy;@">
                  <c:v>45128</c:v>
                </c:pt>
                <c:pt idx="3133" formatCode="m/d/yy;@">
                  <c:v>45131</c:v>
                </c:pt>
                <c:pt idx="3134" formatCode="m/d/yy;@">
                  <c:v>45132</c:v>
                </c:pt>
                <c:pt idx="3135" formatCode="m/d/yy;@">
                  <c:v>45133</c:v>
                </c:pt>
                <c:pt idx="3136" formatCode="m/d/yy;@">
                  <c:v>45134</c:v>
                </c:pt>
                <c:pt idx="3137" formatCode="m/d/yy;@">
                  <c:v>45135</c:v>
                </c:pt>
                <c:pt idx="3138" formatCode="m/d/yy;@">
                  <c:v>45138</c:v>
                </c:pt>
                <c:pt idx="3139" formatCode="m/d/yy;@">
                  <c:v>45139</c:v>
                </c:pt>
                <c:pt idx="3140" formatCode="m/d/yy;@">
                  <c:v>45140</c:v>
                </c:pt>
                <c:pt idx="3141" formatCode="m/d/yy;@">
                  <c:v>45141</c:v>
                </c:pt>
                <c:pt idx="3142" formatCode="m/d/yy;@">
                  <c:v>45142</c:v>
                </c:pt>
                <c:pt idx="3143" formatCode="m/d/yy;@">
                  <c:v>45145</c:v>
                </c:pt>
                <c:pt idx="3144" formatCode="m/d/yy;@">
                  <c:v>45146</c:v>
                </c:pt>
                <c:pt idx="3145" formatCode="m/d/yy;@">
                  <c:v>45147</c:v>
                </c:pt>
                <c:pt idx="3146" formatCode="m/d/yy;@">
                  <c:v>45148</c:v>
                </c:pt>
                <c:pt idx="3147" formatCode="m/d/yy;@">
                  <c:v>45149</c:v>
                </c:pt>
                <c:pt idx="3148" formatCode="m/d/yy;@">
                  <c:v>45152</c:v>
                </c:pt>
                <c:pt idx="3149" formatCode="m/d/yy;@">
                  <c:v>45153</c:v>
                </c:pt>
                <c:pt idx="3150" formatCode="m/d/yy;@">
                  <c:v>45154</c:v>
                </c:pt>
                <c:pt idx="3151" formatCode="m/d/yy;@">
                  <c:v>45155</c:v>
                </c:pt>
                <c:pt idx="3152" formatCode="m/d/yy;@">
                  <c:v>45156</c:v>
                </c:pt>
                <c:pt idx="3153" formatCode="m/d/yy;@">
                  <c:v>45159</c:v>
                </c:pt>
                <c:pt idx="3154" formatCode="m/d/yy;@">
                  <c:v>45160</c:v>
                </c:pt>
                <c:pt idx="3155" formatCode="m/d/yy;@">
                  <c:v>45161</c:v>
                </c:pt>
                <c:pt idx="3156" formatCode="m/d/yy;@">
                  <c:v>45162</c:v>
                </c:pt>
                <c:pt idx="3157" formatCode="m/d/yy;@">
                  <c:v>45163</c:v>
                </c:pt>
                <c:pt idx="3158" formatCode="m/d/yy;@">
                  <c:v>45166</c:v>
                </c:pt>
                <c:pt idx="3159" formatCode="m/d/yy;@">
                  <c:v>45167</c:v>
                </c:pt>
                <c:pt idx="3160" formatCode="m/d/yy;@">
                  <c:v>45168</c:v>
                </c:pt>
                <c:pt idx="3161" formatCode="m/d/yy;@">
                  <c:v>45169</c:v>
                </c:pt>
                <c:pt idx="3162" formatCode="m/d/yy;@">
                  <c:v>45170</c:v>
                </c:pt>
                <c:pt idx="3163" formatCode="m/d/yy;@">
                  <c:v>45174</c:v>
                </c:pt>
                <c:pt idx="3164" formatCode="m/d/yy;@">
                  <c:v>45175</c:v>
                </c:pt>
                <c:pt idx="3165" formatCode="m/d/yy;@">
                  <c:v>45176</c:v>
                </c:pt>
                <c:pt idx="3166" formatCode="m/d/yy;@">
                  <c:v>45177</c:v>
                </c:pt>
                <c:pt idx="3167" formatCode="m/d/yy;@">
                  <c:v>45180</c:v>
                </c:pt>
                <c:pt idx="3168" formatCode="m/d/yy;@">
                  <c:v>45181</c:v>
                </c:pt>
                <c:pt idx="3169" formatCode="m/d/yy;@">
                  <c:v>45182</c:v>
                </c:pt>
                <c:pt idx="3170" formatCode="m/d/yy;@">
                  <c:v>45183</c:v>
                </c:pt>
                <c:pt idx="3171" formatCode="m/d/yy;@">
                  <c:v>45184</c:v>
                </c:pt>
                <c:pt idx="3172" formatCode="m/d/yy;@">
                  <c:v>45187</c:v>
                </c:pt>
                <c:pt idx="3173" formatCode="m/d/yy;@">
                  <c:v>45188</c:v>
                </c:pt>
                <c:pt idx="3174" formatCode="m/d/yy;@">
                  <c:v>45189</c:v>
                </c:pt>
                <c:pt idx="3175" formatCode="m/d/yy;@">
                  <c:v>45190</c:v>
                </c:pt>
                <c:pt idx="3176" formatCode="m/d/yy;@">
                  <c:v>45191</c:v>
                </c:pt>
                <c:pt idx="3177" formatCode="m/d/yy;@">
                  <c:v>45194</c:v>
                </c:pt>
                <c:pt idx="3178" formatCode="m/d/yy;@">
                  <c:v>45195</c:v>
                </c:pt>
                <c:pt idx="3179" formatCode="m/d/yy;@">
                  <c:v>45196</c:v>
                </c:pt>
                <c:pt idx="3180" formatCode="m/d/yy;@">
                  <c:v>45197</c:v>
                </c:pt>
                <c:pt idx="3181" formatCode="m/d/yy;@">
                  <c:v>45198</c:v>
                </c:pt>
                <c:pt idx="3182" formatCode="m/d/yy;@">
                  <c:v>45201</c:v>
                </c:pt>
                <c:pt idx="3183" formatCode="m/d/yy;@">
                  <c:v>45202</c:v>
                </c:pt>
                <c:pt idx="3184" formatCode="m/d/yy;@">
                  <c:v>45203</c:v>
                </c:pt>
                <c:pt idx="3185" formatCode="m/d/yy;@">
                  <c:v>45204</c:v>
                </c:pt>
                <c:pt idx="3186" formatCode="m/d/yy;@">
                  <c:v>45205</c:v>
                </c:pt>
                <c:pt idx="3187" formatCode="m/d/yy;@">
                  <c:v>45209</c:v>
                </c:pt>
                <c:pt idx="3188" formatCode="m/d/yy;@">
                  <c:v>45210</c:v>
                </c:pt>
                <c:pt idx="3189" formatCode="m/d/yy;@">
                  <c:v>45211</c:v>
                </c:pt>
                <c:pt idx="3190" formatCode="m/d/yy;@">
                  <c:v>45212</c:v>
                </c:pt>
                <c:pt idx="3191" formatCode="m/d/yy;@">
                  <c:v>45215</c:v>
                </c:pt>
                <c:pt idx="3192" formatCode="m/d/yy;@">
                  <c:v>45216</c:v>
                </c:pt>
                <c:pt idx="3193" formatCode="m/d/yy;@">
                  <c:v>45217</c:v>
                </c:pt>
                <c:pt idx="3194" formatCode="m/d/yy;@">
                  <c:v>45218</c:v>
                </c:pt>
                <c:pt idx="3195" formatCode="m/d/yy;@">
                  <c:v>45219</c:v>
                </c:pt>
                <c:pt idx="3196" formatCode="m/d/yy;@">
                  <c:v>45222</c:v>
                </c:pt>
                <c:pt idx="3197" formatCode="m/d/yy;@">
                  <c:v>45223</c:v>
                </c:pt>
                <c:pt idx="3198" formatCode="m/d/yy;@">
                  <c:v>45224</c:v>
                </c:pt>
                <c:pt idx="3199" formatCode="m/d/yy;@">
                  <c:v>45225</c:v>
                </c:pt>
                <c:pt idx="3200" formatCode="m/d/yy;@">
                  <c:v>45226</c:v>
                </c:pt>
                <c:pt idx="3201" formatCode="m/d/yy;@">
                  <c:v>45229</c:v>
                </c:pt>
                <c:pt idx="3202" formatCode="m/d/yy;@">
                  <c:v>45230</c:v>
                </c:pt>
                <c:pt idx="3203" formatCode="m/d/yy;@">
                  <c:v>45231</c:v>
                </c:pt>
                <c:pt idx="3204" formatCode="m/d/yy;@">
                  <c:v>45232</c:v>
                </c:pt>
                <c:pt idx="3205" formatCode="m/d/yy;@">
                  <c:v>45233</c:v>
                </c:pt>
                <c:pt idx="3206" formatCode="m/d/yy;@">
                  <c:v>45236</c:v>
                </c:pt>
                <c:pt idx="3207" formatCode="m/d/yy;@">
                  <c:v>45237</c:v>
                </c:pt>
                <c:pt idx="3208" formatCode="m/d/yy;@">
                  <c:v>45238</c:v>
                </c:pt>
                <c:pt idx="3209" formatCode="m/d/yy;@">
                  <c:v>45239</c:v>
                </c:pt>
                <c:pt idx="3210" formatCode="m/d/yy;@">
                  <c:v>45240</c:v>
                </c:pt>
                <c:pt idx="3211" formatCode="m/d/yy;@">
                  <c:v>45243</c:v>
                </c:pt>
                <c:pt idx="3212" formatCode="m/d/yy;@">
                  <c:v>45244</c:v>
                </c:pt>
                <c:pt idx="3213" formatCode="m/d/yy;@">
                  <c:v>45245</c:v>
                </c:pt>
                <c:pt idx="3214" formatCode="m/d/yy;@">
                  <c:v>45246</c:v>
                </c:pt>
                <c:pt idx="3215" formatCode="m/d/yy;@">
                  <c:v>45247</c:v>
                </c:pt>
                <c:pt idx="3216" formatCode="m/d/yy;@">
                  <c:v>45250</c:v>
                </c:pt>
                <c:pt idx="3217" formatCode="m/d/yy;@">
                  <c:v>45251</c:v>
                </c:pt>
                <c:pt idx="3218" formatCode="m/d/yy;@">
                  <c:v>45252</c:v>
                </c:pt>
                <c:pt idx="3219" formatCode="m/d/yy;@">
                  <c:v>45254</c:v>
                </c:pt>
                <c:pt idx="3220" formatCode="m/d/yy;@">
                  <c:v>45257</c:v>
                </c:pt>
                <c:pt idx="3221" formatCode="m/d/yy;@">
                  <c:v>45258</c:v>
                </c:pt>
                <c:pt idx="3222" formatCode="m/d/yy;@">
                  <c:v>45259</c:v>
                </c:pt>
                <c:pt idx="3223" formatCode="m/d/yy;@">
                  <c:v>45260</c:v>
                </c:pt>
                <c:pt idx="3224" formatCode="m/d/yy;@">
                  <c:v>45261</c:v>
                </c:pt>
                <c:pt idx="3225" formatCode="m/d/yy;@">
                  <c:v>45264</c:v>
                </c:pt>
                <c:pt idx="3226" formatCode="m/d/yy;@">
                  <c:v>45265</c:v>
                </c:pt>
                <c:pt idx="3227" formatCode="m/d/yy;@">
                  <c:v>45266</c:v>
                </c:pt>
                <c:pt idx="3228" formatCode="m/d/yy;@">
                  <c:v>45267</c:v>
                </c:pt>
                <c:pt idx="3229" formatCode="m/d/yy;@">
                  <c:v>45268</c:v>
                </c:pt>
                <c:pt idx="3230" formatCode="m/d/yy;@">
                  <c:v>45271</c:v>
                </c:pt>
                <c:pt idx="3231" formatCode="m/d/yy;@">
                  <c:v>45272</c:v>
                </c:pt>
                <c:pt idx="3232" formatCode="m/d/yy;@">
                  <c:v>45273</c:v>
                </c:pt>
                <c:pt idx="3233" formatCode="m/d/yy;@">
                  <c:v>45274</c:v>
                </c:pt>
                <c:pt idx="3234" formatCode="m/d/yy;@">
                  <c:v>45275</c:v>
                </c:pt>
                <c:pt idx="3235" formatCode="m/d/yy;@">
                  <c:v>45278</c:v>
                </c:pt>
                <c:pt idx="3236" formatCode="m/d/yy;@">
                  <c:v>45279</c:v>
                </c:pt>
                <c:pt idx="3237" formatCode="m/d/yy;@">
                  <c:v>45280</c:v>
                </c:pt>
                <c:pt idx="3238" formatCode="m/d/yy;@">
                  <c:v>45281</c:v>
                </c:pt>
                <c:pt idx="3239" formatCode="m/d/yy;@">
                  <c:v>45282</c:v>
                </c:pt>
                <c:pt idx="3240" formatCode="m/d/yy;@">
                  <c:v>45286</c:v>
                </c:pt>
                <c:pt idx="3241" formatCode="m/d/yy;@">
                  <c:v>45287</c:v>
                </c:pt>
                <c:pt idx="3242" formatCode="m/d/yy;@">
                  <c:v>45288</c:v>
                </c:pt>
                <c:pt idx="3243" formatCode="m/d/yy;@">
                  <c:v>45289</c:v>
                </c:pt>
                <c:pt idx="3244" formatCode="m/d/yy;@">
                  <c:v>45293</c:v>
                </c:pt>
                <c:pt idx="3245" formatCode="m/d/yy;@">
                  <c:v>45294</c:v>
                </c:pt>
                <c:pt idx="3246" formatCode="m/d/yy;@">
                  <c:v>45295</c:v>
                </c:pt>
                <c:pt idx="3247" formatCode="m/d/yy;@">
                  <c:v>45296</c:v>
                </c:pt>
                <c:pt idx="3248" formatCode="m/d/yy;@">
                  <c:v>45299</c:v>
                </c:pt>
                <c:pt idx="3249" formatCode="m/d/yy;@">
                  <c:v>45300</c:v>
                </c:pt>
                <c:pt idx="3250" formatCode="m/d/yy;@">
                  <c:v>45301</c:v>
                </c:pt>
                <c:pt idx="3251" formatCode="m/d/yy;@">
                  <c:v>45302</c:v>
                </c:pt>
                <c:pt idx="3252" formatCode="m/d/yy;@">
                  <c:v>45303</c:v>
                </c:pt>
                <c:pt idx="3253" formatCode="m/d/yy;@">
                  <c:v>45307</c:v>
                </c:pt>
                <c:pt idx="3254" formatCode="m/d/yy;@">
                  <c:v>45308</c:v>
                </c:pt>
                <c:pt idx="3255" formatCode="m/d/yy;@">
                  <c:v>45309</c:v>
                </c:pt>
                <c:pt idx="3256" formatCode="m/d/yy;@">
                  <c:v>45310</c:v>
                </c:pt>
                <c:pt idx="3257" formatCode="m/d/yy;@">
                  <c:v>45313</c:v>
                </c:pt>
                <c:pt idx="3258" formatCode="m/d/yy;@">
                  <c:v>45314</c:v>
                </c:pt>
                <c:pt idx="3259" formatCode="m/d/yy;@">
                  <c:v>45315</c:v>
                </c:pt>
                <c:pt idx="3260" formatCode="m/d/yy;@">
                  <c:v>45316</c:v>
                </c:pt>
                <c:pt idx="3261" formatCode="m/d/yy;@">
                  <c:v>45317</c:v>
                </c:pt>
                <c:pt idx="3262" formatCode="m/d/yy;@">
                  <c:v>45320</c:v>
                </c:pt>
                <c:pt idx="3263" formatCode="m/d/yy;@">
                  <c:v>45321</c:v>
                </c:pt>
                <c:pt idx="3264" formatCode="m/d/yy;@">
                  <c:v>45322</c:v>
                </c:pt>
                <c:pt idx="3265" formatCode="m/d/yy;@">
                  <c:v>45323</c:v>
                </c:pt>
                <c:pt idx="3266" formatCode="m/d/yy;@">
                  <c:v>45324</c:v>
                </c:pt>
                <c:pt idx="3267" formatCode="m/d/yy;@">
                  <c:v>45327</c:v>
                </c:pt>
                <c:pt idx="3268" formatCode="m/d/yy;@">
                  <c:v>45328</c:v>
                </c:pt>
                <c:pt idx="3269" formatCode="m/d/yy;@">
                  <c:v>45329</c:v>
                </c:pt>
                <c:pt idx="3270" formatCode="m/d/yy;@">
                  <c:v>45330</c:v>
                </c:pt>
                <c:pt idx="3271" formatCode="m/d/yy;@">
                  <c:v>45331</c:v>
                </c:pt>
                <c:pt idx="3272" formatCode="m/d/yy;@">
                  <c:v>45334</c:v>
                </c:pt>
                <c:pt idx="3273" formatCode="m/d/yy;@">
                  <c:v>45335</c:v>
                </c:pt>
                <c:pt idx="3274" formatCode="m/d/yy;@">
                  <c:v>45336</c:v>
                </c:pt>
                <c:pt idx="3275" formatCode="m/d/yy;@">
                  <c:v>45337</c:v>
                </c:pt>
                <c:pt idx="3276" formatCode="m/d/yy;@">
                  <c:v>45338</c:v>
                </c:pt>
                <c:pt idx="3277" formatCode="m/d/yy;@">
                  <c:v>45342</c:v>
                </c:pt>
                <c:pt idx="3278" formatCode="m/d/yy;@">
                  <c:v>45343</c:v>
                </c:pt>
                <c:pt idx="3279" formatCode="m/d/yy;@">
                  <c:v>45344</c:v>
                </c:pt>
                <c:pt idx="3280" formatCode="m/d/yy;@">
                  <c:v>45345</c:v>
                </c:pt>
                <c:pt idx="3281" formatCode="m/d/yy;@">
                  <c:v>45348</c:v>
                </c:pt>
                <c:pt idx="3282" formatCode="m/d/yy;@">
                  <c:v>45349</c:v>
                </c:pt>
                <c:pt idx="3283" formatCode="m/d/yy;@">
                  <c:v>45350</c:v>
                </c:pt>
                <c:pt idx="3284" formatCode="m/d/yy;@">
                  <c:v>45351</c:v>
                </c:pt>
                <c:pt idx="3285" formatCode="m/d/yy;@">
                  <c:v>45352</c:v>
                </c:pt>
                <c:pt idx="3286" formatCode="m/d/yy;@">
                  <c:v>45355</c:v>
                </c:pt>
                <c:pt idx="3287" formatCode="m/d/yy;@">
                  <c:v>45356</c:v>
                </c:pt>
                <c:pt idx="3288" formatCode="m/d/yy;@">
                  <c:v>45357</c:v>
                </c:pt>
                <c:pt idx="3289" formatCode="m/d/yy;@">
                  <c:v>45358</c:v>
                </c:pt>
                <c:pt idx="3290" formatCode="m/d/yy;@">
                  <c:v>45359</c:v>
                </c:pt>
                <c:pt idx="3291" formatCode="m/d/yy;@">
                  <c:v>45362</c:v>
                </c:pt>
                <c:pt idx="3292" formatCode="m/d/yy;@">
                  <c:v>45363</c:v>
                </c:pt>
                <c:pt idx="3293" formatCode="m/d/yy;@">
                  <c:v>45364</c:v>
                </c:pt>
                <c:pt idx="3294" formatCode="m/d/yy;@">
                  <c:v>45365</c:v>
                </c:pt>
                <c:pt idx="3295" formatCode="m/d/yy;@">
                  <c:v>45366</c:v>
                </c:pt>
                <c:pt idx="3296" formatCode="m/d/yy;@">
                  <c:v>45369</c:v>
                </c:pt>
                <c:pt idx="3297" formatCode="m/d/yy;@">
                  <c:v>45370</c:v>
                </c:pt>
                <c:pt idx="3298" formatCode="m/d/yy;@">
                  <c:v>45371</c:v>
                </c:pt>
                <c:pt idx="3299" formatCode="m/d/yy;@">
                  <c:v>45372</c:v>
                </c:pt>
                <c:pt idx="3300" formatCode="m/d/yy;@">
                  <c:v>45373</c:v>
                </c:pt>
                <c:pt idx="3301" formatCode="m/d/yy;@">
                  <c:v>45376</c:v>
                </c:pt>
                <c:pt idx="3302" formatCode="m/d/yy;@">
                  <c:v>45377</c:v>
                </c:pt>
                <c:pt idx="3303" formatCode="m/d/yy;@">
                  <c:v>45378</c:v>
                </c:pt>
                <c:pt idx="3304" formatCode="m/d/yy;@">
                  <c:v>45379</c:v>
                </c:pt>
                <c:pt idx="3305" formatCode="m/d/yy;@">
                  <c:v>45383</c:v>
                </c:pt>
                <c:pt idx="3306" formatCode="m/d/yy;@">
                  <c:v>45384</c:v>
                </c:pt>
                <c:pt idx="3307" formatCode="m/d/yy;@">
                  <c:v>45385</c:v>
                </c:pt>
                <c:pt idx="3308" formatCode="m/d/yy;@">
                  <c:v>45386</c:v>
                </c:pt>
                <c:pt idx="3309" formatCode="m/d/yy;@">
                  <c:v>45387</c:v>
                </c:pt>
                <c:pt idx="3310" formatCode="m/d/yy;@">
                  <c:v>45390</c:v>
                </c:pt>
                <c:pt idx="3311" formatCode="m/d/yy;@">
                  <c:v>45391</c:v>
                </c:pt>
                <c:pt idx="3312" formatCode="m/d/yy;@">
                  <c:v>45392</c:v>
                </c:pt>
                <c:pt idx="3313" formatCode="m/d/yy;@">
                  <c:v>45393</c:v>
                </c:pt>
                <c:pt idx="3314" formatCode="m/d/yy;@">
                  <c:v>45394</c:v>
                </c:pt>
                <c:pt idx="3315" formatCode="m/d/yy;@">
                  <c:v>45397</c:v>
                </c:pt>
                <c:pt idx="3316" formatCode="m/d/yy;@">
                  <c:v>45398</c:v>
                </c:pt>
                <c:pt idx="3317" formatCode="m/d/yy;@">
                  <c:v>45399</c:v>
                </c:pt>
                <c:pt idx="3318" formatCode="m/d/yy;@">
                  <c:v>45400</c:v>
                </c:pt>
                <c:pt idx="3319" formatCode="m/d/yy;@">
                  <c:v>45401</c:v>
                </c:pt>
                <c:pt idx="3320" formatCode="m/d/yy;@">
                  <c:v>45404</c:v>
                </c:pt>
                <c:pt idx="3321" formatCode="m/d/yy;@">
                  <c:v>45405</c:v>
                </c:pt>
                <c:pt idx="3322" formatCode="m/d/yy;@">
                  <c:v>45406</c:v>
                </c:pt>
                <c:pt idx="3323" formatCode="m/d/yy;@">
                  <c:v>45407</c:v>
                </c:pt>
                <c:pt idx="3324" formatCode="m/d/yy;@">
                  <c:v>45408</c:v>
                </c:pt>
                <c:pt idx="3325" formatCode="m/d/yy;@">
                  <c:v>45411</c:v>
                </c:pt>
                <c:pt idx="3326" formatCode="m/d/yy;@">
                  <c:v>45412</c:v>
                </c:pt>
                <c:pt idx="3327" formatCode="m/d/yy;@">
                  <c:v>45413</c:v>
                </c:pt>
                <c:pt idx="3328" formatCode="m/d/yy;@">
                  <c:v>45414</c:v>
                </c:pt>
                <c:pt idx="3329" formatCode="m/d/yy;@">
                  <c:v>45415</c:v>
                </c:pt>
                <c:pt idx="3330" formatCode="m/d/yy;@">
                  <c:v>45418</c:v>
                </c:pt>
                <c:pt idx="3331" formatCode="m/d/yy;@">
                  <c:v>45419</c:v>
                </c:pt>
                <c:pt idx="3332" formatCode="m/d/yy;@">
                  <c:v>45420</c:v>
                </c:pt>
                <c:pt idx="3333" formatCode="m/d/yy;@">
                  <c:v>45421</c:v>
                </c:pt>
                <c:pt idx="3334" formatCode="m/d/yy;@">
                  <c:v>45422</c:v>
                </c:pt>
                <c:pt idx="3335" formatCode="m/d/yy;@">
                  <c:v>45425</c:v>
                </c:pt>
                <c:pt idx="3336" formatCode="m/d/yy;@">
                  <c:v>45426</c:v>
                </c:pt>
                <c:pt idx="3337" formatCode="m/d/yy;@">
                  <c:v>45427</c:v>
                </c:pt>
                <c:pt idx="3338" formatCode="m/d/yy;@">
                  <c:v>45428</c:v>
                </c:pt>
                <c:pt idx="3339" formatCode="m/d/yy;@">
                  <c:v>45429</c:v>
                </c:pt>
                <c:pt idx="3340" formatCode="m/d/yy;@">
                  <c:v>45432</c:v>
                </c:pt>
                <c:pt idx="3341" formatCode="m/d/yy;@">
                  <c:v>45433</c:v>
                </c:pt>
                <c:pt idx="3342" formatCode="m/d/yy;@">
                  <c:v>45434</c:v>
                </c:pt>
                <c:pt idx="3343" formatCode="m/d/yy;@">
                  <c:v>45435</c:v>
                </c:pt>
                <c:pt idx="3344" formatCode="m/d/yy;@">
                  <c:v>45436</c:v>
                </c:pt>
                <c:pt idx="3345" formatCode="m/d/yy;@">
                  <c:v>45440</c:v>
                </c:pt>
                <c:pt idx="3346" formatCode="m/d/yy;@">
                  <c:v>45441</c:v>
                </c:pt>
                <c:pt idx="3347" formatCode="m/d/yy;@">
                  <c:v>45442</c:v>
                </c:pt>
                <c:pt idx="3348" formatCode="m/d/yy;@">
                  <c:v>45443</c:v>
                </c:pt>
                <c:pt idx="3349" formatCode="m/d/yy;@">
                  <c:v>45446</c:v>
                </c:pt>
                <c:pt idx="3350" formatCode="m/d/yy;@">
                  <c:v>45447</c:v>
                </c:pt>
                <c:pt idx="3351" formatCode="m/d/yy;@">
                  <c:v>45448</c:v>
                </c:pt>
                <c:pt idx="3352" formatCode="m/d/yy;@">
                  <c:v>45449</c:v>
                </c:pt>
                <c:pt idx="3353" formatCode="m/d/yy;@">
                  <c:v>45453</c:v>
                </c:pt>
                <c:pt idx="3354" formatCode="m/d/yy;@">
                  <c:v>45454</c:v>
                </c:pt>
                <c:pt idx="3355" formatCode="m/d/yy;@">
                  <c:v>45455</c:v>
                </c:pt>
                <c:pt idx="3356" formatCode="m/d/yy;@">
                  <c:v>45456</c:v>
                </c:pt>
                <c:pt idx="3357" formatCode="m/d/yy;@">
                  <c:v>45457</c:v>
                </c:pt>
                <c:pt idx="3358" formatCode="m/d/yy;@">
                  <c:v>45460</c:v>
                </c:pt>
                <c:pt idx="3359" formatCode="m/d/yy;@">
                  <c:v>45461</c:v>
                </c:pt>
                <c:pt idx="3360" formatCode="m/d/yy;@">
                  <c:v>45463</c:v>
                </c:pt>
                <c:pt idx="3361" formatCode="m/d/yy;@">
                  <c:v>45464</c:v>
                </c:pt>
                <c:pt idx="3362" formatCode="m/d/yy;@">
                  <c:v>45467</c:v>
                </c:pt>
                <c:pt idx="3363" formatCode="m/d/yy;@">
                  <c:v>45469</c:v>
                </c:pt>
                <c:pt idx="3364" formatCode="m/d/yy;@">
                  <c:v>45470</c:v>
                </c:pt>
                <c:pt idx="3365" formatCode="m/d/yy;@">
                  <c:v>45471</c:v>
                </c:pt>
                <c:pt idx="3366" formatCode="m/d/yy;@">
                  <c:v>45474</c:v>
                </c:pt>
                <c:pt idx="3367" formatCode="m/d/yy;@">
                  <c:v>45475</c:v>
                </c:pt>
                <c:pt idx="3368" formatCode="m/d/yy;@">
                  <c:v>45476</c:v>
                </c:pt>
                <c:pt idx="3369" formatCode="m/d/yy;@">
                  <c:v>45478</c:v>
                </c:pt>
                <c:pt idx="3370" formatCode="m/d/yy;@">
                  <c:v>45481</c:v>
                </c:pt>
                <c:pt idx="3371" formatCode="m/d/yy;@">
                  <c:v>45482</c:v>
                </c:pt>
                <c:pt idx="3372" formatCode="m/d/yy;@">
                  <c:v>45483</c:v>
                </c:pt>
                <c:pt idx="3373" formatCode="m/d/yy;@">
                  <c:v>45484</c:v>
                </c:pt>
                <c:pt idx="3374" formatCode="m/d/yy;@">
                  <c:v>45485</c:v>
                </c:pt>
                <c:pt idx="3375" formatCode="m/d/yy;@">
                  <c:v>45488</c:v>
                </c:pt>
                <c:pt idx="3376" formatCode="m/d/yy;@">
                  <c:v>45489</c:v>
                </c:pt>
                <c:pt idx="3377" formatCode="m/d/yy;@">
                  <c:v>45490</c:v>
                </c:pt>
                <c:pt idx="3378" formatCode="m/d/yy;@">
                  <c:v>45491</c:v>
                </c:pt>
                <c:pt idx="3379" formatCode="m/d/yy;@">
                  <c:v>45492</c:v>
                </c:pt>
                <c:pt idx="3380" formatCode="m/d/yy;@">
                  <c:v>45495</c:v>
                </c:pt>
                <c:pt idx="3381" formatCode="m/d/yy;@">
                  <c:v>45496</c:v>
                </c:pt>
                <c:pt idx="3382" formatCode="m/d/yy;@">
                  <c:v>45497</c:v>
                </c:pt>
                <c:pt idx="3383" formatCode="m/d/yy;@">
                  <c:v>45498</c:v>
                </c:pt>
                <c:pt idx="3384" formatCode="m/d/yy;@">
                  <c:v>45499</c:v>
                </c:pt>
                <c:pt idx="3385" formatCode="m/d/yy;@">
                  <c:v>45502</c:v>
                </c:pt>
                <c:pt idx="3386" formatCode="m/d/yy;@">
                  <c:v>45503</c:v>
                </c:pt>
                <c:pt idx="3387" formatCode="m/d/yy;@">
                  <c:v>45504</c:v>
                </c:pt>
                <c:pt idx="3388" formatCode="m/d/yy;@">
                  <c:v>45505</c:v>
                </c:pt>
                <c:pt idx="3389" formatCode="m/d/yy;@">
                  <c:v>45506</c:v>
                </c:pt>
                <c:pt idx="3390" formatCode="m/d/yy;@">
                  <c:v>45509</c:v>
                </c:pt>
                <c:pt idx="3391" formatCode="m/d/yy;@">
                  <c:v>45510</c:v>
                </c:pt>
                <c:pt idx="3392" formatCode="m/d/yy;@">
                  <c:v>45511</c:v>
                </c:pt>
                <c:pt idx="3393" formatCode="m/d/yy;@">
                  <c:v>45512</c:v>
                </c:pt>
                <c:pt idx="3394" formatCode="m/d/yy;@">
                  <c:v>45513</c:v>
                </c:pt>
                <c:pt idx="3395" formatCode="m/d/yy;@">
                  <c:v>45516</c:v>
                </c:pt>
                <c:pt idx="3396" formatCode="m/d/yy;@">
                  <c:v>45517</c:v>
                </c:pt>
                <c:pt idx="3397" formatCode="m/d/yy;@">
                  <c:v>45518</c:v>
                </c:pt>
                <c:pt idx="3398" formatCode="m/d/yy;@">
                  <c:v>45519</c:v>
                </c:pt>
                <c:pt idx="3399" formatCode="m/d/yy;@">
                  <c:v>45520</c:v>
                </c:pt>
                <c:pt idx="3400" formatCode="m/d/yy;@">
                  <c:v>45523</c:v>
                </c:pt>
                <c:pt idx="3401" formatCode="m/d/yy;@">
                  <c:v>45524</c:v>
                </c:pt>
                <c:pt idx="3402" formatCode="m/d/yy;@">
                  <c:v>45525</c:v>
                </c:pt>
                <c:pt idx="3403" formatCode="m/d/yy;@">
                  <c:v>45526</c:v>
                </c:pt>
                <c:pt idx="3404" formatCode="m/d/yy;@">
                  <c:v>45527</c:v>
                </c:pt>
                <c:pt idx="3405" formatCode="m/d/yy;@">
                  <c:v>45530</c:v>
                </c:pt>
                <c:pt idx="3406" formatCode="m/d/yy;@">
                  <c:v>45531</c:v>
                </c:pt>
                <c:pt idx="3407" formatCode="m/d/yy;@">
                  <c:v>45532</c:v>
                </c:pt>
                <c:pt idx="3408" formatCode="m/d/yy;@">
                  <c:v>45533</c:v>
                </c:pt>
                <c:pt idx="3409" formatCode="m/d/yy;@">
                  <c:v>45534</c:v>
                </c:pt>
                <c:pt idx="3410" formatCode="m/d/yy;@">
                  <c:v>45538</c:v>
                </c:pt>
                <c:pt idx="3411" formatCode="m/d/yy;@">
                  <c:v>45539</c:v>
                </c:pt>
                <c:pt idx="3412" formatCode="m/d/yy;@">
                  <c:v>45540</c:v>
                </c:pt>
                <c:pt idx="3413" formatCode="m/d/yy;@">
                  <c:v>45541</c:v>
                </c:pt>
                <c:pt idx="3414" formatCode="m/d/yy;@">
                  <c:v>45544</c:v>
                </c:pt>
                <c:pt idx="3415" formatCode="m/d/yy;@">
                  <c:v>45545</c:v>
                </c:pt>
                <c:pt idx="3416" formatCode="m/d/yy;@">
                  <c:v>45546</c:v>
                </c:pt>
                <c:pt idx="3417" formatCode="m/d/yy;@">
                  <c:v>45547</c:v>
                </c:pt>
                <c:pt idx="3418" formatCode="m/d/yy;@">
                  <c:v>45548</c:v>
                </c:pt>
                <c:pt idx="3419" formatCode="m/d/yy;@">
                  <c:v>45551</c:v>
                </c:pt>
                <c:pt idx="3420" formatCode="m/d/yy;@">
                  <c:v>45552</c:v>
                </c:pt>
                <c:pt idx="3421" formatCode="m/d/yy;@">
                  <c:v>45553</c:v>
                </c:pt>
                <c:pt idx="3422" formatCode="m/d/yy;@">
                  <c:v>45554</c:v>
                </c:pt>
                <c:pt idx="3423" formatCode="m/d/yy;@">
                  <c:v>45555</c:v>
                </c:pt>
                <c:pt idx="3424" formatCode="m/d/yy;@">
                  <c:v>45558</c:v>
                </c:pt>
                <c:pt idx="3425" formatCode="m/d/yy;@">
                  <c:v>45559</c:v>
                </c:pt>
                <c:pt idx="3426" formatCode="m/d/yy;@">
                  <c:v>45560</c:v>
                </c:pt>
                <c:pt idx="3427" formatCode="m/d/yy;@">
                  <c:v>45561</c:v>
                </c:pt>
                <c:pt idx="3428" formatCode="m/d/yy;@">
                  <c:v>45562</c:v>
                </c:pt>
                <c:pt idx="3429" formatCode="m/d/yy;@">
                  <c:v>45565</c:v>
                </c:pt>
              </c:numCache>
            </c:numRef>
          </c:cat>
          <c:val>
            <c:numRef>
              <c:f>'[DA 9413.xlsx]Sheet5 (2)'!$B$4:$EAY$4</c:f>
              <c:numCache>
                <c:formatCode>General</c:formatCode>
                <c:ptCount val="3430"/>
                <c:pt idx="330" formatCode="0.0">
                  <c:v>176.6</c:v>
                </c:pt>
                <c:pt idx="331" formatCode="0.0">
                  <c:v>174.5</c:v>
                </c:pt>
                <c:pt idx="332" formatCode="0.0">
                  <c:v>171.9</c:v>
                </c:pt>
                <c:pt idx="333" formatCode="0.0">
                  <c:v>168.8</c:v>
                </c:pt>
                <c:pt idx="334" formatCode="0.0">
                  <c:v>172</c:v>
                </c:pt>
                <c:pt idx="335" formatCode="0.0">
                  <c:v>173.9</c:v>
                </c:pt>
                <c:pt idx="336" formatCode="0.0">
                  <c:v>175.1</c:v>
                </c:pt>
                <c:pt idx="337" formatCode="0.0">
                  <c:v>176.8</c:v>
                </c:pt>
                <c:pt idx="338" formatCode="0.0">
                  <c:v>180.2</c:v>
                </c:pt>
                <c:pt idx="339" formatCode="0.0">
                  <c:v>175.6</c:v>
                </c:pt>
                <c:pt idx="340" formatCode="0.0">
                  <c:v>177.8</c:v>
                </c:pt>
                <c:pt idx="341" formatCode="0.0">
                  <c:v>187.3</c:v>
                </c:pt>
                <c:pt idx="342" formatCode="0.0">
                  <c:v>194.1</c:v>
                </c:pt>
                <c:pt idx="343" formatCode="0.0">
                  <c:v>194.4</c:v>
                </c:pt>
                <c:pt idx="344" formatCode="0.0">
                  <c:v>204.9</c:v>
                </c:pt>
                <c:pt idx="345" formatCode="0.0">
                  <c:v>201.9</c:v>
                </c:pt>
                <c:pt idx="346" formatCode="0.0">
                  <c:v>202.9</c:v>
                </c:pt>
                <c:pt idx="347" formatCode="0.0">
                  <c:v>195.3</c:v>
                </c:pt>
                <c:pt idx="348" formatCode="0.0">
                  <c:v>197.3</c:v>
                </c:pt>
                <c:pt idx="349" formatCode="0.0">
                  <c:v>193.7</c:v>
                </c:pt>
                <c:pt idx="350" formatCode="0.0">
                  <c:v>192.9</c:v>
                </c:pt>
                <c:pt idx="351" formatCode="0.0">
                  <c:v>192</c:v>
                </c:pt>
                <c:pt idx="352" formatCode="0.0">
                  <c:v>191.8</c:v>
                </c:pt>
                <c:pt idx="353" formatCode="0.0">
                  <c:v>192</c:v>
                </c:pt>
                <c:pt idx="354" formatCode="0.0">
                  <c:v>189.8</c:v>
                </c:pt>
                <c:pt idx="355" formatCode="0.0">
                  <c:v>185.2</c:v>
                </c:pt>
                <c:pt idx="356" formatCode="0.0">
                  <c:v>190.2</c:v>
                </c:pt>
                <c:pt idx="357" formatCode="0.0">
                  <c:v>187.5</c:v>
                </c:pt>
                <c:pt idx="358" formatCode="0.0">
                  <c:v>178.1</c:v>
                </c:pt>
                <c:pt idx="359" formatCode="0.0">
                  <c:v>179.4</c:v>
                </c:pt>
                <c:pt idx="360" formatCode="0.0">
                  <c:v>178.6</c:v>
                </c:pt>
                <c:pt idx="361" formatCode="0.0">
                  <c:v>179.1</c:v>
                </c:pt>
                <c:pt idx="362" formatCode="0.0">
                  <c:v>172.3</c:v>
                </c:pt>
                <c:pt idx="363" formatCode="0.0">
                  <c:v>174.4</c:v>
                </c:pt>
                <c:pt idx="364" formatCode="0.0">
                  <c:v>169.6</c:v>
                </c:pt>
                <c:pt idx="365" formatCode="0.0">
                  <c:v>171.1</c:v>
                </c:pt>
                <c:pt idx="366" formatCode="0.0">
                  <c:v>174.3</c:v>
                </c:pt>
                <c:pt idx="367" formatCode="0.0">
                  <c:v>171.3</c:v>
                </c:pt>
                <c:pt idx="368" formatCode="0.0">
                  <c:v>168.3</c:v>
                </c:pt>
                <c:pt idx="369" formatCode="0.0">
                  <c:v>170</c:v>
                </c:pt>
                <c:pt idx="370" formatCode="0.0">
                  <c:v>167.6</c:v>
                </c:pt>
                <c:pt idx="371" formatCode="0.0">
                  <c:v>171.5</c:v>
                </c:pt>
                <c:pt idx="372" formatCode="0.0">
                  <c:v>164.1</c:v>
                </c:pt>
                <c:pt idx="373" formatCode="0.0">
                  <c:v>169.2</c:v>
                </c:pt>
                <c:pt idx="374" formatCode="0.0">
                  <c:v>163.69999999999999</c:v>
                </c:pt>
                <c:pt idx="375" formatCode="0.0">
                  <c:v>168.8</c:v>
                </c:pt>
                <c:pt idx="376" formatCode="0.0">
                  <c:v>167.1</c:v>
                </c:pt>
                <c:pt idx="377" formatCode="0.0">
                  <c:v>165.8</c:v>
                </c:pt>
                <c:pt idx="378" formatCode="0.0">
                  <c:v>165</c:v>
                </c:pt>
                <c:pt idx="379" formatCode="0.0">
                  <c:v>155.9</c:v>
                </c:pt>
                <c:pt idx="380" formatCode="0.0">
                  <c:v>156</c:v>
                </c:pt>
                <c:pt idx="381" formatCode="0.0">
                  <c:v>147.19999999999999</c:v>
                </c:pt>
                <c:pt idx="382" formatCode="0.0">
                  <c:v>150</c:v>
                </c:pt>
                <c:pt idx="383" formatCode="0.0">
                  <c:v>145.5</c:v>
                </c:pt>
                <c:pt idx="384" formatCode="0.0">
                  <c:v>139.6</c:v>
                </c:pt>
                <c:pt idx="385" formatCode="0.0">
                  <c:v>134.1</c:v>
                </c:pt>
                <c:pt idx="386" formatCode="0.0">
                  <c:v>125.6</c:v>
                </c:pt>
                <c:pt idx="387" formatCode="0.0">
                  <c:v>122.8</c:v>
                </c:pt>
                <c:pt idx="388" formatCode="0.0">
                  <c:v>127.5</c:v>
                </c:pt>
                <c:pt idx="389" formatCode="0.0">
                  <c:v>125</c:v>
                </c:pt>
                <c:pt idx="390" formatCode="0.0">
                  <c:v>130.69999999999999</c:v>
                </c:pt>
                <c:pt idx="391" formatCode="0.0">
                  <c:v>123.4</c:v>
                </c:pt>
                <c:pt idx="392" formatCode="0.0">
                  <c:v>126.8</c:v>
                </c:pt>
                <c:pt idx="393" formatCode="0.0">
                  <c:v>128</c:v>
                </c:pt>
                <c:pt idx="394" formatCode="0.0">
                  <c:v>118</c:v>
                </c:pt>
                <c:pt idx="395" formatCode="0.0">
                  <c:v>114.2</c:v>
                </c:pt>
                <c:pt idx="396" formatCode="0.0">
                  <c:v>119.6</c:v>
                </c:pt>
                <c:pt idx="397" formatCode="0.0">
                  <c:v>114.8</c:v>
                </c:pt>
                <c:pt idx="398" formatCode="0.0">
                  <c:v>118.3</c:v>
                </c:pt>
                <c:pt idx="399" formatCode="0.0">
                  <c:v>116.8</c:v>
                </c:pt>
                <c:pt idx="400" formatCode="0.0">
                  <c:v>115.3</c:v>
                </c:pt>
                <c:pt idx="401" formatCode="0.0">
                  <c:v>121.2</c:v>
                </c:pt>
                <c:pt idx="402" formatCode="0.0">
                  <c:v>123.9</c:v>
                </c:pt>
                <c:pt idx="403" formatCode="0.0">
                  <c:v>123.90000152587891</c:v>
                </c:pt>
                <c:pt idx="404" formatCode="0.0">
                  <c:v>124.6</c:v>
                </c:pt>
                <c:pt idx="405" formatCode="0.0">
                  <c:v>124.4</c:v>
                </c:pt>
                <c:pt idx="406" formatCode="0.0">
                  <c:v>137.80000000000001</c:v>
                </c:pt>
                <c:pt idx="407" formatCode="0.0">
                  <c:v>142.4</c:v>
                </c:pt>
                <c:pt idx="408" formatCode="0.0">
                  <c:v>135.9</c:v>
                </c:pt>
                <c:pt idx="409" formatCode="0.0">
                  <c:v>141.6</c:v>
                </c:pt>
                <c:pt idx="410" formatCode="0.0">
                  <c:v>138.4</c:v>
                </c:pt>
                <c:pt idx="411" formatCode="0.0">
                  <c:v>134.6</c:v>
                </c:pt>
                <c:pt idx="412" formatCode="0.0">
                  <c:v>136.1</c:v>
                </c:pt>
                <c:pt idx="413" formatCode="0.0">
                  <c:v>138.6</c:v>
                </c:pt>
                <c:pt idx="414" formatCode="0.0">
                  <c:v>132.5</c:v>
                </c:pt>
                <c:pt idx="415" formatCode="0.0">
                  <c:v>152.80000000000001</c:v>
                </c:pt>
                <c:pt idx="416" formatCode="0.0">
                  <c:v>135.5</c:v>
                </c:pt>
                <c:pt idx="417" formatCode="0.0">
                  <c:v>135.5</c:v>
                </c:pt>
                <c:pt idx="418" formatCode="0.0">
                  <c:v>138.1</c:v>
                </c:pt>
                <c:pt idx="419" formatCode="0.0">
                  <c:v>123.2</c:v>
                </c:pt>
                <c:pt idx="420" formatCode="0.0">
                  <c:v>138.4</c:v>
                </c:pt>
                <c:pt idx="421" formatCode="0.0">
                  <c:v>144.30000000000001</c:v>
                </c:pt>
                <c:pt idx="422" formatCode="0.0">
                  <c:v>137.6</c:v>
                </c:pt>
                <c:pt idx="423" formatCode="0.0">
                  <c:v>141.4</c:v>
                </c:pt>
                <c:pt idx="424" formatCode="0.0">
                  <c:v>138</c:v>
                </c:pt>
                <c:pt idx="425" formatCode="0.0">
                  <c:v>137.69999999999999</c:v>
                </c:pt>
                <c:pt idx="426" formatCode="0.0">
                  <c:v>135.19999999999999</c:v>
                </c:pt>
                <c:pt idx="427" formatCode="0.0">
                  <c:v>129.80000000000001</c:v>
                </c:pt>
                <c:pt idx="428" formatCode="0.0">
                  <c:v>129.5</c:v>
                </c:pt>
                <c:pt idx="429" formatCode="0.0">
                  <c:v>130.80000000000001</c:v>
                </c:pt>
                <c:pt idx="430" formatCode="0.0">
                  <c:v>128.5</c:v>
                </c:pt>
                <c:pt idx="431" formatCode="0.0">
                  <c:v>128.5</c:v>
                </c:pt>
                <c:pt idx="432" formatCode="0.0">
                  <c:v>124.5</c:v>
                </c:pt>
                <c:pt idx="433" formatCode="0.0">
                  <c:v>131.5</c:v>
                </c:pt>
                <c:pt idx="434" formatCode="0.0">
                  <c:v>131.5</c:v>
                </c:pt>
                <c:pt idx="435" formatCode="0.0">
                  <c:v>132.30000000000001</c:v>
                </c:pt>
                <c:pt idx="436" formatCode="0.0">
                  <c:v>127.2</c:v>
                </c:pt>
                <c:pt idx="437" formatCode="0.0">
                  <c:v>127.19999694824219</c:v>
                </c:pt>
                <c:pt idx="438" formatCode="0.0">
                  <c:v>119.9</c:v>
                </c:pt>
                <c:pt idx="439" formatCode="0.0">
                  <c:v>122.8</c:v>
                </c:pt>
                <c:pt idx="440" formatCode="0.0">
                  <c:v>122.7</c:v>
                </c:pt>
                <c:pt idx="441" formatCode="0.0">
                  <c:v>121.6</c:v>
                </c:pt>
                <c:pt idx="442" formatCode="0.0">
                  <c:v>115.4</c:v>
                </c:pt>
                <c:pt idx="443" formatCode="0.0">
                  <c:v>117</c:v>
                </c:pt>
                <c:pt idx="444" formatCode="0.0">
                  <c:v>113.7</c:v>
                </c:pt>
                <c:pt idx="445" formatCode="0.0">
                  <c:v>107.7</c:v>
                </c:pt>
                <c:pt idx="446" formatCode="0.0">
                  <c:v>104.2</c:v>
                </c:pt>
                <c:pt idx="447" formatCode="0.0">
                  <c:v>105.7</c:v>
                </c:pt>
                <c:pt idx="448" formatCode="0.0">
                  <c:v>101.8</c:v>
                </c:pt>
                <c:pt idx="449" formatCode="0.0">
                  <c:v>104.2</c:v>
                </c:pt>
                <c:pt idx="450" formatCode="0.0">
                  <c:v>100.7</c:v>
                </c:pt>
                <c:pt idx="451" formatCode="0.0">
                  <c:v>101.4</c:v>
                </c:pt>
                <c:pt idx="452" formatCode="0.0">
                  <c:v>108.2</c:v>
                </c:pt>
                <c:pt idx="453" formatCode="0.0">
                  <c:v>115.9</c:v>
                </c:pt>
                <c:pt idx="454" formatCode="0.0">
                  <c:v>110.3</c:v>
                </c:pt>
                <c:pt idx="455" formatCode="0.0">
                  <c:v>105.4</c:v>
                </c:pt>
                <c:pt idx="456" formatCode="0.0">
                  <c:v>113.4</c:v>
                </c:pt>
                <c:pt idx="457" formatCode="0.0">
                  <c:v>113.40000152587891</c:v>
                </c:pt>
                <c:pt idx="458" formatCode="0.0">
                  <c:v>97</c:v>
                </c:pt>
                <c:pt idx="459" formatCode="0.0">
                  <c:v>111.8</c:v>
                </c:pt>
                <c:pt idx="460" formatCode="0.0">
                  <c:v>111.7</c:v>
                </c:pt>
                <c:pt idx="461" formatCode="0.0">
                  <c:v>106.7</c:v>
                </c:pt>
                <c:pt idx="462" formatCode="0.0">
                  <c:v>101.5</c:v>
                </c:pt>
                <c:pt idx="463" formatCode="0.0">
                  <c:v>113.1</c:v>
                </c:pt>
                <c:pt idx="464" formatCode="0.0">
                  <c:v>136.19999999999999</c:v>
                </c:pt>
                <c:pt idx="465" formatCode="0.0">
                  <c:v>130.80000000000001</c:v>
                </c:pt>
                <c:pt idx="466" formatCode="0.0">
                  <c:v>134.80000000000001</c:v>
                </c:pt>
                <c:pt idx="467" formatCode="0.0">
                  <c:v>140.19999999999999</c:v>
                </c:pt>
                <c:pt idx="468" formatCode="0.0">
                  <c:v>144.4</c:v>
                </c:pt>
                <c:pt idx="469" formatCode="0.0">
                  <c:v>144.1</c:v>
                </c:pt>
                <c:pt idx="470" formatCode="0.0">
                  <c:v>142.5</c:v>
                </c:pt>
                <c:pt idx="471" formatCode="0.0">
                  <c:v>139.1</c:v>
                </c:pt>
                <c:pt idx="472" formatCode="0.0">
                  <c:v>139.1</c:v>
                </c:pt>
                <c:pt idx="473" formatCode="0.0">
                  <c:v>141.69999999999999</c:v>
                </c:pt>
                <c:pt idx="474" formatCode="0.0">
                  <c:v>138</c:v>
                </c:pt>
                <c:pt idx="475" formatCode="0.0">
                  <c:v>138.69999999999999</c:v>
                </c:pt>
                <c:pt idx="476" formatCode="0.0">
                  <c:v>139.4</c:v>
                </c:pt>
                <c:pt idx="477" formatCode="0.0">
                  <c:v>140</c:v>
                </c:pt>
                <c:pt idx="478" formatCode="0.0">
                  <c:v>140.6</c:v>
                </c:pt>
                <c:pt idx="479" formatCode="0.0">
                  <c:v>141</c:v>
                </c:pt>
                <c:pt idx="480" formatCode="0.0">
                  <c:v>132.5</c:v>
                </c:pt>
                <c:pt idx="481" formatCode="0.0">
                  <c:v>132.9</c:v>
                </c:pt>
                <c:pt idx="482" formatCode="0.0">
                  <c:v>131.6</c:v>
                </c:pt>
                <c:pt idx="483" formatCode="0.0">
                  <c:v>135.80000000000001</c:v>
                </c:pt>
                <c:pt idx="484" formatCode="0.0">
                  <c:v>134.6</c:v>
                </c:pt>
                <c:pt idx="485" formatCode="0.0">
                  <c:v>134.6</c:v>
                </c:pt>
                <c:pt idx="486" formatCode="0.0">
                  <c:v>136.1</c:v>
                </c:pt>
                <c:pt idx="487" formatCode="0.0">
                  <c:v>137.4</c:v>
                </c:pt>
                <c:pt idx="488" formatCode="0.0">
                  <c:v>136.1</c:v>
                </c:pt>
                <c:pt idx="489" formatCode="0.0">
                  <c:v>133</c:v>
                </c:pt>
                <c:pt idx="490" formatCode="0.0">
                  <c:v>136.9</c:v>
                </c:pt>
                <c:pt idx="491" formatCode="0.0">
                  <c:v>133.6</c:v>
                </c:pt>
                <c:pt idx="492" formatCode="0.0">
                  <c:v>134.80000000000001</c:v>
                </c:pt>
                <c:pt idx="493" formatCode="0.0">
                  <c:v>129.1</c:v>
                </c:pt>
                <c:pt idx="494" formatCode="0.0">
                  <c:v>133.1</c:v>
                </c:pt>
                <c:pt idx="495" formatCode="0.0">
                  <c:v>133.10000610351563</c:v>
                </c:pt>
                <c:pt idx="496" formatCode="0.0">
                  <c:v>124.8</c:v>
                </c:pt>
                <c:pt idx="497" formatCode="0.0">
                  <c:v>124.9</c:v>
                </c:pt>
                <c:pt idx="498" formatCode="0.0">
                  <c:v>125.5</c:v>
                </c:pt>
                <c:pt idx="499" formatCode="0.0">
                  <c:v>123.9</c:v>
                </c:pt>
                <c:pt idx="500" formatCode="0.0">
                  <c:v>124.2</c:v>
                </c:pt>
                <c:pt idx="501" formatCode="0.0">
                  <c:v>120.5</c:v>
                </c:pt>
                <c:pt idx="502" formatCode="0.0">
                  <c:v>121.4</c:v>
                </c:pt>
                <c:pt idx="503" formatCode="0.0">
                  <c:v>123.8</c:v>
                </c:pt>
                <c:pt idx="504" formatCode="0.0">
                  <c:v>121.6</c:v>
                </c:pt>
                <c:pt idx="505" formatCode="0.0">
                  <c:v>121.59999847412109</c:v>
                </c:pt>
                <c:pt idx="506" formatCode="0.0">
                  <c:v>128.30000000000001</c:v>
                </c:pt>
                <c:pt idx="507" formatCode="0.0">
                  <c:v>127.1</c:v>
                </c:pt>
                <c:pt idx="508" formatCode="0.0">
                  <c:v>128.6</c:v>
                </c:pt>
                <c:pt idx="509" formatCode="0.0">
                  <c:v>128.60000610351563</c:v>
                </c:pt>
                <c:pt idx="510" formatCode="0.0">
                  <c:v>128.60000610351563</c:v>
                </c:pt>
                <c:pt idx="511" formatCode="0.0">
                  <c:v>139.19999999999999</c:v>
                </c:pt>
                <c:pt idx="512" formatCode="0.0">
                  <c:v>139.5</c:v>
                </c:pt>
                <c:pt idx="513" formatCode="0.0">
                  <c:v>137.6</c:v>
                </c:pt>
                <c:pt idx="514" formatCode="0.0">
                  <c:v>138.69999999999999</c:v>
                </c:pt>
                <c:pt idx="515" formatCode="0.0">
                  <c:v>138.80000000000001</c:v>
                </c:pt>
                <c:pt idx="516" formatCode="0.0">
                  <c:v>140</c:v>
                </c:pt>
                <c:pt idx="517" formatCode="0.0">
                  <c:v>138.80000000000001</c:v>
                </c:pt>
                <c:pt idx="518" formatCode="0.0">
                  <c:v>140</c:v>
                </c:pt>
                <c:pt idx="519" formatCode="0.0">
                  <c:v>135.5</c:v>
                </c:pt>
                <c:pt idx="520" formatCode="0.0">
                  <c:v>139.4</c:v>
                </c:pt>
                <c:pt idx="521" formatCode="0.0">
                  <c:v>140</c:v>
                </c:pt>
                <c:pt idx="522" formatCode="0.0">
                  <c:v>137.69999999999999</c:v>
                </c:pt>
                <c:pt idx="523" formatCode="0.0">
                  <c:v>139.9</c:v>
                </c:pt>
                <c:pt idx="524" formatCode="0.0">
                  <c:v>140.4</c:v>
                </c:pt>
                <c:pt idx="525" formatCode="0.0">
                  <c:v>137.80000000000001</c:v>
                </c:pt>
                <c:pt idx="526" formatCode="0.0">
                  <c:v>137</c:v>
                </c:pt>
                <c:pt idx="527" formatCode="0.0">
                  <c:v>136.19999999999999</c:v>
                </c:pt>
                <c:pt idx="528" formatCode="0.0">
                  <c:v>141.1</c:v>
                </c:pt>
                <c:pt idx="529" formatCode="0.0">
                  <c:v>140.30000000000001</c:v>
                </c:pt>
                <c:pt idx="530" formatCode="0.0">
                  <c:v>143.19999999999999</c:v>
                </c:pt>
                <c:pt idx="531" formatCode="0.0">
                  <c:v>138.69999999999999</c:v>
                </c:pt>
                <c:pt idx="532" formatCode="0.0">
                  <c:v>138.69999694824219</c:v>
                </c:pt>
                <c:pt idx="533" formatCode="0.0">
                  <c:v>138.69999694824219</c:v>
                </c:pt>
                <c:pt idx="534" formatCode="0.0">
                  <c:v>141.5</c:v>
                </c:pt>
                <c:pt idx="535" formatCode="0.0">
                  <c:v>134.19999999999999</c:v>
                </c:pt>
                <c:pt idx="536" formatCode="0.0">
                  <c:v>134.69999999999999</c:v>
                </c:pt>
                <c:pt idx="537" formatCode="0.0">
                  <c:v>137.69999999999999</c:v>
                </c:pt>
                <c:pt idx="538" formatCode="0.0">
                  <c:v>140.5</c:v>
                </c:pt>
                <c:pt idx="539" formatCode="0.0">
                  <c:v>137.80000000000001</c:v>
                </c:pt>
                <c:pt idx="540" formatCode="0.0">
                  <c:v>137.80000305175781</c:v>
                </c:pt>
                <c:pt idx="541" formatCode="0.0">
                  <c:v>137.5</c:v>
                </c:pt>
                <c:pt idx="542" formatCode="0.0">
                  <c:v>136.6</c:v>
                </c:pt>
                <c:pt idx="543" formatCode="0.0">
                  <c:v>139</c:v>
                </c:pt>
                <c:pt idx="544" formatCode="0.0">
                  <c:v>137.4</c:v>
                </c:pt>
                <c:pt idx="545" formatCode="0.0">
                  <c:v>147.4</c:v>
                </c:pt>
                <c:pt idx="546" formatCode="0.0">
                  <c:v>142.9</c:v>
                </c:pt>
                <c:pt idx="547" formatCode="0.0">
                  <c:v>141</c:v>
                </c:pt>
                <c:pt idx="548" formatCode="0.0">
                  <c:v>142</c:v>
                </c:pt>
                <c:pt idx="549" formatCode="0.0">
                  <c:v>149.6</c:v>
                </c:pt>
                <c:pt idx="550" formatCode="0.0">
                  <c:v>149.60000610351563</c:v>
                </c:pt>
                <c:pt idx="551" formatCode="0.0">
                  <c:v>136.5</c:v>
                </c:pt>
                <c:pt idx="552" formatCode="0.0">
                  <c:v>147.6</c:v>
                </c:pt>
                <c:pt idx="553" formatCode="0.0">
                  <c:v>142.6</c:v>
                </c:pt>
                <c:pt idx="554" formatCode="0.0">
                  <c:v>142</c:v>
                </c:pt>
                <c:pt idx="555" formatCode="0.0">
                  <c:v>139.30000000000001</c:v>
                </c:pt>
                <c:pt idx="556" formatCode="0.0">
                  <c:v>139.30000305175781</c:v>
                </c:pt>
                <c:pt idx="557" formatCode="0.0">
                  <c:v>147.4</c:v>
                </c:pt>
                <c:pt idx="558" formatCode="0.0">
                  <c:v>153.30000000000001</c:v>
                </c:pt>
                <c:pt idx="559" formatCode="0.0">
                  <c:v>146.9</c:v>
                </c:pt>
                <c:pt idx="560" formatCode="0.0">
                  <c:v>141.1</c:v>
                </c:pt>
                <c:pt idx="561" formatCode="0.0">
                  <c:v>142.4</c:v>
                </c:pt>
                <c:pt idx="562" formatCode="0.0">
                  <c:v>141.80000000000001</c:v>
                </c:pt>
                <c:pt idx="563" formatCode="0.0">
                  <c:v>139.6</c:v>
                </c:pt>
                <c:pt idx="564" formatCode="0.0">
                  <c:v>137.30000000000001</c:v>
                </c:pt>
                <c:pt idx="565" formatCode="0.0">
                  <c:v>138.5</c:v>
                </c:pt>
                <c:pt idx="566" formatCode="0.0">
                  <c:v>138.4</c:v>
                </c:pt>
                <c:pt idx="567" formatCode="0.0">
                  <c:v>138.39999389648438</c:v>
                </c:pt>
                <c:pt idx="568" formatCode="0.0">
                  <c:v>136</c:v>
                </c:pt>
                <c:pt idx="569" formatCode="0.0">
                  <c:v>134.6</c:v>
                </c:pt>
                <c:pt idx="570" formatCode="0.0">
                  <c:v>136.19999999999999</c:v>
                </c:pt>
                <c:pt idx="571" formatCode="0.0">
                  <c:v>136.5</c:v>
                </c:pt>
                <c:pt idx="572" formatCode="0.0">
                  <c:v>133.6</c:v>
                </c:pt>
                <c:pt idx="573" formatCode="0.0">
                  <c:v>134</c:v>
                </c:pt>
                <c:pt idx="574" formatCode="0.0">
                  <c:v>131.19999999999999</c:v>
                </c:pt>
                <c:pt idx="575" formatCode="0.0">
                  <c:v>135.19999999999999</c:v>
                </c:pt>
                <c:pt idx="576" formatCode="0.0">
                  <c:v>133.6</c:v>
                </c:pt>
                <c:pt idx="577" formatCode="0.0">
                  <c:v>132.1</c:v>
                </c:pt>
                <c:pt idx="578" formatCode="0.0">
                  <c:v>131.69999999999999</c:v>
                </c:pt>
                <c:pt idx="579" formatCode="0.0">
                  <c:v>135.80000000000001</c:v>
                </c:pt>
                <c:pt idx="580" formatCode="0.0">
                  <c:v>134.9</c:v>
                </c:pt>
                <c:pt idx="581" formatCode="0.0">
                  <c:v>132.30000000000001</c:v>
                </c:pt>
                <c:pt idx="582" formatCode="0.0">
                  <c:v>129.6</c:v>
                </c:pt>
                <c:pt idx="583" formatCode="0.0">
                  <c:v>139.6</c:v>
                </c:pt>
                <c:pt idx="584" formatCode="0.0">
                  <c:v>139.19999999999999</c:v>
                </c:pt>
                <c:pt idx="585" formatCode="0.0">
                  <c:v>139.5</c:v>
                </c:pt>
                <c:pt idx="586" formatCode="0.0">
                  <c:v>140.1</c:v>
                </c:pt>
                <c:pt idx="587" formatCode="0.0">
                  <c:v>146.6</c:v>
                </c:pt>
                <c:pt idx="588" formatCode="0.0">
                  <c:v>144.4</c:v>
                </c:pt>
                <c:pt idx="589" formatCode="0.0">
                  <c:v>142.80000000000001</c:v>
                </c:pt>
                <c:pt idx="590" formatCode="0.0">
                  <c:v>143.9</c:v>
                </c:pt>
                <c:pt idx="591" formatCode="0.0">
                  <c:v>143.1</c:v>
                </c:pt>
                <c:pt idx="592" formatCode="0.0">
                  <c:v>142.9</c:v>
                </c:pt>
                <c:pt idx="593" formatCode="0.0">
                  <c:v>143.1</c:v>
                </c:pt>
                <c:pt idx="594" formatCode="0.0">
                  <c:v>146.80000000000001</c:v>
                </c:pt>
                <c:pt idx="595" formatCode="0.0">
                  <c:v>143.4</c:v>
                </c:pt>
                <c:pt idx="596" formatCode="0.0">
                  <c:v>149.6</c:v>
                </c:pt>
                <c:pt idx="597" formatCode="0.0">
                  <c:v>149</c:v>
                </c:pt>
                <c:pt idx="598" formatCode="0.0">
                  <c:v>149.4</c:v>
                </c:pt>
                <c:pt idx="599" formatCode="0.0">
                  <c:v>150.30000000000001</c:v>
                </c:pt>
                <c:pt idx="600" formatCode="0.0">
                  <c:v>150.30000305175781</c:v>
                </c:pt>
                <c:pt idx="601" formatCode="0.0">
                  <c:v>152.1</c:v>
                </c:pt>
                <c:pt idx="602" formatCode="0.0">
                  <c:v>153.9</c:v>
                </c:pt>
                <c:pt idx="603" formatCode="0.0">
                  <c:v>154.19999999999999</c:v>
                </c:pt>
                <c:pt idx="604" formatCode="0.0">
                  <c:v>168.4</c:v>
                </c:pt>
                <c:pt idx="605" formatCode="0.0">
                  <c:v>164.5</c:v>
                </c:pt>
                <c:pt idx="606" formatCode="0.0">
                  <c:v>166.7</c:v>
                </c:pt>
                <c:pt idx="607" formatCode="0.0">
                  <c:v>167.1</c:v>
                </c:pt>
                <c:pt idx="608" formatCode="0.0">
                  <c:v>166.1</c:v>
                </c:pt>
                <c:pt idx="609" formatCode="0.0">
                  <c:v>169.1</c:v>
                </c:pt>
                <c:pt idx="610" formatCode="0.0">
                  <c:v>169.4</c:v>
                </c:pt>
                <c:pt idx="611" formatCode="0.0">
                  <c:v>169.5</c:v>
                </c:pt>
                <c:pt idx="612" formatCode="0.0">
                  <c:v>169.5</c:v>
                </c:pt>
                <c:pt idx="613" formatCode="0.0">
                  <c:v>169.5</c:v>
                </c:pt>
                <c:pt idx="614" formatCode="0.0">
                  <c:v>167.4</c:v>
                </c:pt>
                <c:pt idx="615" formatCode="0.0">
                  <c:v>167.8</c:v>
                </c:pt>
                <c:pt idx="616" formatCode="0.0">
                  <c:v>173.2</c:v>
                </c:pt>
                <c:pt idx="617" formatCode="0.0">
                  <c:v>177.2</c:v>
                </c:pt>
                <c:pt idx="618" formatCode="0.0">
                  <c:v>177.6</c:v>
                </c:pt>
                <c:pt idx="619" formatCode="0.0">
                  <c:v>181.9</c:v>
                </c:pt>
                <c:pt idx="620" formatCode="0.0">
                  <c:v>174.9</c:v>
                </c:pt>
                <c:pt idx="621" formatCode="0.0">
                  <c:v>175.2</c:v>
                </c:pt>
                <c:pt idx="622" formatCode="0.0">
                  <c:v>177.2</c:v>
                </c:pt>
                <c:pt idx="623" formatCode="0.0">
                  <c:v>172.4</c:v>
                </c:pt>
                <c:pt idx="624" formatCode="0.0">
                  <c:v>158.69999999999999</c:v>
                </c:pt>
                <c:pt idx="625" formatCode="0.0">
                  <c:v>157.4</c:v>
                </c:pt>
                <c:pt idx="626" formatCode="0.0">
                  <c:v>156.1</c:v>
                </c:pt>
                <c:pt idx="627" formatCode="0.0">
                  <c:v>153.30000000000001</c:v>
                </c:pt>
                <c:pt idx="628" formatCode="0.0">
                  <c:v>159</c:v>
                </c:pt>
                <c:pt idx="629" formatCode="0.0">
                  <c:v>147.80000000000001</c:v>
                </c:pt>
                <c:pt idx="630" formatCode="0.0">
                  <c:v>147.80000000000001</c:v>
                </c:pt>
                <c:pt idx="631" formatCode="0.0">
                  <c:v>143.5</c:v>
                </c:pt>
                <c:pt idx="632" formatCode="0.0">
                  <c:v>143.1</c:v>
                </c:pt>
                <c:pt idx="633" formatCode="0.0">
                  <c:v>142.5</c:v>
                </c:pt>
                <c:pt idx="634" formatCode="0.0">
                  <c:v>137.30000000000001</c:v>
                </c:pt>
                <c:pt idx="635" formatCode="0.0">
                  <c:v>137.1</c:v>
                </c:pt>
                <c:pt idx="636" formatCode="0.0">
                  <c:v>137.1</c:v>
                </c:pt>
                <c:pt idx="637" formatCode="0.0">
                  <c:v>135.9</c:v>
                </c:pt>
                <c:pt idx="638" formatCode="0.0">
                  <c:v>135.9</c:v>
                </c:pt>
                <c:pt idx="639" formatCode="0.0">
                  <c:v>134.6</c:v>
                </c:pt>
                <c:pt idx="640" formatCode="0.0">
                  <c:v>134.9</c:v>
                </c:pt>
                <c:pt idx="641" formatCode="0.0">
                  <c:v>134</c:v>
                </c:pt>
                <c:pt idx="642" formatCode="0.0">
                  <c:v>133.69999999999999</c:v>
                </c:pt>
                <c:pt idx="643" formatCode="0.0">
                  <c:v>134.80000000000001</c:v>
                </c:pt>
                <c:pt idx="644" formatCode="0.0">
                  <c:v>134.80000000000001</c:v>
                </c:pt>
                <c:pt idx="645" formatCode="0.0">
                  <c:v>136</c:v>
                </c:pt>
                <c:pt idx="646" formatCode="0.0">
                  <c:v>137.1</c:v>
                </c:pt>
                <c:pt idx="647" formatCode="0.0">
                  <c:v>137.19999999999999</c:v>
                </c:pt>
                <c:pt idx="648" formatCode="0.0">
                  <c:v>135.6</c:v>
                </c:pt>
                <c:pt idx="649" formatCode="0.0">
                  <c:v>137.5</c:v>
                </c:pt>
                <c:pt idx="650" formatCode="0.0">
                  <c:v>137.69999999999999</c:v>
                </c:pt>
                <c:pt idx="651" formatCode="0.0">
                  <c:v>138.9</c:v>
                </c:pt>
                <c:pt idx="652" formatCode="0.0">
                  <c:v>136.6</c:v>
                </c:pt>
                <c:pt idx="653" formatCode="0.0">
                  <c:v>137.9</c:v>
                </c:pt>
                <c:pt idx="654" formatCode="0.0">
                  <c:v>147.19999999999999</c:v>
                </c:pt>
                <c:pt idx="655" formatCode="0.0">
                  <c:v>145.6</c:v>
                </c:pt>
                <c:pt idx="656" formatCode="0.0">
                  <c:v>145.19999999999999</c:v>
                </c:pt>
                <c:pt idx="657" formatCode="0.0">
                  <c:v>146.4</c:v>
                </c:pt>
                <c:pt idx="658" formatCode="0.0">
                  <c:v>151.6</c:v>
                </c:pt>
                <c:pt idx="659" formatCode="0.0">
                  <c:v>145.9</c:v>
                </c:pt>
                <c:pt idx="660" formatCode="0.0">
                  <c:v>146.19999999999999</c:v>
                </c:pt>
                <c:pt idx="661" formatCode="0.0">
                  <c:v>149.9</c:v>
                </c:pt>
                <c:pt idx="662" formatCode="0.0">
                  <c:v>149.1</c:v>
                </c:pt>
                <c:pt idx="663" formatCode="0.0">
                  <c:v>148</c:v>
                </c:pt>
                <c:pt idx="664" formatCode="0.0">
                  <c:v>148</c:v>
                </c:pt>
                <c:pt idx="665" formatCode="0.0">
                  <c:v>144.80000000000001</c:v>
                </c:pt>
                <c:pt idx="666" formatCode="0.0">
                  <c:v>141.6</c:v>
                </c:pt>
                <c:pt idx="667" formatCode="0.0">
                  <c:v>142.4</c:v>
                </c:pt>
                <c:pt idx="668" formatCode="0.0">
                  <c:v>142.5</c:v>
                </c:pt>
                <c:pt idx="669" formatCode="0.0">
                  <c:v>143.69999999999999</c:v>
                </c:pt>
                <c:pt idx="670" formatCode="0.0">
                  <c:v>142.6</c:v>
                </c:pt>
                <c:pt idx="671" formatCode="0.0">
                  <c:v>142</c:v>
                </c:pt>
                <c:pt idx="672" formatCode="0.0">
                  <c:v>145</c:v>
                </c:pt>
                <c:pt idx="673" formatCode="0.0">
                  <c:v>142.4</c:v>
                </c:pt>
                <c:pt idx="674" formatCode="0.0">
                  <c:v>143.30000000000001</c:v>
                </c:pt>
                <c:pt idx="675" formatCode="0.0">
                  <c:v>144.1</c:v>
                </c:pt>
                <c:pt idx="676" formatCode="0.0">
                  <c:v>143.30000000000001</c:v>
                </c:pt>
                <c:pt idx="677" formatCode="0.0">
                  <c:v>144.6</c:v>
                </c:pt>
                <c:pt idx="678" formatCode="0.0">
                  <c:v>145</c:v>
                </c:pt>
                <c:pt idx="679" formatCode="0.0">
                  <c:v>144.80000000000001</c:v>
                </c:pt>
                <c:pt idx="680" formatCode="0.0">
                  <c:v>144.9</c:v>
                </c:pt>
                <c:pt idx="681" formatCode="0.0">
                  <c:v>143.69999999999999</c:v>
                </c:pt>
                <c:pt idx="682" formatCode="0.0">
                  <c:v>142.9</c:v>
                </c:pt>
                <c:pt idx="683" formatCode="0.0">
                  <c:v>141</c:v>
                </c:pt>
                <c:pt idx="684" formatCode="0.0">
                  <c:v>141.6</c:v>
                </c:pt>
                <c:pt idx="685" formatCode="0.0">
                  <c:v>145.69999999999999</c:v>
                </c:pt>
                <c:pt idx="686" formatCode="0.0">
                  <c:v>143.80000000000001</c:v>
                </c:pt>
                <c:pt idx="687" formatCode="0.0">
                  <c:v>144.69999999999999</c:v>
                </c:pt>
                <c:pt idx="688" formatCode="0.0">
                  <c:v>143.30000000000001</c:v>
                </c:pt>
                <c:pt idx="689" formatCode="0.0">
                  <c:v>143</c:v>
                </c:pt>
                <c:pt idx="690" formatCode="0.0">
                  <c:v>142.5</c:v>
                </c:pt>
                <c:pt idx="691" formatCode="0.0">
                  <c:v>139.5</c:v>
                </c:pt>
                <c:pt idx="692" formatCode="0.0">
                  <c:v>139.19999999999999</c:v>
                </c:pt>
                <c:pt idx="693" formatCode="0.0">
                  <c:v>136.80000000000001</c:v>
                </c:pt>
                <c:pt idx="694" formatCode="0.0">
                  <c:v>137.69999999999999</c:v>
                </c:pt>
                <c:pt idx="695" formatCode="0.0">
                  <c:v>133.30000000000001</c:v>
                </c:pt>
                <c:pt idx="696" formatCode="0.0">
                  <c:v>133.9</c:v>
                </c:pt>
                <c:pt idx="697" formatCode="0.0">
                  <c:v>134</c:v>
                </c:pt>
                <c:pt idx="698" formatCode="0.0">
                  <c:v>132</c:v>
                </c:pt>
                <c:pt idx="699" formatCode="0.0">
                  <c:v>129.6</c:v>
                </c:pt>
                <c:pt idx="700" formatCode="0.0">
                  <c:v>124.8</c:v>
                </c:pt>
                <c:pt idx="701" formatCode="0.0">
                  <c:v>129.30000000000001</c:v>
                </c:pt>
                <c:pt idx="702" formatCode="0.0">
                  <c:v>133.9</c:v>
                </c:pt>
                <c:pt idx="703" formatCode="0.0">
                  <c:v>135</c:v>
                </c:pt>
                <c:pt idx="704" formatCode="0.0">
                  <c:v>135.1</c:v>
                </c:pt>
                <c:pt idx="705" formatCode="0.0">
                  <c:v>135.1</c:v>
                </c:pt>
                <c:pt idx="706" formatCode="0.0">
                  <c:v>134.6</c:v>
                </c:pt>
                <c:pt idx="707" formatCode="0.0">
                  <c:v>135.6</c:v>
                </c:pt>
                <c:pt idx="708" formatCode="0.0">
                  <c:v>136.6</c:v>
                </c:pt>
                <c:pt idx="709" formatCode="0.0">
                  <c:v>136.69999999999999</c:v>
                </c:pt>
                <c:pt idx="710" formatCode="0.0">
                  <c:v>137.4</c:v>
                </c:pt>
                <c:pt idx="711" formatCode="0.0">
                  <c:v>137.80000000000001</c:v>
                </c:pt>
                <c:pt idx="712" formatCode="0.0">
                  <c:v>138.80000000000001</c:v>
                </c:pt>
                <c:pt idx="713" formatCode="0.0">
                  <c:v>142.6</c:v>
                </c:pt>
                <c:pt idx="714" formatCode="0.0">
                  <c:v>140.5</c:v>
                </c:pt>
                <c:pt idx="715" formatCode="0.0">
                  <c:v>142.1</c:v>
                </c:pt>
                <c:pt idx="716" formatCode="0.0">
                  <c:v>140.5</c:v>
                </c:pt>
                <c:pt idx="717" formatCode="0.0">
                  <c:v>139.19999999999999</c:v>
                </c:pt>
                <c:pt idx="718" formatCode="0.0">
                  <c:v>141.19999999999999</c:v>
                </c:pt>
                <c:pt idx="719" formatCode="0.0">
                  <c:v>141.19999999999999</c:v>
                </c:pt>
                <c:pt idx="720" formatCode="0.0">
                  <c:v>141.30000000000001</c:v>
                </c:pt>
                <c:pt idx="721" formatCode="0.0">
                  <c:v>137.5</c:v>
                </c:pt>
                <c:pt idx="722" formatCode="0.0">
                  <c:v>137.5</c:v>
                </c:pt>
                <c:pt idx="723" formatCode="0.0">
                  <c:v>140.4</c:v>
                </c:pt>
                <c:pt idx="724" formatCode="0.0">
                  <c:v>137.5</c:v>
                </c:pt>
                <c:pt idx="725" formatCode="0.0">
                  <c:v>137.19999999999999</c:v>
                </c:pt>
                <c:pt idx="726" formatCode="0.0">
                  <c:v>132.1</c:v>
                </c:pt>
                <c:pt idx="727" formatCode="0.0">
                  <c:v>136.69999999999999</c:v>
                </c:pt>
                <c:pt idx="728" formatCode="0.0">
                  <c:v>136.69999999999999</c:v>
                </c:pt>
                <c:pt idx="729" formatCode="0.0">
                  <c:v>131.19999999999999</c:v>
                </c:pt>
                <c:pt idx="730" formatCode="0.0">
                  <c:v>135.4</c:v>
                </c:pt>
                <c:pt idx="731" formatCode="0.0">
                  <c:v>136.9</c:v>
                </c:pt>
                <c:pt idx="732" formatCode="0.0">
                  <c:v>136.6</c:v>
                </c:pt>
                <c:pt idx="733" formatCode="0.0">
                  <c:v>128.4</c:v>
                </c:pt>
                <c:pt idx="734" formatCode="0.0">
                  <c:v>125.8</c:v>
                </c:pt>
                <c:pt idx="735" formatCode="0.0">
                  <c:v>124.8</c:v>
                </c:pt>
                <c:pt idx="736" formatCode="0.0">
                  <c:v>128.6</c:v>
                </c:pt>
                <c:pt idx="737" formatCode="0.0">
                  <c:v>128.5</c:v>
                </c:pt>
                <c:pt idx="738" formatCode="0.0">
                  <c:v>125.1</c:v>
                </c:pt>
                <c:pt idx="739" formatCode="0.0">
                  <c:v>125.2</c:v>
                </c:pt>
                <c:pt idx="740" formatCode="0.0">
                  <c:v>125.5</c:v>
                </c:pt>
                <c:pt idx="741" formatCode="0.0">
                  <c:v>125.7</c:v>
                </c:pt>
                <c:pt idx="742" formatCode="0.0">
                  <c:v>125.7</c:v>
                </c:pt>
                <c:pt idx="743" formatCode="0.0">
                  <c:v>121.6</c:v>
                </c:pt>
                <c:pt idx="744" formatCode="0.0">
                  <c:v>116</c:v>
                </c:pt>
                <c:pt idx="745" formatCode="0.0">
                  <c:v>123.3</c:v>
                </c:pt>
                <c:pt idx="746" formatCode="0.0">
                  <c:v>123.3</c:v>
                </c:pt>
                <c:pt idx="747" formatCode="0.0">
                  <c:v>120.8</c:v>
                </c:pt>
                <c:pt idx="748" formatCode="0.0">
                  <c:v>117</c:v>
                </c:pt>
                <c:pt idx="749" formatCode="0.0">
                  <c:v>115.5</c:v>
                </c:pt>
                <c:pt idx="750" formatCode="0.0">
                  <c:v>118.1</c:v>
                </c:pt>
                <c:pt idx="751" formatCode="0.0">
                  <c:v>119.8</c:v>
                </c:pt>
                <c:pt idx="752" formatCode="0.0">
                  <c:v>113.3</c:v>
                </c:pt>
                <c:pt idx="753" formatCode="0.0">
                  <c:v>116.7</c:v>
                </c:pt>
                <c:pt idx="754" formatCode="0.0">
                  <c:v>115.7</c:v>
                </c:pt>
                <c:pt idx="755" formatCode="0.0">
                  <c:v>123.2</c:v>
                </c:pt>
                <c:pt idx="756" formatCode="0.0">
                  <c:v>124.6</c:v>
                </c:pt>
                <c:pt idx="757" formatCode="0.0">
                  <c:v>123.7</c:v>
                </c:pt>
                <c:pt idx="758" formatCode="0.0">
                  <c:v>123.4</c:v>
                </c:pt>
                <c:pt idx="759" formatCode="0.0">
                  <c:v>122.3</c:v>
                </c:pt>
                <c:pt idx="760" formatCode="0.0">
                  <c:v>123.8</c:v>
                </c:pt>
                <c:pt idx="761" formatCode="0.0">
                  <c:v>125.6</c:v>
                </c:pt>
                <c:pt idx="762" formatCode="0.0">
                  <c:v>122.5</c:v>
                </c:pt>
                <c:pt idx="763" formatCode="0.0">
                  <c:v>126.2</c:v>
                </c:pt>
                <c:pt idx="764" formatCode="0.0">
                  <c:v>126.7</c:v>
                </c:pt>
                <c:pt idx="765" formatCode="0.0">
                  <c:v>128.6</c:v>
                </c:pt>
                <c:pt idx="766" formatCode="0.0">
                  <c:v>130.1</c:v>
                </c:pt>
                <c:pt idx="767" formatCode="0.0">
                  <c:v>125.7</c:v>
                </c:pt>
                <c:pt idx="768" formatCode="0.0">
                  <c:v>126.2</c:v>
                </c:pt>
                <c:pt idx="769" formatCode="0.0">
                  <c:v>124.8</c:v>
                </c:pt>
                <c:pt idx="770" formatCode="0.0">
                  <c:v>124.4</c:v>
                </c:pt>
                <c:pt idx="771" formatCode="0.0">
                  <c:v>123.1</c:v>
                </c:pt>
                <c:pt idx="772" formatCode="0.0">
                  <c:v>123.5</c:v>
                </c:pt>
                <c:pt idx="773" formatCode="0.0">
                  <c:v>121.4</c:v>
                </c:pt>
                <c:pt idx="774" formatCode="0.0">
                  <c:v>121.2</c:v>
                </c:pt>
                <c:pt idx="775" formatCode="0.0">
                  <c:v>121.1</c:v>
                </c:pt>
                <c:pt idx="776" formatCode="0.0">
                  <c:v>124.1</c:v>
                </c:pt>
                <c:pt idx="777" formatCode="0.0">
                  <c:v>124.2</c:v>
                </c:pt>
                <c:pt idx="778" formatCode="0.0">
                  <c:v>119.3</c:v>
                </c:pt>
                <c:pt idx="779" formatCode="0.0">
                  <c:v>120.8</c:v>
                </c:pt>
                <c:pt idx="780" formatCode="0.0">
                  <c:v>123.8</c:v>
                </c:pt>
                <c:pt idx="781" formatCode="0.0">
                  <c:v>118.4</c:v>
                </c:pt>
                <c:pt idx="782" formatCode="0.0">
                  <c:v>118.3</c:v>
                </c:pt>
                <c:pt idx="783" formatCode="0.0">
                  <c:v>118.6</c:v>
                </c:pt>
                <c:pt idx="784" formatCode="0.0">
                  <c:v>120.7</c:v>
                </c:pt>
                <c:pt idx="785" formatCode="0.0">
                  <c:v>123.9</c:v>
                </c:pt>
                <c:pt idx="786" formatCode="0.0">
                  <c:v>125.8</c:v>
                </c:pt>
                <c:pt idx="787" formatCode="0.0">
                  <c:v>124.5</c:v>
                </c:pt>
                <c:pt idx="788" formatCode="0.0">
                  <c:v>125.6</c:v>
                </c:pt>
                <c:pt idx="789" formatCode="0.0">
                  <c:v>120.5</c:v>
                </c:pt>
                <c:pt idx="790" formatCode="0.0">
                  <c:v>120.3</c:v>
                </c:pt>
                <c:pt idx="791" formatCode="0.0">
                  <c:v>120.6</c:v>
                </c:pt>
                <c:pt idx="792" formatCode="0.0">
                  <c:v>120.7</c:v>
                </c:pt>
                <c:pt idx="793" formatCode="0.0">
                  <c:v>124</c:v>
                </c:pt>
                <c:pt idx="794" formatCode="0.0">
                  <c:v>125.3</c:v>
                </c:pt>
                <c:pt idx="795" formatCode="0.0">
                  <c:v>123.8</c:v>
                </c:pt>
                <c:pt idx="796" formatCode="0.0">
                  <c:v>126.5</c:v>
                </c:pt>
                <c:pt idx="797" formatCode="0.0">
                  <c:v>124</c:v>
                </c:pt>
                <c:pt idx="798" formatCode="0.0">
                  <c:v>123.9</c:v>
                </c:pt>
                <c:pt idx="799" formatCode="0.0">
                  <c:v>126.9</c:v>
                </c:pt>
                <c:pt idx="800" formatCode="0.0">
                  <c:v>125</c:v>
                </c:pt>
                <c:pt idx="801" formatCode="0.0">
                  <c:v>124.2</c:v>
                </c:pt>
                <c:pt idx="802" formatCode="0.0">
                  <c:v>112.6</c:v>
                </c:pt>
                <c:pt idx="803" formatCode="0.0">
                  <c:v>114.9</c:v>
                </c:pt>
                <c:pt idx="804" formatCode="0.0">
                  <c:v>116.8</c:v>
                </c:pt>
                <c:pt idx="805" formatCode="0.0">
                  <c:v>113.3</c:v>
                </c:pt>
                <c:pt idx="806" formatCode="0.0">
                  <c:v>111.8</c:v>
                </c:pt>
                <c:pt idx="807" formatCode="0.0">
                  <c:v>112.3</c:v>
                </c:pt>
                <c:pt idx="808" formatCode="0.0">
                  <c:v>110.7</c:v>
                </c:pt>
                <c:pt idx="809" formatCode="0.0">
                  <c:v>110.4</c:v>
                </c:pt>
                <c:pt idx="810" formatCode="0.0">
                  <c:v>110.1</c:v>
                </c:pt>
                <c:pt idx="811" formatCode="0.0">
                  <c:v>111.3</c:v>
                </c:pt>
                <c:pt idx="812" formatCode="0.0">
                  <c:v>110.8</c:v>
                </c:pt>
                <c:pt idx="813" formatCode="0.0">
                  <c:v>109.4</c:v>
                </c:pt>
                <c:pt idx="814" formatCode="0.0">
                  <c:v>109.8</c:v>
                </c:pt>
                <c:pt idx="815" formatCode="0.0">
                  <c:v>109.5</c:v>
                </c:pt>
                <c:pt idx="816" formatCode="0.0">
                  <c:v>107.7</c:v>
                </c:pt>
                <c:pt idx="817" formatCode="0.0">
                  <c:v>108.2</c:v>
                </c:pt>
                <c:pt idx="818" formatCode="0.0">
                  <c:v>107.4</c:v>
                </c:pt>
                <c:pt idx="819" formatCode="0.0">
                  <c:v>108.4</c:v>
                </c:pt>
                <c:pt idx="820" formatCode="0.0">
                  <c:v>107</c:v>
                </c:pt>
                <c:pt idx="821" formatCode="0.0">
                  <c:v>106.7</c:v>
                </c:pt>
                <c:pt idx="822" formatCode="0.0">
                  <c:v>105.7</c:v>
                </c:pt>
                <c:pt idx="823" formatCode="0.0">
                  <c:v>104.5</c:v>
                </c:pt>
                <c:pt idx="824" formatCode="0.0">
                  <c:v>103</c:v>
                </c:pt>
                <c:pt idx="825" formatCode="0.0">
                  <c:v>102.5</c:v>
                </c:pt>
                <c:pt idx="826" formatCode="0.0">
                  <c:v>103.6</c:v>
                </c:pt>
                <c:pt idx="827" formatCode="0.0">
                  <c:v>107.4</c:v>
                </c:pt>
                <c:pt idx="828" formatCode="0.0">
                  <c:v>107.1</c:v>
                </c:pt>
                <c:pt idx="829" formatCode="0.0">
                  <c:v>107.3</c:v>
                </c:pt>
                <c:pt idx="830" formatCode="0.0">
                  <c:v>110.1</c:v>
                </c:pt>
                <c:pt idx="831" formatCode="0.0">
                  <c:v>111.7</c:v>
                </c:pt>
                <c:pt idx="832" formatCode="0.0">
                  <c:v>107.3</c:v>
                </c:pt>
                <c:pt idx="833" formatCode="0.0">
                  <c:v>108.6</c:v>
                </c:pt>
                <c:pt idx="834" formatCode="0.0">
                  <c:v>109.6</c:v>
                </c:pt>
                <c:pt idx="835" formatCode="0.0">
                  <c:v>114.4</c:v>
                </c:pt>
                <c:pt idx="836" formatCode="0.0">
                  <c:v>110.3</c:v>
                </c:pt>
                <c:pt idx="837" formatCode="0.0">
                  <c:v>106.3</c:v>
                </c:pt>
                <c:pt idx="838" formatCode="0.0">
                  <c:v>121</c:v>
                </c:pt>
                <c:pt idx="839" formatCode="0.0">
                  <c:v>127.4</c:v>
                </c:pt>
                <c:pt idx="840" formatCode="0.0">
                  <c:v>110.2</c:v>
                </c:pt>
                <c:pt idx="841" formatCode="0.0">
                  <c:v>115.8</c:v>
                </c:pt>
                <c:pt idx="842" formatCode="0.0">
                  <c:v>111.9</c:v>
                </c:pt>
                <c:pt idx="843" formatCode="0.0">
                  <c:v>118.5</c:v>
                </c:pt>
                <c:pt idx="844" formatCode="0.0">
                  <c:v>113.8</c:v>
                </c:pt>
                <c:pt idx="845" formatCode="0.0">
                  <c:v>111.9</c:v>
                </c:pt>
                <c:pt idx="846" formatCode="0.0">
                  <c:v>115.2</c:v>
                </c:pt>
                <c:pt idx="847" formatCode="0.0">
                  <c:v>115.8</c:v>
                </c:pt>
                <c:pt idx="848" formatCode="0.0">
                  <c:v>121.1</c:v>
                </c:pt>
                <c:pt idx="849" formatCode="0.0">
                  <c:v>109.9</c:v>
                </c:pt>
                <c:pt idx="850" formatCode="0.0">
                  <c:v>109.1</c:v>
                </c:pt>
                <c:pt idx="851" formatCode="0.0">
                  <c:v>105.5</c:v>
                </c:pt>
                <c:pt idx="852" formatCode="0.0">
                  <c:v>109.5</c:v>
                </c:pt>
                <c:pt idx="853" formatCode="0.0">
                  <c:v>111.3</c:v>
                </c:pt>
                <c:pt idx="854" formatCode="0.0">
                  <c:v>113.7</c:v>
                </c:pt>
                <c:pt idx="855" formatCode="0.0">
                  <c:v>114.3</c:v>
                </c:pt>
                <c:pt idx="856" formatCode="0.0">
                  <c:v>113.4</c:v>
                </c:pt>
                <c:pt idx="857" formatCode="0.0">
                  <c:v>113.4</c:v>
                </c:pt>
                <c:pt idx="858" formatCode="0.0">
                  <c:v>131.6</c:v>
                </c:pt>
                <c:pt idx="859" formatCode="0.0">
                  <c:v>129.80000000000001</c:v>
                </c:pt>
                <c:pt idx="860" formatCode="0.0">
                  <c:v>133.19999999999999</c:v>
                </c:pt>
                <c:pt idx="861" formatCode="0.0">
                  <c:v>132.9</c:v>
                </c:pt>
                <c:pt idx="862" formatCode="0.0">
                  <c:v>138.5</c:v>
                </c:pt>
                <c:pt idx="863" formatCode="0.0">
                  <c:v>137.80000000000001</c:v>
                </c:pt>
                <c:pt idx="864" formatCode="0.0">
                  <c:v>137.30000000000001</c:v>
                </c:pt>
                <c:pt idx="865" formatCode="0.0">
                  <c:v>136.9</c:v>
                </c:pt>
                <c:pt idx="866" formatCode="0.0">
                  <c:v>136.5</c:v>
                </c:pt>
                <c:pt idx="867" formatCode="0.0">
                  <c:v>135.69999999999999</c:v>
                </c:pt>
                <c:pt idx="868" formatCode="0.0">
                  <c:v>135</c:v>
                </c:pt>
                <c:pt idx="869" formatCode="0.0">
                  <c:v>135.4</c:v>
                </c:pt>
                <c:pt idx="870" formatCode="0.0">
                  <c:v>135.9</c:v>
                </c:pt>
                <c:pt idx="871" formatCode="0.0">
                  <c:v>135.69999999999999</c:v>
                </c:pt>
                <c:pt idx="872" formatCode="0.0">
                  <c:v>135</c:v>
                </c:pt>
                <c:pt idx="873" formatCode="0.0">
                  <c:v>134</c:v>
                </c:pt>
                <c:pt idx="874" formatCode="0.0">
                  <c:v>133.19999999999999</c:v>
                </c:pt>
                <c:pt idx="875" formatCode="0.0">
                  <c:v>134.9</c:v>
                </c:pt>
                <c:pt idx="876" formatCode="0.0">
                  <c:v>134.9</c:v>
                </c:pt>
                <c:pt idx="877" formatCode="0.0">
                  <c:v>135.1</c:v>
                </c:pt>
                <c:pt idx="878" formatCode="0.0">
                  <c:v>135.80000000000001</c:v>
                </c:pt>
                <c:pt idx="879" formatCode="0.0">
                  <c:v>135.69999999999999</c:v>
                </c:pt>
                <c:pt idx="880" formatCode="0.0">
                  <c:v>135.19999999999999</c:v>
                </c:pt>
                <c:pt idx="881" formatCode="0.0">
                  <c:v>135.30000000000001</c:v>
                </c:pt>
                <c:pt idx="882" formatCode="0.0">
                  <c:v>135.1</c:v>
                </c:pt>
                <c:pt idx="883" formatCode="0.0">
                  <c:v>134.1</c:v>
                </c:pt>
                <c:pt idx="884" formatCode="0.0">
                  <c:v>134</c:v>
                </c:pt>
                <c:pt idx="885" formatCode="0.0">
                  <c:v>133.9</c:v>
                </c:pt>
                <c:pt idx="886" formatCode="0.0">
                  <c:v>134.80000000000001</c:v>
                </c:pt>
                <c:pt idx="887" formatCode="0.0">
                  <c:v>134.30000000000001</c:v>
                </c:pt>
                <c:pt idx="888" formatCode="0.0">
                  <c:v>135.4</c:v>
                </c:pt>
                <c:pt idx="889" formatCode="0.0">
                  <c:v>134.30000000000001</c:v>
                </c:pt>
                <c:pt idx="890" formatCode="0.0">
                  <c:v>134.9</c:v>
                </c:pt>
                <c:pt idx="891" formatCode="0.0">
                  <c:v>135.19999999999999</c:v>
                </c:pt>
                <c:pt idx="892" formatCode="0.0">
                  <c:v>136.80000000000001</c:v>
                </c:pt>
                <c:pt idx="893" formatCode="0.0">
                  <c:v>137.80000000000001</c:v>
                </c:pt>
                <c:pt idx="894" formatCode="0.0">
                  <c:v>136.9</c:v>
                </c:pt>
                <c:pt idx="895" formatCode="0.0">
                  <c:v>138.19999999999999</c:v>
                </c:pt>
                <c:pt idx="896" formatCode="0.0">
                  <c:v>141.5</c:v>
                </c:pt>
                <c:pt idx="897" formatCode="0.0">
                  <c:v>142.5</c:v>
                </c:pt>
                <c:pt idx="898" formatCode="0.0">
                  <c:v>140.19999999999999</c:v>
                </c:pt>
                <c:pt idx="899" formatCode="0.0">
                  <c:v>137.30000000000001</c:v>
                </c:pt>
                <c:pt idx="900" formatCode="0.0">
                  <c:v>137.80000000000001</c:v>
                </c:pt>
                <c:pt idx="901" formatCode="0.0">
                  <c:v>138.19999999999999</c:v>
                </c:pt>
                <c:pt idx="902" formatCode="0.0">
                  <c:v>136.6</c:v>
                </c:pt>
                <c:pt idx="903" formatCode="0.0">
                  <c:v>136.19999999999999</c:v>
                </c:pt>
                <c:pt idx="904" formatCode="0.0">
                  <c:v>137.69999999999999</c:v>
                </c:pt>
                <c:pt idx="905" formatCode="0.0">
                  <c:v>136.6</c:v>
                </c:pt>
                <c:pt idx="906" formatCode="0.0">
                  <c:v>135.5</c:v>
                </c:pt>
                <c:pt idx="907" formatCode="0.0">
                  <c:v>136.80000000000001</c:v>
                </c:pt>
                <c:pt idx="908" formatCode="0.0">
                  <c:v>135.80000000000001</c:v>
                </c:pt>
                <c:pt idx="909" formatCode="0.0">
                  <c:v>136</c:v>
                </c:pt>
                <c:pt idx="910" formatCode="0.0">
                  <c:v>136</c:v>
                </c:pt>
                <c:pt idx="911" formatCode="0.0">
                  <c:v>131.5</c:v>
                </c:pt>
                <c:pt idx="912" formatCode="0.0">
                  <c:v>129.80000000000001</c:v>
                </c:pt>
                <c:pt idx="913" formatCode="0.0">
                  <c:v>128.30000000000001</c:v>
                </c:pt>
                <c:pt idx="914" formatCode="0.0">
                  <c:v>128.19999999999999</c:v>
                </c:pt>
                <c:pt idx="915" formatCode="0.0">
                  <c:v>131.19999999999999</c:v>
                </c:pt>
                <c:pt idx="916" formatCode="0.0">
                  <c:v>131.4</c:v>
                </c:pt>
                <c:pt idx="917" formatCode="0.0">
                  <c:v>130.69999999999999</c:v>
                </c:pt>
                <c:pt idx="918" formatCode="0.0">
                  <c:v>133.69999999999999</c:v>
                </c:pt>
                <c:pt idx="919" formatCode="0.0">
                  <c:v>130.80000000000001</c:v>
                </c:pt>
                <c:pt idx="920" formatCode="0.0">
                  <c:v>134.4</c:v>
                </c:pt>
                <c:pt idx="921" formatCode="0.0">
                  <c:v>136</c:v>
                </c:pt>
                <c:pt idx="922" formatCode="0.0">
                  <c:v>135.69999999999999</c:v>
                </c:pt>
                <c:pt idx="923" formatCode="0.0">
                  <c:v>140.30000000000001</c:v>
                </c:pt>
                <c:pt idx="924" formatCode="0.0">
                  <c:v>149.6</c:v>
                </c:pt>
                <c:pt idx="925" formatCode="0.0">
                  <c:v>158.9</c:v>
                </c:pt>
                <c:pt idx="926" formatCode="0.0">
                  <c:v>159.6</c:v>
                </c:pt>
                <c:pt idx="927" formatCode="0.0">
                  <c:v>159.1</c:v>
                </c:pt>
                <c:pt idx="928" formatCode="0.0">
                  <c:v>158.6</c:v>
                </c:pt>
                <c:pt idx="929" formatCode="0.0">
                  <c:v>161.1</c:v>
                </c:pt>
                <c:pt idx="930" formatCode="0.0">
                  <c:v>163.80000000000001</c:v>
                </c:pt>
                <c:pt idx="931" formatCode="0.0">
                  <c:v>165.9</c:v>
                </c:pt>
                <c:pt idx="932" formatCode="0.0">
                  <c:v>166.8</c:v>
                </c:pt>
                <c:pt idx="933" formatCode="0.0">
                  <c:v>171.9</c:v>
                </c:pt>
                <c:pt idx="934" formatCode="0.0">
                  <c:v>173</c:v>
                </c:pt>
                <c:pt idx="935" formatCode="0.0">
                  <c:v>174</c:v>
                </c:pt>
                <c:pt idx="936" formatCode="0.0">
                  <c:v>172.7</c:v>
                </c:pt>
                <c:pt idx="937" formatCode="0.0">
                  <c:v>172.7</c:v>
                </c:pt>
                <c:pt idx="938" formatCode="0.0">
                  <c:v>169.3</c:v>
                </c:pt>
                <c:pt idx="939" formatCode="0.0">
                  <c:v>171.5</c:v>
                </c:pt>
                <c:pt idx="940" formatCode="0.0">
                  <c:v>167.1</c:v>
                </c:pt>
                <c:pt idx="941" formatCode="0.0">
                  <c:v>167.2</c:v>
                </c:pt>
                <c:pt idx="942" formatCode="0.0">
                  <c:v>166.9</c:v>
                </c:pt>
                <c:pt idx="943" formatCode="0.0">
                  <c:v>166.1</c:v>
                </c:pt>
                <c:pt idx="944" formatCode="0.0">
                  <c:v>164.9</c:v>
                </c:pt>
                <c:pt idx="945" formatCode="0.0">
                  <c:v>170.7</c:v>
                </c:pt>
                <c:pt idx="946" formatCode="0.0">
                  <c:v>171.2</c:v>
                </c:pt>
                <c:pt idx="947" formatCode="0.0">
                  <c:v>168.6</c:v>
                </c:pt>
                <c:pt idx="948" formatCode="0.0">
                  <c:v>170.1</c:v>
                </c:pt>
                <c:pt idx="949" formatCode="0.0">
                  <c:v>170</c:v>
                </c:pt>
                <c:pt idx="950" formatCode="0.0">
                  <c:v>169.3</c:v>
                </c:pt>
                <c:pt idx="951" formatCode="0.0">
                  <c:v>166.7</c:v>
                </c:pt>
                <c:pt idx="952" formatCode="0.0">
                  <c:v>166.3</c:v>
                </c:pt>
                <c:pt idx="953" formatCode="0.0">
                  <c:v>167</c:v>
                </c:pt>
                <c:pt idx="954" formatCode="0.0">
                  <c:v>168</c:v>
                </c:pt>
                <c:pt idx="955" formatCode="0.0">
                  <c:v>167</c:v>
                </c:pt>
                <c:pt idx="956" formatCode="0.0">
                  <c:v>166.3</c:v>
                </c:pt>
                <c:pt idx="957" formatCode="0.0">
                  <c:v>167.8</c:v>
                </c:pt>
                <c:pt idx="958" formatCode="0.0">
                  <c:v>166.8</c:v>
                </c:pt>
                <c:pt idx="959" formatCode="0.0">
                  <c:v>166.3</c:v>
                </c:pt>
                <c:pt idx="960" formatCode="0.0">
                  <c:v>166.7</c:v>
                </c:pt>
                <c:pt idx="961" formatCode="0.0">
                  <c:v>167.3</c:v>
                </c:pt>
                <c:pt idx="962" formatCode="0.0">
                  <c:v>168.2</c:v>
                </c:pt>
                <c:pt idx="963" formatCode="0.0">
                  <c:v>168.4</c:v>
                </c:pt>
                <c:pt idx="964" formatCode="0.0">
                  <c:v>167.4</c:v>
                </c:pt>
                <c:pt idx="965" formatCode="0.0">
                  <c:v>169.2</c:v>
                </c:pt>
                <c:pt idx="966" formatCode="0.0">
                  <c:v>166.7</c:v>
                </c:pt>
                <c:pt idx="967" formatCode="0.0">
                  <c:v>169.4</c:v>
                </c:pt>
                <c:pt idx="968" formatCode="0.0">
                  <c:v>170.7</c:v>
                </c:pt>
                <c:pt idx="969" formatCode="0.0">
                  <c:v>169.5</c:v>
                </c:pt>
                <c:pt idx="970" formatCode="0.0">
                  <c:v>170.7</c:v>
                </c:pt>
                <c:pt idx="971" formatCode="0.0">
                  <c:v>170.1</c:v>
                </c:pt>
                <c:pt idx="972" formatCode="0.0">
                  <c:v>170.2</c:v>
                </c:pt>
                <c:pt idx="973" formatCode="0.0">
                  <c:v>169.8</c:v>
                </c:pt>
                <c:pt idx="974" formatCode="0.0">
                  <c:v>168.7</c:v>
                </c:pt>
                <c:pt idx="975" formatCode="0.0">
                  <c:v>165.8</c:v>
                </c:pt>
                <c:pt idx="976" formatCode="0.0">
                  <c:v>169.3</c:v>
                </c:pt>
                <c:pt idx="977" formatCode="0.0">
                  <c:v>169.9</c:v>
                </c:pt>
                <c:pt idx="978" formatCode="0.0">
                  <c:v>169.7</c:v>
                </c:pt>
                <c:pt idx="979" formatCode="0.0">
                  <c:v>168.7</c:v>
                </c:pt>
                <c:pt idx="980" formatCode="0.0">
                  <c:v>171.4</c:v>
                </c:pt>
                <c:pt idx="981" formatCode="0.0">
                  <c:v>169.8</c:v>
                </c:pt>
                <c:pt idx="982" formatCode="0.0">
                  <c:v>168.5</c:v>
                </c:pt>
                <c:pt idx="983" formatCode="0.0">
                  <c:v>169.8</c:v>
                </c:pt>
                <c:pt idx="984" formatCode="0.0">
                  <c:v>167.6</c:v>
                </c:pt>
                <c:pt idx="985" formatCode="0.0">
                  <c:v>166.7</c:v>
                </c:pt>
                <c:pt idx="986" formatCode="0.0">
                  <c:v>166</c:v>
                </c:pt>
                <c:pt idx="987" formatCode="0.0">
                  <c:v>165.9</c:v>
                </c:pt>
                <c:pt idx="988" formatCode="0.0">
                  <c:v>171.3</c:v>
                </c:pt>
                <c:pt idx="989" formatCode="0.0">
                  <c:v>169.8</c:v>
                </c:pt>
                <c:pt idx="990" formatCode="0.0">
                  <c:v>168.8</c:v>
                </c:pt>
                <c:pt idx="991" formatCode="0.0">
                  <c:v>168</c:v>
                </c:pt>
                <c:pt idx="992" formatCode="0.0">
                  <c:v>168.9</c:v>
                </c:pt>
                <c:pt idx="993" formatCode="0.0">
                  <c:v>168.9</c:v>
                </c:pt>
                <c:pt idx="994" formatCode="0.0">
                  <c:v>171.6</c:v>
                </c:pt>
                <c:pt idx="995" formatCode="0.0">
                  <c:v>168.9</c:v>
                </c:pt>
                <c:pt idx="996" formatCode="0.0">
                  <c:v>168.1</c:v>
                </c:pt>
                <c:pt idx="997" formatCode="0.0">
                  <c:v>168.2</c:v>
                </c:pt>
                <c:pt idx="998" formatCode="0.0">
                  <c:v>168.4</c:v>
                </c:pt>
                <c:pt idx="999" formatCode="0.0">
                  <c:v>163.69999999999999</c:v>
                </c:pt>
                <c:pt idx="1000" formatCode="0.0">
                  <c:v>164</c:v>
                </c:pt>
                <c:pt idx="1001" formatCode="0.0">
                  <c:v>163.5</c:v>
                </c:pt>
                <c:pt idx="1002" formatCode="0.0">
                  <c:v>169.7</c:v>
                </c:pt>
                <c:pt idx="1003" formatCode="0.0">
                  <c:v>168.4</c:v>
                </c:pt>
                <c:pt idx="1004" formatCode="0.0">
                  <c:v>171</c:v>
                </c:pt>
                <c:pt idx="1005" formatCode="0.0">
                  <c:v>173</c:v>
                </c:pt>
                <c:pt idx="1006" formatCode="0.0">
                  <c:v>171.6</c:v>
                </c:pt>
                <c:pt idx="1007" formatCode="0.0">
                  <c:v>171.5</c:v>
                </c:pt>
                <c:pt idx="1008" formatCode="0.0">
                  <c:v>173.7</c:v>
                </c:pt>
                <c:pt idx="1009" formatCode="0.0">
                  <c:v>176.6</c:v>
                </c:pt>
                <c:pt idx="1010" formatCode="0.0">
                  <c:v>175.5</c:v>
                </c:pt>
                <c:pt idx="1011" formatCode="0.0">
                  <c:v>165.2</c:v>
                </c:pt>
                <c:pt idx="1012" formatCode="0.0">
                  <c:v>164.7</c:v>
                </c:pt>
                <c:pt idx="1013" formatCode="0.0">
                  <c:v>164.1</c:v>
                </c:pt>
                <c:pt idx="1014" formatCode="0.0">
                  <c:v>162.9</c:v>
                </c:pt>
                <c:pt idx="1015" formatCode="0.0">
                  <c:v>162</c:v>
                </c:pt>
                <c:pt idx="1016" formatCode="0.0">
                  <c:v>162.1</c:v>
                </c:pt>
                <c:pt idx="1017" formatCode="0.0">
                  <c:v>159.6</c:v>
                </c:pt>
                <c:pt idx="1018" formatCode="0.0">
                  <c:v>160.69999999999999</c:v>
                </c:pt>
                <c:pt idx="1019" formatCode="0.0">
                  <c:v>163.69999999999999</c:v>
                </c:pt>
                <c:pt idx="1020" formatCode="0.0">
                  <c:v>164.6</c:v>
                </c:pt>
                <c:pt idx="1021" formatCode="0.0">
                  <c:v>170</c:v>
                </c:pt>
                <c:pt idx="1022" formatCode="0.0">
                  <c:v>171.3</c:v>
                </c:pt>
                <c:pt idx="1023" formatCode="0.0">
                  <c:v>169.4</c:v>
                </c:pt>
                <c:pt idx="1024" formatCode="0.0">
                  <c:v>175</c:v>
                </c:pt>
                <c:pt idx="1025" formatCode="0.0">
                  <c:v>175.7</c:v>
                </c:pt>
                <c:pt idx="1026" formatCode="0.0">
                  <c:v>176.4</c:v>
                </c:pt>
                <c:pt idx="1027" formatCode="0.0">
                  <c:v>176.8</c:v>
                </c:pt>
                <c:pt idx="1028" formatCode="0.0">
                  <c:v>182.2</c:v>
                </c:pt>
                <c:pt idx="1029" formatCode="0.0">
                  <c:v>183.5</c:v>
                </c:pt>
                <c:pt idx="1030" formatCode="0.0">
                  <c:v>183.2</c:v>
                </c:pt>
                <c:pt idx="1031" formatCode="0.0">
                  <c:v>183.2</c:v>
                </c:pt>
                <c:pt idx="1032" formatCode="0.0">
                  <c:v>183</c:v>
                </c:pt>
                <c:pt idx="1033" formatCode="0.0">
                  <c:v>182.7</c:v>
                </c:pt>
                <c:pt idx="1034" formatCode="0.0">
                  <c:v>195.2</c:v>
                </c:pt>
                <c:pt idx="1035" formatCode="0.0">
                  <c:v>197.6</c:v>
                </c:pt>
                <c:pt idx="1036" formatCode="0.0">
                  <c:v>196</c:v>
                </c:pt>
                <c:pt idx="1037" formatCode="0.0">
                  <c:v>203.2</c:v>
                </c:pt>
                <c:pt idx="1038" formatCode="0.0">
                  <c:v>203.1</c:v>
                </c:pt>
                <c:pt idx="1039" formatCode="0.0">
                  <c:v>206.2</c:v>
                </c:pt>
                <c:pt idx="1040" formatCode="0.0">
                  <c:v>207.9</c:v>
                </c:pt>
                <c:pt idx="1041" formatCode="0.0">
                  <c:v>206.2</c:v>
                </c:pt>
                <c:pt idx="1042" formatCode="0.0">
                  <c:v>203.6</c:v>
                </c:pt>
                <c:pt idx="1043" formatCode="0.0">
                  <c:v>203.9</c:v>
                </c:pt>
                <c:pt idx="1044" formatCode="0.0">
                  <c:v>204.6</c:v>
                </c:pt>
                <c:pt idx="1045" formatCode="0.0">
                  <c:v>204.8</c:v>
                </c:pt>
                <c:pt idx="1046" formatCode="0.0">
                  <c:v>204.4</c:v>
                </c:pt>
                <c:pt idx="1047" formatCode="0.0">
                  <c:v>203.8</c:v>
                </c:pt>
                <c:pt idx="1048" formatCode="0.0">
                  <c:v>203.5</c:v>
                </c:pt>
                <c:pt idx="1049" formatCode="0.0">
                  <c:v>202.7</c:v>
                </c:pt>
                <c:pt idx="1050" formatCode="0.0">
                  <c:v>202.6</c:v>
                </c:pt>
                <c:pt idx="1051" formatCode="0.0">
                  <c:v>204.7</c:v>
                </c:pt>
                <c:pt idx="1052" formatCode="0.0">
                  <c:v>204.6</c:v>
                </c:pt>
                <c:pt idx="1053" formatCode="0.0">
                  <c:v>203.4</c:v>
                </c:pt>
                <c:pt idx="1054" formatCode="0.0">
                  <c:v>203.9</c:v>
                </c:pt>
                <c:pt idx="1055" formatCode="0.0">
                  <c:v>205.8</c:v>
                </c:pt>
                <c:pt idx="1056" formatCode="0.0">
                  <c:v>202.8</c:v>
                </c:pt>
                <c:pt idx="1057" formatCode="0.0">
                  <c:v>201.7</c:v>
                </c:pt>
                <c:pt idx="1058" formatCode="0.0">
                  <c:v>202.2</c:v>
                </c:pt>
                <c:pt idx="1059" formatCode="0.0">
                  <c:v>199.5</c:v>
                </c:pt>
                <c:pt idx="1060" formatCode="0.0">
                  <c:v>200.3</c:v>
                </c:pt>
                <c:pt idx="1061" formatCode="0.0">
                  <c:v>200.8</c:v>
                </c:pt>
                <c:pt idx="1062" formatCode="0.0">
                  <c:v>201</c:v>
                </c:pt>
                <c:pt idx="1063" formatCode="0.0">
                  <c:v>194.8</c:v>
                </c:pt>
                <c:pt idx="1064" formatCode="0.0">
                  <c:v>191.6</c:v>
                </c:pt>
                <c:pt idx="1065" formatCode="0.0">
                  <c:v>192.5</c:v>
                </c:pt>
                <c:pt idx="1066" formatCode="0.0">
                  <c:v>186.5</c:v>
                </c:pt>
                <c:pt idx="1067" formatCode="0.0">
                  <c:v>189.5</c:v>
                </c:pt>
                <c:pt idx="1068" formatCode="0.0">
                  <c:v>182</c:v>
                </c:pt>
                <c:pt idx="1069" formatCode="0.0">
                  <c:v>179.2</c:v>
                </c:pt>
                <c:pt idx="1070" formatCode="0.0">
                  <c:v>180.9</c:v>
                </c:pt>
                <c:pt idx="1071" formatCode="0.0">
                  <c:v>180.6</c:v>
                </c:pt>
                <c:pt idx="1072" formatCode="0.0">
                  <c:v>177.9</c:v>
                </c:pt>
                <c:pt idx="1073" formatCode="0.0">
                  <c:v>183.7</c:v>
                </c:pt>
                <c:pt idx="1074" formatCode="0.0">
                  <c:v>181.7</c:v>
                </c:pt>
                <c:pt idx="1075" formatCode="0.0">
                  <c:v>179.3</c:v>
                </c:pt>
                <c:pt idx="1076" formatCode="0.0">
                  <c:v>180.8</c:v>
                </c:pt>
                <c:pt idx="1077" formatCode="0.0">
                  <c:v>182.8</c:v>
                </c:pt>
                <c:pt idx="1078" formatCode="0.0">
                  <c:v>185.9</c:v>
                </c:pt>
                <c:pt idx="1079" formatCode="0.0">
                  <c:v>191.2</c:v>
                </c:pt>
                <c:pt idx="1080" formatCode="0.0">
                  <c:v>194</c:v>
                </c:pt>
                <c:pt idx="1081" formatCode="0.0">
                  <c:v>194.1</c:v>
                </c:pt>
                <c:pt idx="1082" formatCode="0.0">
                  <c:v>193.9</c:v>
                </c:pt>
                <c:pt idx="1083" formatCode="0.0">
                  <c:v>195.4</c:v>
                </c:pt>
                <c:pt idx="1084" formatCode="0.0">
                  <c:v>197.8</c:v>
                </c:pt>
                <c:pt idx="1085" formatCode="0.0">
                  <c:v>203.1</c:v>
                </c:pt>
                <c:pt idx="1086" formatCode="0.0">
                  <c:v>204.9</c:v>
                </c:pt>
                <c:pt idx="1087" formatCode="0.0">
                  <c:v>205.2</c:v>
                </c:pt>
                <c:pt idx="1088" formatCode="0.0">
                  <c:v>205.7</c:v>
                </c:pt>
                <c:pt idx="1089" formatCode="0.0">
                  <c:v>205.6</c:v>
                </c:pt>
                <c:pt idx="1090" formatCode="0.0">
                  <c:v>205.2</c:v>
                </c:pt>
                <c:pt idx="1091" formatCode="0.0">
                  <c:v>204.1</c:v>
                </c:pt>
                <c:pt idx="1092" formatCode="0.0">
                  <c:v>204.5</c:v>
                </c:pt>
                <c:pt idx="1093" formatCode="0.0">
                  <c:v>203.3</c:v>
                </c:pt>
                <c:pt idx="1094" formatCode="0.0">
                  <c:v>203.7</c:v>
                </c:pt>
                <c:pt idx="1095" formatCode="0.0">
                  <c:v>206.3</c:v>
                </c:pt>
                <c:pt idx="1096" formatCode="0.0">
                  <c:v>205.1</c:v>
                </c:pt>
                <c:pt idx="1097" formatCode="0.0">
                  <c:v>208.4</c:v>
                </c:pt>
                <c:pt idx="1098" formatCode="0.0">
                  <c:v>207.8</c:v>
                </c:pt>
                <c:pt idx="1099" formatCode="0.0">
                  <c:v>209.8</c:v>
                </c:pt>
                <c:pt idx="1100" formatCode="0.0">
                  <c:v>212.8</c:v>
                </c:pt>
                <c:pt idx="1101" formatCode="0.0">
                  <c:v>212.4</c:v>
                </c:pt>
                <c:pt idx="1102" formatCode="0.0">
                  <c:v>212.5</c:v>
                </c:pt>
                <c:pt idx="1103" formatCode="0.0">
                  <c:v>209.5</c:v>
                </c:pt>
                <c:pt idx="1104" formatCode="0.0">
                  <c:v>206.9</c:v>
                </c:pt>
                <c:pt idx="1105" formatCode="0.0">
                  <c:v>199.3</c:v>
                </c:pt>
                <c:pt idx="1106" formatCode="0.0">
                  <c:v>201.1</c:v>
                </c:pt>
                <c:pt idx="1107" formatCode="0.0">
                  <c:v>199</c:v>
                </c:pt>
                <c:pt idx="1108" formatCode="0.0">
                  <c:v>200.7</c:v>
                </c:pt>
                <c:pt idx="1109" formatCode="0.0">
                  <c:v>199.7</c:v>
                </c:pt>
                <c:pt idx="1110" formatCode="0.0">
                  <c:v>201.6</c:v>
                </c:pt>
                <c:pt idx="1111" formatCode="0.0">
                  <c:v>201.5</c:v>
                </c:pt>
                <c:pt idx="1112" formatCode="0.0">
                  <c:v>204</c:v>
                </c:pt>
                <c:pt idx="1113" formatCode="0.0">
                  <c:v>205</c:v>
                </c:pt>
                <c:pt idx="1114" formatCode="0.0">
                  <c:v>205.1</c:v>
                </c:pt>
                <c:pt idx="1115" formatCode="0.0">
                  <c:v>204.79999999999995</c:v>
                </c:pt>
                <c:pt idx="1116" formatCode="0.0">
                  <c:v>204.6</c:v>
                </c:pt>
                <c:pt idx="1117" formatCode="0.0">
                  <c:v>203.79999999999998</c:v>
                </c:pt>
                <c:pt idx="1118" formatCode="0.0">
                  <c:v>203.8</c:v>
                </c:pt>
                <c:pt idx="1119" formatCode="0.0">
                  <c:v>203.8</c:v>
                </c:pt>
                <c:pt idx="1120" formatCode="0.0">
                  <c:v>207.39999999999998</c:v>
                </c:pt>
                <c:pt idx="1121" formatCode="0.0">
                  <c:v>205.9</c:v>
                </c:pt>
                <c:pt idx="1122" formatCode="0.0">
                  <c:v>202.7</c:v>
                </c:pt>
                <c:pt idx="1123" formatCode="0.0">
                  <c:v>203.9</c:v>
                </c:pt>
                <c:pt idx="1124" formatCode="0.0">
                  <c:v>204.7</c:v>
                </c:pt>
                <c:pt idx="1125" formatCode="0.0">
                  <c:v>205.7</c:v>
                </c:pt>
                <c:pt idx="1126" formatCode="0.0">
                  <c:v>205.2</c:v>
                </c:pt>
                <c:pt idx="1127" formatCode="0.0">
                  <c:v>205.6</c:v>
                </c:pt>
                <c:pt idx="1128" formatCode="0.0">
                  <c:v>199.1</c:v>
                </c:pt>
                <c:pt idx="1129" formatCode="0.0">
                  <c:v>207</c:v>
                </c:pt>
                <c:pt idx="1130" formatCode="0.0">
                  <c:v>207</c:v>
                </c:pt>
                <c:pt idx="1131" formatCode="0.0">
                  <c:v>207.1</c:v>
                </c:pt>
                <c:pt idx="1132" formatCode="0.0">
                  <c:v>207.8</c:v>
                </c:pt>
                <c:pt idx="1133" formatCode="0.0">
                  <c:v>208.4</c:v>
                </c:pt>
                <c:pt idx="1134" formatCode="0.0">
                  <c:v>208.8</c:v>
                </c:pt>
                <c:pt idx="1135" formatCode="0.0">
                  <c:v>208.1</c:v>
                </c:pt>
                <c:pt idx="1136" formatCode="0.0">
                  <c:v>207.1</c:v>
                </c:pt>
                <c:pt idx="1137" formatCode="0.0">
                  <c:v>208.4</c:v>
                </c:pt>
                <c:pt idx="1138" formatCode="0.0">
                  <c:v>208.8</c:v>
                </c:pt>
                <c:pt idx="1139" formatCode="0.0">
                  <c:v>212.8</c:v>
                </c:pt>
                <c:pt idx="1140" formatCode="0.0">
                  <c:v>211.9</c:v>
                </c:pt>
                <c:pt idx="1141" formatCode="0.0">
                  <c:v>213.2</c:v>
                </c:pt>
                <c:pt idx="1142" formatCode="0.0">
                  <c:v>213.1</c:v>
                </c:pt>
                <c:pt idx="1143" formatCode="0.0">
                  <c:v>213</c:v>
                </c:pt>
                <c:pt idx="1144" formatCode="0.0">
                  <c:v>215.3</c:v>
                </c:pt>
                <c:pt idx="1145" formatCode="0.0">
                  <c:v>215.4</c:v>
                </c:pt>
                <c:pt idx="1146" formatCode="0.0">
                  <c:v>215.1</c:v>
                </c:pt>
                <c:pt idx="1147" formatCode="0.0">
                  <c:v>214.7</c:v>
                </c:pt>
                <c:pt idx="1148" formatCode="0.0">
                  <c:v>216.3</c:v>
                </c:pt>
                <c:pt idx="1149" formatCode="0.0">
                  <c:v>217.3</c:v>
                </c:pt>
                <c:pt idx="1150" formatCode="0.0">
                  <c:v>217.9</c:v>
                </c:pt>
                <c:pt idx="1151" formatCode="0.0">
                  <c:v>217.9</c:v>
                </c:pt>
                <c:pt idx="1152" formatCode="0.0">
                  <c:v>217.4</c:v>
                </c:pt>
                <c:pt idx="1153" formatCode="0.0">
                  <c:v>216.5</c:v>
                </c:pt>
                <c:pt idx="1154" formatCode="0.0">
                  <c:v>219.8</c:v>
                </c:pt>
                <c:pt idx="1155" formatCode="0.0">
                  <c:v>219</c:v>
                </c:pt>
                <c:pt idx="1156" formatCode="0.0">
                  <c:v>218.3</c:v>
                </c:pt>
                <c:pt idx="1157" formatCode="0.0">
                  <c:v>219.2</c:v>
                </c:pt>
                <c:pt idx="1158" formatCode="0.0">
                  <c:v>220.70000000000002</c:v>
                </c:pt>
                <c:pt idx="1159" formatCode="0.0">
                  <c:v>217.8</c:v>
                </c:pt>
                <c:pt idx="1160" formatCode="0.0">
                  <c:v>240</c:v>
                </c:pt>
                <c:pt idx="1161" formatCode="0.0">
                  <c:v>240.3</c:v>
                </c:pt>
                <c:pt idx="1162" formatCode="0.0">
                  <c:v>237</c:v>
                </c:pt>
                <c:pt idx="1163" formatCode="0.0">
                  <c:v>239.7</c:v>
                </c:pt>
                <c:pt idx="1164" formatCode="0.0">
                  <c:v>238.5</c:v>
                </c:pt>
                <c:pt idx="1165" formatCode="0.0">
                  <c:v>229.9</c:v>
                </c:pt>
                <c:pt idx="1166" formatCode="0.0">
                  <c:v>228.2</c:v>
                </c:pt>
                <c:pt idx="1167" formatCode="0.0">
                  <c:v>226</c:v>
                </c:pt>
                <c:pt idx="1168" formatCode="0.0">
                  <c:v>224.3</c:v>
                </c:pt>
                <c:pt idx="1169" formatCode="0.0">
                  <c:v>226</c:v>
                </c:pt>
                <c:pt idx="1170" formatCode="0.0">
                  <c:v>223.8</c:v>
                </c:pt>
                <c:pt idx="1171" formatCode="0.0">
                  <c:v>225.7</c:v>
                </c:pt>
                <c:pt idx="1172" formatCode="0.0">
                  <c:v>226</c:v>
                </c:pt>
                <c:pt idx="1173" formatCode="0.0">
                  <c:v>223.9</c:v>
                </c:pt>
                <c:pt idx="1174" formatCode="0.0">
                  <c:v>226.5</c:v>
                </c:pt>
                <c:pt idx="1175" formatCode="0.0">
                  <c:v>227.5</c:v>
                </c:pt>
                <c:pt idx="1176" formatCode="0.0">
                  <c:v>240.6</c:v>
                </c:pt>
                <c:pt idx="1177" formatCode="0.0">
                  <c:v>257.89999999999998</c:v>
                </c:pt>
                <c:pt idx="1178" formatCode="0.0">
                  <c:v>267.10000000000002</c:v>
                </c:pt>
                <c:pt idx="1179" formatCode="0.0">
                  <c:v>268.7</c:v>
                </c:pt>
                <c:pt idx="1180" formatCode="0.0">
                  <c:v>268.3</c:v>
                </c:pt>
                <c:pt idx="1181" formatCode="0.0">
                  <c:v>270.89999999999998</c:v>
                </c:pt>
                <c:pt idx="1182" formatCode="0.0">
                  <c:v>270.10000000000002</c:v>
                </c:pt>
                <c:pt idx="1183" formatCode="0.0">
                  <c:v>278</c:v>
                </c:pt>
                <c:pt idx="1184" formatCode="0.0">
                  <c:v>277.39999999999998</c:v>
                </c:pt>
                <c:pt idx="1185" formatCode="0.0">
                  <c:v>294.2</c:v>
                </c:pt>
                <c:pt idx="1186" formatCode="0.0">
                  <c:v>295.3</c:v>
                </c:pt>
                <c:pt idx="1187" formatCode="0.0">
                  <c:v>296.5</c:v>
                </c:pt>
                <c:pt idx="1188" formatCode="0.0">
                  <c:v>297.5</c:v>
                </c:pt>
                <c:pt idx="1189" formatCode="0.0">
                  <c:v>293.2</c:v>
                </c:pt>
                <c:pt idx="1190" formatCode="0.0">
                  <c:v>288.60000000000002</c:v>
                </c:pt>
                <c:pt idx="1191" formatCode="0.0">
                  <c:v>288.60000000000002</c:v>
                </c:pt>
                <c:pt idx="1192" formatCode="0.0">
                  <c:v>290.8</c:v>
                </c:pt>
                <c:pt idx="1193" formatCode="0.0">
                  <c:v>281.60000000000002</c:v>
                </c:pt>
                <c:pt idx="1194" formatCode="0.0">
                  <c:v>285.5</c:v>
                </c:pt>
                <c:pt idx="1195" formatCode="0.0">
                  <c:v>285.3</c:v>
                </c:pt>
                <c:pt idx="1196" formatCode="0.0">
                  <c:v>281.5</c:v>
                </c:pt>
                <c:pt idx="1197" formatCode="0.0">
                  <c:v>269.8</c:v>
                </c:pt>
                <c:pt idx="1198" formatCode="0.0">
                  <c:v>268</c:v>
                </c:pt>
                <c:pt idx="1199" formatCode="0.0">
                  <c:v>271.89999999999998</c:v>
                </c:pt>
                <c:pt idx="1200" formatCode="0.0">
                  <c:v>273.3</c:v>
                </c:pt>
                <c:pt idx="1201" formatCode="0.0">
                  <c:v>270.7</c:v>
                </c:pt>
                <c:pt idx="1202" formatCode="0.0">
                  <c:v>270.8</c:v>
                </c:pt>
                <c:pt idx="1203" formatCode="0.0">
                  <c:v>272</c:v>
                </c:pt>
                <c:pt idx="1204" formatCode="0.0">
                  <c:v>271.8</c:v>
                </c:pt>
                <c:pt idx="1205" formatCode="0.0">
                  <c:v>271.8</c:v>
                </c:pt>
                <c:pt idx="1206" formatCode="0.0">
                  <c:v>276.89999999999998</c:v>
                </c:pt>
                <c:pt idx="1207" formatCode="0.0">
                  <c:v>274.2</c:v>
                </c:pt>
                <c:pt idx="1208" formatCode="0.0">
                  <c:v>274.89999999999998</c:v>
                </c:pt>
                <c:pt idx="1209" formatCode="0.0">
                  <c:v>273.60000000000002</c:v>
                </c:pt>
                <c:pt idx="1210" formatCode="0.0">
                  <c:v>274.5</c:v>
                </c:pt>
                <c:pt idx="1211" formatCode="0.0">
                  <c:v>273</c:v>
                </c:pt>
                <c:pt idx="1212" formatCode="0.0">
                  <c:v>276.7</c:v>
                </c:pt>
                <c:pt idx="1213" formatCode="0.0">
                  <c:v>290.89999999999998</c:v>
                </c:pt>
                <c:pt idx="1214" formatCode="0.0">
                  <c:v>229.5</c:v>
                </c:pt>
                <c:pt idx="1215" formatCode="0.0">
                  <c:v>224.9</c:v>
                </c:pt>
                <c:pt idx="1216" formatCode="0.0">
                  <c:v>222.6</c:v>
                </c:pt>
                <c:pt idx="1217" formatCode="0.0">
                  <c:v>223.1</c:v>
                </c:pt>
                <c:pt idx="1218" formatCode="0.0">
                  <c:v>220.5</c:v>
                </c:pt>
                <c:pt idx="1219" formatCode="0.0">
                  <c:v>220.9</c:v>
                </c:pt>
                <c:pt idx="1220" formatCode="0.0">
                  <c:v>221</c:v>
                </c:pt>
                <c:pt idx="1221" formatCode="0.0">
                  <c:v>220.7</c:v>
                </c:pt>
                <c:pt idx="1222" formatCode="0.0">
                  <c:v>221.3</c:v>
                </c:pt>
                <c:pt idx="1223" formatCode="0.0">
                  <c:v>220.4</c:v>
                </c:pt>
                <c:pt idx="1224" formatCode="0.0">
                  <c:v>219.3</c:v>
                </c:pt>
                <c:pt idx="1225" formatCode="0.0">
                  <c:v>215.3</c:v>
                </c:pt>
                <c:pt idx="1226" formatCode="0.0">
                  <c:v>215.1</c:v>
                </c:pt>
                <c:pt idx="1227" formatCode="0.0">
                  <c:v>214.1</c:v>
                </c:pt>
                <c:pt idx="1228" formatCode="0.0">
                  <c:v>213.4</c:v>
                </c:pt>
                <c:pt idx="1229" formatCode="0.0">
                  <c:v>219</c:v>
                </c:pt>
                <c:pt idx="1230" formatCode="0.0">
                  <c:v>217.3</c:v>
                </c:pt>
                <c:pt idx="1231" formatCode="0.0">
                  <c:v>220.9</c:v>
                </c:pt>
                <c:pt idx="1232" formatCode="0.0">
                  <c:v>217.1</c:v>
                </c:pt>
                <c:pt idx="1233" formatCode="0.0">
                  <c:v>216.8</c:v>
                </c:pt>
                <c:pt idx="1234" formatCode="0.0">
                  <c:v>226.4</c:v>
                </c:pt>
                <c:pt idx="1235" formatCode="0.0">
                  <c:v>211.6</c:v>
                </c:pt>
                <c:pt idx="1236" formatCode="0.0">
                  <c:v>208.2</c:v>
                </c:pt>
                <c:pt idx="1237" formatCode="0.0">
                  <c:v>219.3</c:v>
                </c:pt>
                <c:pt idx="1238" formatCode="0.0">
                  <c:v>222.6</c:v>
                </c:pt>
                <c:pt idx="1239" formatCode="0.0">
                  <c:v>224.2</c:v>
                </c:pt>
                <c:pt idx="1240" formatCode="0.0">
                  <c:v>210.71969999999999</c:v>
                </c:pt>
                <c:pt idx="1241" formatCode="0.0">
                  <c:v>206.64129999999997</c:v>
                </c:pt>
                <c:pt idx="1242" formatCode="0.0">
                  <c:v>208</c:v>
                </c:pt>
                <c:pt idx="1243" formatCode="0.0">
                  <c:v>211</c:v>
                </c:pt>
                <c:pt idx="1244" formatCode="0.0">
                  <c:v>205.4</c:v>
                </c:pt>
                <c:pt idx="1245" formatCode="0.0">
                  <c:v>228</c:v>
                </c:pt>
                <c:pt idx="1246" formatCode="0.0">
                  <c:v>202.7</c:v>
                </c:pt>
                <c:pt idx="1247" formatCode="0.0">
                  <c:v>204.2</c:v>
                </c:pt>
                <c:pt idx="1248" formatCode="0.0">
                  <c:v>220.6</c:v>
                </c:pt>
                <c:pt idx="1249" formatCode="0.0">
                  <c:v>219.8</c:v>
                </c:pt>
                <c:pt idx="1250" formatCode="0.0">
                  <c:v>221.1</c:v>
                </c:pt>
                <c:pt idx="1251" formatCode="0.0">
                  <c:v>218.5</c:v>
                </c:pt>
                <c:pt idx="1252" formatCode="0.0">
                  <c:v>218</c:v>
                </c:pt>
                <c:pt idx="1253" formatCode="0.0">
                  <c:v>217.6</c:v>
                </c:pt>
                <c:pt idx="1254" formatCode="0.0">
                  <c:v>222.8</c:v>
                </c:pt>
                <c:pt idx="1255" formatCode="0.0">
                  <c:v>225.9</c:v>
                </c:pt>
                <c:pt idx="1256" formatCode="0.0">
                  <c:v>228.5</c:v>
                </c:pt>
                <c:pt idx="1257" formatCode="0.0">
                  <c:v>239.2</c:v>
                </c:pt>
                <c:pt idx="1258" formatCode="0.0">
                  <c:v>232.4</c:v>
                </c:pt>
                <c:pt idx="1259" formatCode="0.0">
                  <c:v>228.3</c:v>
                </c:pt>
                <c:pt idx="1260" formatCode="0.0">
                  <c:v>240.5</c:v>
                </c:pt>
                <c:pt idx="1261" formatCode="0.0">
                  <c:v>238.5</c:v>
                </c:pt>
                <c:pt idx="1262" formatCode="0.0">
                  <c:v>253.9</c:v>
                </c:pt>
                <c:pt idx="1263" formatCode="0.0">
                  <c:v>247.5</c:v>
                </c:pt>
                <c:pt idx="1264" formatCode="0.0">
                  <c:v>243.7</c:v>
                </c:pt>
                <c:pt idx="1265" formatCode="0.0">
                  <c:v>238.6</c:v>
                </c:pt>
                <c:pt idx="1266" formatCode="0.0">
                  <c:v>248.4</c:v>
                </c:pt>
                <c:pt idx="1267" formatCode="0.0">
                  <c:v>254.8</c:v>
                </c:pt>
                <c:pt idx="1268" formatCode="0.0">
                  <c:v>249</c:v>
                </c:pt>
                <c:pt idx="1269" formatCode="0.0">
                  <c:v>250</c:v>
                </c:pt>
                <c:pt idx="1270" formatCode="0.0">
                  <c:v>239.00000000000006</c:v>
                </c:pt>
                <c:pt idx="1271" formatCode="0.0">
                  <c:v>246.5</c:v>
                </c:pt>
                <c:pt idx="1272" formatCode="0.0">
                  <c:v>264.79999999999995</c:v>
                </c:pt>
                <c:pt idx="1273" formatCode="0.0">
                  <c:v>243.9</c:v>
                </c:pt>
                <c:pt idx="1274" formatCode="0.0">
                  <c:v>256.2</c:v>
                </c:pt>
                <c:pt idx="1275" formatCode="0.0">
                  <c:v>268.5</c:v>
                </c:pt>
                <c:pt idx="1276" formatCode="0.0">
                  <c:v>260.89999999999998</c:v>
                </c:pt>
                <c:pt idx="1277" formatCode="0.0">
                  <c:v>259.89999999999998</c:v>
                </c:pt>
                <c:pt idx="1278" formatCode="0.0">
                  <c:v>261.10000000000002</c:v>
                </c:pt>
                <c:pt idx="1279" formatCode="0.0">
                  <c:v>258.5</c:v>
                </c:pt>
                <c:pt idx="1280" formatCode="0.0">
                  <c:v>258.7</c:v>
                </c:pt>
                <c:pt idx="1281" formatCode="0.0">
                  <c:v>252.5</c:v>
                </c:pt>
                <c:pt idx="1282" formatCode="0.0">
                  <c:v>259.89999999999998</c:v>
                </c:pt>
                <c:pt idx="1283" formatCode="0.0">
                  <c:v>250</c:v>
                </c:pt>
                <c:pt idx="1284" formatCode="0.0">
                  <c:v>245.4</c:v>
                </c:pt>
                <c:pt idx="1285" formatCode="0.0">
                  <c:v>245.4</c:v>
                </c:pt>
                <c:pt idx="1286" formatCode="0.0">
                  <c:v>245.9</c:v>
                </c:pt>
                <c:pt idx="1287" formatCode="0.0">
                  <c:v>221.7</c:v>
                </c:pt>
                <c:pt idx="1288" formatCode="0.0">
                  <c:v>221.1</c:v>
                </c:pt>
                <c:pt idx="1289" formatCode="0.0">
                  <c:v>244.4</c:v>
                </c:pt>
                <c:pt idx="1290" formatCode="0.0">
                  <c:v>238.7</c:v>
                </c:pt>
                <c:pt idx="1291" formatCode="0.0">
                  <c:v>231.9</c:v>
                </c:pt>
                <c:pt idx="1292" formatCode="0.0">
                  <c:v>238.9</c:v>
                </c:pt>
                <c:pt idx="1293" formatCode="0.0">
                  <c:v>236.6</c:v>
                </c:pt>
                <c:pt idx="1294" formatCode="0.0">
                  <c:v>240.4</c:v>
                </c:pt>
                <c:pt idx="1295" formatCode="0.0">
                  <c:v>221</c:v>
                </c:pt>
                <c:pt idx="1296" formatCode="0.0">
                  <c:v>208.3</c:v>
                </c:pt>
                <c:pt idx="1297" formatCode="0.0">
                  <c:v>219.7</c:v>
                </c:pt>
                <c:pt idx="1298" formatCode="0.0">
                  <c:v>214.3</c:v>
                </c:pt>
                <c:pt idx="1299" formatCode="0.0">
                  <c:v>218.69999999999993</c:v>
                </c:pt>
                <c:pt idx="1300" formatCode="0.0">
                  <c:v>219.3</c:v>
                </c:pt>
                <c:pt idx="1301" formatCode="0.0">
                  <c:v>207.4</c:v>
                </c:pt>
                <c:pt idx="1302" formatCode="0.0">
                  <c:v>199.9</c:v>
                </c:pt>
                <c:pt idx="1303" formatCode="0.0">
                  <c:v>208.9</c:v>
                </c:pt>
                <c:pt idx="1304" formatCode="0.0">
                  <c:v>207.6</c:v>
                </c:pt>
                <c:pt idx="1305" formatCode="0.0">
                  <c:v>207.9</c:v>
                </c:pt>
                <c:pt idx="1306" formatCode="0.0">
                  <c:v>212.5</c:v>
                </c:pt>
                <c:pt idx="1307" formatCode="0.0">
                  <c:v>207.1</c:v>
                </c:pt>
                <c:pt idx="1308" formatCode="0.0">
                  <c:v>207.3</c:v>
                </c:pt>
                <c:pt idx="1309" formatCode="0.0">
                  <c:v>210.3</c:v>
                </c:pt>
                <c:pt idx="1310" formatCode="0.0">
                  <c:v>210.8</c:v>
                </c:pt>
                <c:pt idx="1311" formatCode="0.0">
                  <c:v>212.2</c:v>
                </c:pt>
                <c:pt idx="1312" formatCode="0.0">
                  <c:v>207.4</c:v>
                </c:pt>
                <c:pt idx="1313" formatCode="0.0">
                  <c:v>210.7</c:v>
                </c:pt>
                <c:pt idx="1314" formatCode="0.0">
                  <c:v>205.7</c:v>
                </c:pt>
                <c:pt idx="1315" formatCode="0.0">
                  <c:v>198.2</c:v>
                </c:pt>
                <c:pt idx="1316" formatCode="0.0">
                  <c:v>196.9</c:v>
                </c:pt>
                <c:pt idx="1317" formatCode="0.0">
                  <c:v>201.6</c:v>
                </c:pt>
                <c:pt idx="1318" formatCode="0.0">
                  <c:v>197</c:v>
                </c:pt>
                <c:pt idx="1319" formatCode="0.0">
                  <c:v>187.4</c:v>
                </c:pt>
                <c:pt idx="1320" formatCode="0.0">
                  <c:v>188.7</c:v>
                </c:pt>
                <c:pt idx="1321" formatCode="0.0">
                  <c:v>183.9</c:v>
                </c:pt>
                <c:pt idx="1322" formatCode="0.0">
                  <c:v>185.2</c:v>
                </c:pt>
                <c:pt idx="1323" formatCode="0.0">
                  <c:v>184.6</c:v>
                </c:pt>
                <c:pt idx="1324" formatCode="0.0">
                  <c:v>175.7</c:v>
                </c:pt>
                <c:pt idx="1325" formatCode="0.0">
                  <c:v>173.1</c:v>
                </c:pt>
                <c:pt idx="1326" formatCode="0.0">
                  <c:v>166.2</c:v>
                </c:pt>
                <c:pt idx="1327" formatCode="0.0">
                  <c:v>174.4</c:v>
                </c:pt>
                <c:pt idx="1328" formatCode="0.0">
                  <c:v>178.9</c:v>
                </c:pt>
                <c:pt idx="1329" formatCode="0.0">
                  <c:v>179.3</c:v>
                </c:pt>
                <c:pt idx="1330" formatCode="0.0">
                  <c:v>170.4</c:v>
                </c:pt>
                <c:pt idx="1331" formatCode="0.0">
                  <c:v>174.7</c:v>
                </c:pt>
                <c:pt idx="1332" formatCode="0.0">
                  <c:v>175.7</c:v>
                </c:pt>
                <c:pt idx="1333" formatCode="0.0">
                  <c:v>174.2</c:v>
                </c:pt>
                <c:pt idx="1334" formatCode="0.0">
                  <c:v>174.6</c:v>
                </c:pt>
                <c:pt idx="1335" formatCode="0.0">
                  <c:v>175.1</c:v>
                </c:pt>
                <c:pt idx="1336" formatCode="0.0">
                  <c:v>176</c:v>
                </c:pt>
                <c:pt idx="1337" formatCode="0.0">
                  <c:v>175.4</c:v>
                </c:pt>
                <c:pt idx="1338" formatCode="0.0">
                  <c:v>180.6</c:v>
                </c:pt>
                <c:pt idx="1339" formatCode="0.0">
                  <c:v>178.4</c:v>
                </c:pt>
                <c:pt idx="1340" formatCode="0.0">
                  <c:v>176.7</c:v>
                </c:pt>
                <c:pt idx="1341" formatCode="0.0">
                  <c:v>179.7</c:v>
                </c:pt>
                <c:pt idx="1342" formatCode="0.0">
                  <c:v>183.2</c:v>
                </c:pt>
                <c:pt idx="1343" formatCode="0.0">
                  <c:v>182.7</c:v>
                </c:pt>
                <c:pt idx="1344" formatCode="0.0">
                  <c:v>181.7</c:v>
                </c:pt>
                <c:pt idx="1345" formatCode="0.0">
                  <c:v>182.8</c:v>
                </c:pt>
                <c:pt idx="1346" formatCode="0.0">
                  <c:v>183.9</c:v>
                </c:pt>
                <c:pt idx="1347" formatCode="0.0">
                  <c:v>183.5</c:v>
                </c:pt>
                <c:pt idx="1348" formatCode="0.0">
                  <c:v>183.1</c:v>
                </c:pt>
                <c:pt idx="1349" formatCode="0.0">
                  <c:v>182.5</c:v>
                </c:pt>
                <c:pt idx="1350" formatCode="0.0">
                  <c:v>181.7</c:v>
                </c:pt>
                <c:pt idx="1351" formatCode="0.0">
                  <c:v>182.7</c:v>
                </c:pt>
                <c:pt idx="1352" formatCode="0.0">
                  <c:v>176</c:v>
                </c:pt>
                <c:pt idx="1353" formatCode="0.0">
                  <c:v>177.2</c:v>
                </c:pt>
                <c:pt idx="1354" formatCode="0.0">
                  <c:v>170.9</c:v>
                </c:pt>
                <c:pt idx="1355" formatCode="0.0">
                  <c:v>172</c:v>
                </c:pt>
                <c:pt idx="1356" formatCode="0.0">
                  <c:v>173.1</c:v>
                </c:pt>
                <c:pt idx="1357" formatCode="0.0">
                  <c:v>171.7</c:v>
                </c:pt>
                <c:pt idx="1358" formatCode="0.0">
                  <c:v>173.4</c:v>
                </c:pt>
                <c:pt idx="1359" formatCode="0.0">
                  <c:v>176.7</c:v>
                </c:pt>
                <c:pt idx="1360" formatCode="0.0">
                  <c:v>178.6</c:v>
                </c:pt>
                <c:pt idx="1361" formatCode="0.0">
                  <c:v>179.3</c:v>
                </c:pt>
                <c:pt idx="1362" formatCode="0.0">
                  <c:v>180.8</c:v>
                </c:pt>
                <c:pt idx="1363" formatCode="0.0">
                  <c:v>180.5</c:v>
                </c:pt>
                <c:pt idx="1364" formatCode="0.0">
                  <c:v>173.62525978088377</c:v>
                </c:pt>
                <c:pt idx="1365" formatCode="0.0">
                  <c:v>180.29216308593755</c:v>
                </c:pt>
                <c:pt idx="1366" formatCode="0.0">
                  <c:v>182.87249984741214</c:v>
                </c:pt>
                <c:pt idx="1367" formatCode="0.0">
                  <c:v>185.45283660888674</c:v>
                </c:pt>
                <c:pt idx="1368" formatCode="0.0">
                  <c:v>198.75176849365235</c:v>
                </c:pt>
                <c:pt idx="1369" formatCode="0.0">
                  <c:v>202.07650146484374</c:v>
                </c:pt>
                <c:pt idx="1370" formatCode="0.0">
                  <c:v>186</c:v>
                </c:pt>
                <c:pt idx="1371" formatCode="0.0">
                  <c:v>184</c:v>
                </c:pt>
                <c:pt idx="1372" formatCode="0.0">
                  <c:v>186</c:v>
                </c:pt>
                <c:pt idx="1373" formatCode="0.0">
                  <c:v>183.3</c:v>
                </c:pt>
                <c:pt idx="1374" formatCode="0.0">
                  <c:v>183.5</c:v>
                </c:pt>
                <c:pt idx="1375" formatCode="0.0">
                  <c:v>180</c:v>
                </c:pt>
                <c:pt idx="1376" formatCode="0.0">
                  <c:v>170.4</c:v>
                </c:pt>
                <c:pt idx="1377" formatCode="0.0">
                  <c:v>165.3</c:v>
                </c:pt>
                <c:pt idx="1378" formatCode="0.0">
                  <c:v>157.19999999999999</c:v>
                </c:pt>
                <c:pt idx="1379" formatCode="0.0">
                  <c:v>157.69999999999999</c:v>
                </c:pt>
                <c:pt idx="1380" formatCode="0.0">
                  <c:v>165.3</c:v>
                </c:pt>
                <c:pt idx="1381" formatCode="0.0">
                  <c:v>160.4</c:v>
                </c:pt>
                <c:pt idx="1382" formatCode="0.0">
                  <c:v>159.5</c:v>
                </c:pt>
                <c:pt idx="1383" formatCode="0.0">
                  <c:v>153.19999999999999</c:v>
                </c:pt>
                <c:pt idx="1384" formatCode="0.0">
                  <c:v>155.80000000000001</c:v>
                </c:pt>
                <c:pt idx="1385" formatCode="0.0">
                  <c:v>157.1</c:v>
                </c:pt>
                <c:pt idx="1386" formatCode="0.0">
                  <c:v>159.6</c:v>
                </c:pt>
                <c:pt idx="1387" formatCode="0.0">
                  <c:v>159.4</c:v>
                </c:pt>
                <c:pt idx="1388" formatCode="0.0">
                  <c:v>160.69999999999999</c:v>
                </c:pt>
                <c:pt idx="1389" formatCode="0.0">
                  <c:v>159.4</c:v>
                </c:pt>
                <c:pt idx="1390" formatCode="0.0">
                  <c:v>167</c:v>
                </c:pt>
                <c:pt idx="1391" formatCode="0.0">
                  <c:v>167.5</c:v>
                </c:pt>
                <c:pt idx="1392" formatCode="0.0">
                  <c:v>164.2</c:v>
                </c:pt>
                <c:pt idx="1393" formatCode="0.0">
                  <c:v>167</c:v>
                </c:pt>
                <c:pt idx="1394" formatCode="0.0">
                  <c:v>170.5</c:v>
                </c:pt>
                <c:pt idx="1395" formatCode="0.0">
                  <c:v>170.5</c:v>
                </c:pt>
                <c:pt idx="1396" formatCode="0.0">
                  <c:v>168.5</c:v>
                </c:pt>
                <c:pt idx="1397" formatCode="0.0">
                  <c:v>164.5</c:v>
                </c:pt>
                <c:pt idx="1398" formatCode="0.0">
                  <c:v>162.5</c:v>
                </c:pt>
                <c:pt idx="1399" formatCode="0.0">
                  <c:v>161.9</c:v>
                </c:pt>
                <c:pt idx="1400" formatCode="0.0">
                  <c:v>161.19999999999999</c:v>
                </c:pt>
                <c:pt idx="1401" formatCode="0.0">
                  <c:v>162.30000000000001</c:v>
                </c:pt>
                <c:pt idx="1402" formatCode="0.0">
                  <c:v>162.30000000000001</c:v>
                </c:pt>
                <c:pt idx="1403" formatCode="0.0">
                  <c:v>164</c:v>
                </c:pt>
                <c:pt idx="1404" formatCode="0.0">
                  <c:v>163.5</c:v>
                </c:pt>
                <c:pt idx="1405" formatCode="0.0">
                  <c:v>162.9</c:v>
                </c:pt>
                <c:pt idx="1406" formatCode="0.0">
                  <c:v>161.6</c:v>
                </c:pt>
                <c:pt idx="1407" formatCode="0.0">
                  <c:v>162.4</c:v>
                </c:pt>
                <c:pt idx="1408" formatCode="0.0">
                  <c:v>169</c:v>
                </c:pt>
                <c:pt idx="1409" formatCode="0.0">
                  <c:v>160.80000000000001</c:v>
                </c:pt>
                <c:pt idx="1410" formatCode="0.0">
                  <c:v>165.9</c:v>
                </c:pt>
                <c:pt idx="1411" formatCode="0.0">
                  <c:v>162.5</c:v>
                </c:pt>
                <c:pt idx="1412" formatCode="0.0">
                  <c:v>164.5</c:v>
                </c:pt>
                <c:pt idx="1413" formatCode="0.0">
                  <c:v>161.1</c:v>
                </c:pt>
                <c:pt idx="1414" formatCode="0.0">
                  <c:v>164.7</c:v>
                </c:pt>
                <c:pt idx="1415" formatCode="0.0">
                  <c:v>161.4</c:v>
                </c:pt>
                <c:pt idx="1416" formatCode="0.0">
                  <c:v>165.3</c:v>
                </c:pt>
                <c:pt idx="1417" formatCode="0.0">
                  <c:v>161.5</c:v>
                </c:pt>
                <c:pt idx="1418" formatCode="0.0">
                  <c:v>160.1</c:v>
                </c:pt>
                <c:pt idx="1419" formatCode="0.0">
                  <c:v>171</c:v>
                </c:pt>
                <c:pt idx="1420" formatCode="0.0">
                  <c:v>170</c:v>
                </c:pt>
                <c:pt idx="1421" formatCode="0.0">
                  <c:v>172.6</c:v>
                </c:pt>
                <c:pt idx="1422" formatCode="0.0">
                  <c:v>170.5</c:v>
                </c:pt>
                <c:pt idx="1423" formatCode="0.0">
                  <c:v>171.5</c:v>
                </c:pt>
                <c:pt idx="1424" formatCode="0.0">
                  <c:v>168</c:v>
                </c:pt>
                <c:pt idx="1425" formatCode="0.0">
                  <c:v>160</c:v>
                </c:pt>
                <c:pt idx="1426" formatCode="0.0">
                  <c:v>167.5</c:v>
                </c:pt>
                <c:pt idx="1427" formatCode="0.0">
                  <c:v>171</c:v>
                </c:pt>
                <c:pt idx="1428" formatCode="0.0">
                  <c:v>168</c:v>
                </c:pt>
                <c:pt idx="1429" formatCode="0.0">
                  <c:v>169</c:v>
                </c:pt>
                <c:pt idx="1430" formatCode="0.0">
                  <c:v>163.5</c:v>
                </c:pt>
                <c:pt idx="1431" formatCode="0.0">
                  <c:v>161.5</c:v>
                </c:pt>
                <c:pt idx="1432" formatCode="0.0">
                  <c:v>160.5</c:v>
                </c:pt>
                <c:pt idx="1433" formatCode="0.0">
                  <c:v>164</c:v>
                </c:pt>
                <c:pt idx="1434" formatCode="0.0">
                  <c:v>164</c:v>
                </c:pt>
                <c:pt idx="1435" formatCode="0.0">
                  <c:v>161</c:v>
                </c:pt>
                <c:pt idx="1436" formatCode="0.0">
                  <c:v>159</c:v>
                </c:pt>
                <c:pt idx="1437" formatCode="0.0">
                  <c:v>160.5</c:v>
                </c:pt>
                <c:pt idx="1438" formatCode="0.0">
                  <c:v>161</c:v>
                </c:pt>
                <c:pt idx="1439" formatCode="0.0">
                  <c:v>155.5</c:v>
                </c:pt>
                <c:pt idx="1440" formatCode="0.0">
                  <c:v>154.5</c:v>
                </c:pt>
                <c:pt idx="1441" formatCode="0.0">
                  <c:v>157</c:v>
                </c:pt>
                <c:pt idx="1442" formatCode="0.0">
                  <c:v>154</c:v>
                </c:pt>
                <c:pt idx="1443" formatCode="0.0">
                  <c:v>153.5</c:v>
                </c:pt>
                <c:pt idx="1444" formatCode="0.0">
                  <c:v>152.5</c:v>
                </c:pt>
                <c:pt idx="1445" formatCode="0.0">
                  <c:v>151.5</c:v>
                </c:pt>
                <c:pt idx="1446" formatCode="0.0">
                  <c:v>152</c:v>
                </c:pt>
                <c:pt idx="1447" formatCode="0.0">
                  <c:v>149.5</c:v>
                </c:pt>
                <c:pt idx="1448" formatCode="0.0">
                  <c:v>150.5</c:v>
                </c:pt>
                <c:pt idx="1449" formatCode="0.0">
                  <c:v>151</c:v>
                </c:pt>
                <c:pt idx="1450" formatCode="0.0">
                  <c:v>154</c:v>
                </c:pt>
                <c:pt idx="1451" formatCode="0.0">
                  <c:v>153</c:v>
                </c:pt>
                <c:pt idx="1452" formatCode="0.0">
                  <c:v>155.5</c:v>
                </c:pt>
                <c:pt idx="1453" formatCode="0.0">
                  <c:v>155</c:v>
                </c:pt>
                <c:pt idx="1454" formatCode="0.0">
                  <c:v>154</c:v>
                </c:pt>
                <c:pt idx="1455" formatCode="0.0">
                  <c:v>157.5</c:v>
                </c:pt>
                <c:pt idx="1456" formatCode="0.0">
                  <c:v>156.5</c:v>
                </c:pt>
                <c:pt idx="1457" formatCode="0.0">
                  <c:v>163.6</c:v>
                </c:pt>
                <c:pt idx="1458" formatCode="0.0">
                  <c:v>164.5</c:v>
                </c:pt>
                <c:pt idx="1459" formatCode="0.0">
                  <c:v>164.5</c:v>
                </c:pt>
                <c:pt idx="1460" formatCode="0.0">
                  <c:v>164.5</c:v>
                </c:pt>
                <c:pt idx="1461" formatCode="0.0">
                  <c:v>164</c:v>
                </c:pt>
                <c:pt idx="1462" formatCode="0.0">
                  <c:v>163.5</c:v>
                </c:pt>
                <c:pt idx="1463" formatCode="0.0">
                  <c:v>153.5</c:v>
                </c:pt>
                <c:pt idx="1464" formatCode="0.0">
                  <c:v>154.5</c:v>
                </c:pt>
                <c:pt idx="1465" formatCode="0.0">
                  <c:v>160</c:v>
                </c:pt>
                <c:pt idx="1466" formatCode="0.0">
                  <c:v>164</c:v>
                </c:pt>
                <c:pt idx="1467" formatCode="0.0">
                  <c:v>160</c:v>
                </c:pt>
                <c:pt idx="1468" formatCode="0.0">
                  <c:v>170.5</c:v>
                </c:pt>
                <c:pt idx="1469" formatCode="0.0">
                  <c:v>170</c:v>
                </c:pt>
                <c:pt idx="1470" formatCode="0.0">
                  <c:v>171</c:v>
                </c:pt>
                <c:pt idx="1471" formatCode="0.0">
                  <c:v>174</c:v>
                </c:pt>
                <c:pt idx="1472" formatCode="0.0">
                  <c:v>172</c:v>
                </c:pt>
                <c:pt idx="1473" formatCode="0.0">
                  <c:v>172</c:v>
                </c:pt>
                <c:pt idx="1474" formatCode="0.0">
                  <c:v>171</c:v>
                </c:pt>
                <c:pt idx="1475" formatCode="0.0">
                  <c:v>172</c:v>
                </c:pt>
                <c:pt idx="1476" formatCode="0.0">
                  <c:v>160.5</c:v>
                </c:pt>
                <c:pt idx="1477" formatCode="0.0">
                  <c:v>157.5</c:v>
                </c:pt>
                <c:pt idx="1478" formatCode="0.0">
                  <c:v>158</c:v>
                </c:pt>
                <c:pt idx="1479" formatCode="0.0">
                  <c:v>160.5</c:v>
                </c:pt>
                <c:pt idx="1480" formatCode="0.0">
                  <c:v>159</c:v>
                </c:pt>
                <c:pt idx="1481" formatCode="0.0">
                  <c:v>163.5</c:v>
                </c:pt>
                <c:pt idx="1482" formatCode="0.0">
                  <c:v>163</c:v>
                </c:pt>
                <c:pt idx="1483" formatCode="0.0">
                  <c:v>163</c:v>
                </c:pt>
                <c:pt idx="1484" formatCode="0.0">
                  <c:v>158.5</c:v>
                </c:pt>
                <c:pt idx="1485" formatCode="0.0">
                  <c:v>159</c:v>
                </c:pt>
                <c:pt idx="1486" formatCode="0.0">
                  <c:v>157.5</c:v>
                </c:pt>
                <c:pt idx="1487" formatCode="0.0">
                  <c:v>158.5</c:v>
                </c:pt>
                <c:pt idx="1488" formatCode="0.0">
                  <c:v>157.5</c:v>
                </c:pt>
                <c:pt idx="1489" formatCode="0.0">
                  <c:v>157</c:v>
                </c:pt>
                <c:pt idx="1490" formatCode="0.0">
                  <c:v>155.5</c:v>
                </c:pt>
                <c:pt idx="1491" formatCode="0.0">
                  <c:v>154.5</c:v>
                </c:pt>
                <c:pt idx="1492" formatCode="0.0">
                  <c:v>159</c:v>
                </c:pt>
                <c:pt idx="1493" formatCode="0.0">
                  <c:v>155</c:v>
                </c:pt>
                <c:pt idx="1494" formatCode="0.0">
                  <c:v>157.5</c:v>
                </c:pt>
                <c:pt idx="1495" formatCode="0.0">
                  <c:v>150</c:v>
                </c:pt>
                <c:pt idx="1496" formatCode="0.0">
                  <c:v>151.5</c:v>
                </c:pt>
                <c:pt idx="1497" formatCode="0.0">
                  <c:v>152.5</c:v>
                </c:pt>
                <c:pt idx="1498" formatCode="0.0">
                  <c:v>152</c:v>
                </c:pt>
                <c:pt idx="1499" formatCode="0.0">
                  <c:v>150.5</c:v>
                </c:pt>
                <c:pt idx="1500" formatCode="0.0">
                  <c:v>154</c:v>
                </c:pt>
                <c:pt idx="1501" formatCode="0.0">
                  <c:v>155</c:v>
                </c:pt>
                <c:pt idx="1502" formatCode="0.0">
                  <c:v>155.5</c:v>
                </c:pt>
                <c:pt idx="1503" formatCode="0.0">
                  <c:v>156</c:v>
                </c:pt>
                <c:pt idx="1504" formatCode="0.0">
                  <c:v>155.5</c:v>
                </c:pt>
                <c:pt idx="1505" formatCode="0.0">
                  <c:v>155.5</c:v>
                </c:pt>
                <c:pt idx="1506" formatCode="0.0">
                  <c:v>155.19999999999999</c:v>
                </c:pt>
                <c:pt idx="1507" formatCode="0.0">
                  <c:v>155.5</c:v>
                </c:pt>
                <c:pt idx="1508" formatCode="0.0">
                  <c:v>157</c:v>
                </c:pt>
                <c:pt idx="1509" formatCode="0.0">
                  <c:v>154</c:v>
                </c:pt>
                <c:pt idx="1510" formatCode="0.0">
                  <c:v>153.5</c:v>
                </c:pt>
                <c:pt idx="1511" formatCode="0.0">
                  <c:v>154.5</c:v>
                </c:pt>
                <c:pt idx="1512" formatCode="0.0">
                  <c:v>153.5</c:v>
                </c:pt>
                <c:pt idx="1513" formatCode="0.0">
                  <c:v>151.5</c:v>
                </c:pt>
                <c:pt idx="1514" formatCode="0.0">
                  <c:v>151.5</c:v>
                </c:pt>
                <c:pt idx="1515" formatCode="0.0">
                  <c:v>150.5</c:v>
                </c:pt>
                <c:pt idx="1516" formatCode="0.0">
                  <c:v>153</c:v>
                </c:pt>
                <c:pt idx="1517" formatCode="0.0">
                  <c:v>154</c:v>
                </c:pt>
                <c:pt idx="1518" formatCode="0.0">
                  <c:v>152</c:v>
                </c:pt>
                <c:pt idx="1519" formatCode="0.0">
                  <c:v>153</c:v>
                </c:pt>
                <c:pt idx="1520" formatCode="0.0">
                  <c:v>153.5</c:v>
                </c:pt>
                <c:pt idx="1521" formatCode="0.0">
                  <c:v>153.5</c:v>
                </c:pt>
                <c:pt idx="1522" formatCode="0.0">
                  <c:v>153.5</c:v>
                </c:pt>
                <c:pt idx="1523" formatCode="0.0">
                  <c:v>154.5</c:v>
                </c:pt>
                <c:pt idx="1524" formatCode="0.0">
                  <c:v>155.5</c:v>
                </c:pt>
                <c:pt idx="1525" formatCode="0.0">
                  <c:v>155.5</c:v>
                </c:pt>
                <c:pt idx="1526" formatCode="0.0">
                  <c:v>153.5</c:v>
                </c:pt>
                <c:pt idx="1527" formatCode="0.0">
                  <c:v>152.5</c:v>
                </c:pt>
                <c:pt idx="1528" formatCode="0.0">
                  <c:v>152</c:v>
                </c:pt>
                <c:pt idx="1529" formatCode="0.0">
                  <c:v>151.5</c:v>
                </c:pt>
                <c:pt idx="1530" formatCode="0.0">
                  <c:v>152</c:v>
                </c:pt>
                <c:pt idx="1531" formatCode="0.0">
                  <c:v>152.5</c:v>
                </c:pt>
                <c:pt idx="1532" formatCode="0.0">
                  <c:v>152.5</c:v>
                </c:pt>
                <c:pt idx="1533" formatCode="0.0">
                  <c:v>150</c:v>
                </c:pt>
                <c:pt idx="1534" formatCode="0.0">
                  <c:v>152.5</c:v>
                </c:pt>
                <c:pt idx="1535" formatCode="0.0">
                  <c:v>152.5</c:v>
                </c:pt>
                <c:pt idx="1536" formatCode="0.0">
                  <c:v>150</c:v>
                </c:pt>
                <c:pt idx="1537" formatCode="0.0">
                  <c:v>148</c:v>
                </c:pt>
                <c:pt idx="1538" formatCode="0.0">
                  <c:v>151.5</c:v>
                </c:pt>
                <c:pt idx="1539" formatCode="0.0">
                  <c:v>152.5</c:v>
                </c:pt>
                <c:pt idx="1540" formatCode="0.0">
                  <c:v>152.5</c:v>
                </c:pt>
                <c:pt idx="1541" formatCode="0.0">
                  <c:v>150</c:v>
                </c:pt>
                <c:pt idx="1542" formatCode="0.0">
                  <c:v>158.5</c:v>
                </c:pt>
                <c:pt idx="1543" formatCode="0.0">
                  <c:v>155</c:v>
                </c:pt>
                <c:pt idx="1544" formatCode="0.0">
                  <c:v>157.5</c:v>
                </c:pt>
                <c:pt idx="1545" formatCode="0.0">
                  <c:v>156</c:v>
                </c:pt>
                <c:pt idx="1546" formatCode="0.0">
                  <c:v>162.5</c:v>
                </c:pt>
                <c:pt idx="1547" formatCode="0.0">
                  <c:v>156</c:v>
                </c:pt>
                <c:pt idx="1548" formatCode="0.0">
                  <c:v>157.5</c:v>
                </c:pt>
                <c:pt idx="1549" formatCode="0.0">
                  <c:v>157.5</c:v>
                </c:pt>
                <c:pt idx="1550" formatCode="0.0">
                  <c:v>158</c:v>
                </c:pt>
                <c:pt idx="1551" formatCode="0.0">
                  <c:v>158.5</c:v>
                </c:pt>
                <c:pt idx="1552" formatCode="0.0">
                  <c:v>159.5</c:v>
                </c:pt>
                <c:pt idx="1553" formatCode="0.0">
                  <c:v>157.5</c:v>
                </c:pt>
                <c:pt idx="1554" formatCode="0.0">
                  <c:v>159.5</c:v>
                </c:pt>
                <c:pt idx="1555" formatCode="0.0">
                  <c:v>159.5</c:v>
                </c:pt>
                <c:pt idx="1556" formatCode="0.0">
                  <c:v>157.5</c:v>
                </c:pt>
                <c:pt idx="1557" formatCode="0.0">
                  <c:v>154.5</c:v>
                </c:pt>
                <c:pt idx="1558" formatCode="0.0">
                  <c:v>154.5</c:v>
                </c:pt>
                <c:pt idx="1559" formatCode="0.0">
                  <c:v>154.5</c:v>
                </c:pt>
                <c:pt idx="1560" formatCode="0.0">
                  <c:v>152.5</c:v>
                </c:pt>
                <c:pt idx="1561" formatCode="0.0">
                  <c:v>153.5</c:v>
                </c:pt>
                <c:pt idx="1562" formatCode="0.0">
                  <c:v>153.5</c:v>
                </c:pt>
                <c:pt idx="1563" formatCode="0.0">
                  <c:v>153.5</c:v>
                </c:pt>
                <c:pt idx="1564" formatCode="0.0">
                  <c:v>151.5</c:v>
                </c:pt>
                <c:pt idx="1565" formatCode="0.0">
                  <c:v>152.5</c:v>
                </c:pt>
                <c:pt idx="1566" formatCode="0.0">
                  <c:v>152.5</c:v>
                </c:pt>
                <c:pt idx="1567" formatCode="0.0">
                  <c:v>152.5</c:v>
                </c:pt>
                <c:pt idx="1568" formatCode="0.0">
                  <c:v>155</c:v>
                </c:pt>
                <c:pt idx="1569" formatCode="0.0">
                  <c:v>154.5</c:v>
                </c:pt>
                <c:pt idx="1570" formatCode="0.0">
                  <c:v>155</c:v>
                </c:pt>
                <c:pt idx="1571" formatCode="0.0">
                  <c:v>155</c:v>
                </c:pt>
                <c:pt idx="1572" formatCode="0.0">
                  <c:v>152</c:v>
                </c:pt>
                <c:pt idx="1573" formatCode="0.0">
                  <c:v>154</c:v>
                </c:pt>
                <c:pt idx="1574" formatCode="0.0">
                  <c:v>154</c:v>
                </c:pt>
                <c:pt idx="1575" formatCode="0.0">
                  <c:v>153</c:v>
                </c:pt>
                <c:pt idx="1576" formatCode="0.0">
                  <c:v>153</c:v>
                </c:pt>
                <c:pt idx="1577" formatCode="0.0">
                  <c:v>153.5</c:v>
                </c:pt>
                <c:pt idx="1578" formatCode="0.0">
                  <c:v>152.5</c:v>
                </c:pt>
                <c:pt idx="1579" formatCode="0.0">
                  <c:v>152</c:v>
                </c:pt>
                <c:pt idx="1580" formatCode="0.0">
                  <c:v>148</c:v>
                </c:pt>
                <c:pt idx="1581" formatCode="0.0">
                  <c:v>148</c:v>
                </c:pt>
                <c:pt idx="1582" formatCode="0.0">
                  <c:v>150.5</c:v>
                </c:pt>
                <c:pt idx="1583" formatCode="0.0">
                  <c:v>149.5</c:v>
                </c:pt>
                <c:pt idx="1584" formatCode="0.0">
                  <c:v>146</c:v>
                </c:pt>
                <c:pt idx="1585" formatCode="0.0">
                  <c:v>150</c:v>
                </c:pt>
                <c:pt idx="1586" formatCode="0.0">
                  <c:v>146.5</c:v>
                </c:pt>
                <c:pt idx="1587" formatCode="0.0">
                  <c:v>145.6</c:v>
                </c:pt>
                <c:pt idx="1588" formatCode="0.0">
                  <c:v>144.5</c:v>
                </c:pt>
                <c:pt idx="1589" formatCode="0.0">
                  <c:v>144.4</c:v>
                </c:pt>
                <c:pt idx="1590" formatCode="0.0">
                  <c:v>145.6</c:v>
                </c:pt>
                <c:pt idx="1591" formatCode="0.0">
                  <c:v>147</c:v>
                </c:pt>
                <c:pt idx="1592" formatCode="0.0">
                  <c:v>147</c:v>
                </c:pt>
                <c:pt idx="1593" formatCode="0.0">
                  <c:v>148.30000000000001</c:v>
                </c:pt>
                <c:pt idx="1594" formatCode="0.0">
                  <c:v>149.5</c:v>
                </c:pt>
                <c:pt idx="1595" formatCode="0.0">
                  <c:v>150</c:v>
                </c:pt>
                <c:pt idx="1596" formatCode="0.0">
                  <c:v>151.5</c:v>
                </c:pt>
                <c:pt idx="1597" formatCode="0.0">
                  <c:v>151.6</c:v>
                </c:pt>
                <c:pt idx="1598" formatCode="0.0">
                  <c:v>150.4</c:v>
                </c:pt>
                <c:pt idx="1599" formatCode="0.0">
                  <c:v>152.4</c:v>
                </c:pt>
                <c:pt idx="1600" formatCode="0.0">
                  <c:v>150</c:v>
                </c:pt>
                <c:pt idx="1601" formatCode="0.0">
                  <c:v>149.5</c:v>
                </c:pt>
                <c:pt idx="1602" formatCode="0.0">
                  <c:v>148</c:v>
                </c:pt>
                <c:pt idx="1603" formatCode="0.0">
                  <c:v>148</c:v>
                </c:pt>
                <c:pt idx="1604" formatCode="0.0">
                  <c:v>150.30000000000001</c:v>
                </c:pt>
                <c:pt idx="1605" formatCode="0.0">
                  <c:v>146</c:v>
                </c:pt>
                <c:pt idx="1606" formatCode="0.0">
                  <c:v>150.5</c:v>
                </c:pt>
                <c:pt idx="1607" formatCode="0.0">
                  <c:v>150.6</c:v>
                </c:pt>
                <c:pt idx="1608" formatCode="0.0">
                  <c:v>148</c:v>
                </c:pt>
                <c:pt idx="1609" formatCode="0.0">
                  <c:v>147</c:v>
                </c:pt>
                <c:pt idx="1610" formatCode="0.0">
                  <c:v>149.6</c:v>
                </c:pt>
                <c:pt idx="1611" formatCode="0.0">
                  <c:v>150.5</c:v>
                </c:pt>
                <c:pt idx="1612" formatCode="0.0">
                  <c:v>148.5</c:v>
                </c:pt>
                <c:pt idx="1613" formatCode="0.0">
                  <c:v>150</c:v>
                </c:pt>
                <c:pt idx="1614" formatCode="0.0">
                  <c:v>150</c:v>
                </c:pt>
                <c:pt idx="1615" formatCode="0.0">
                  <c:v>150</c:v>
                </c:pt>
                <c:pt idx="1616" formatCode="0.0">
                  <c:v>149.5</c:v>
                </c:pt>
                <c:pt idx="1617" formatCode="0.0">
                  <c:v>148.5</c:v>
                </c:pt>
                <c:pt idx="1618" formatCode="0.0">
                  <c:v>148.5</c:v>
                </c:pt>
                <c:pt idx="1619" formatCode="0.0">
                  <c:v>145.5</c:v>
                </c:pt>
                <c:pt idx="1620" formatCode="0.0">
                  <c:v>147.5</c:v>
                </c:pt>
                <c:pt idx="1621" formatCode="0.0">
                  <c:v>143.4</c:v>
                </c:pt>
                <c:pt idx="1622" formatCode="0.0">
                  <c:v>143.5</c:v>
                </c:pt>
                <c:pt idx="1623" formatCode="0.0">
                  <c:v>143</c:v>
                </c:pt>
                <c:pt idx="1624" formatCode="0.0">
                  <c:v>137.5</c:v>
                </c:pt>
                <c:pt idx="1625" formatCode="0.0">
                  <c:v>136.5</c:v>
                </c:pt>
                <c:pt idx="1626" formatCode="0.0">
                  <c:v>136.5</c:v>
                </c:pt>
                <c:pt idx="1627" formatCode="0.0">
                  <c:v>139.4</c:v>
                </c:pt>
                <c:pt idx="1628" formatCode="0.0">
                  <c:v>139.5</c:v>
                </c:pt>
                <c:pt idx="1629" formatCode="0.0">
                  <c:v>138.5</c:v>
                </c:pt>
                <c:pt idx="1630" formatCode="0.0">
                  <c:v>138.4</c:v>
                </c:pt>
                <c:pt idx="1631" formatCode="0.0">
                  <c:v>137.6</c:v>
                </c:pt>
                <c:pt idx="1632" formatCode="0.0">
                  <c:v>137.6</c:v>
                </c:pt>
                <c:pt idx="1633" formatCode="0.0">
                  <c:v>136.5</c:v>
                </c:pt>
                <c:pt idx="1634" formatCode="0.0">
                  <c:v>139</c:v>
                </c:pt>
                <c:pt idx="1635" formatCode="0.0">
                  <c:v>137.4</c:v>
                </c:pt>
                <c:pt idx="1636" formatCode="0.0">
                  <c:v>139</c:v>
                </c:pt>
                <c:pt idx="1637" formatCode="0.0">
                  <c:v>138.4</c:v>
                </c:pt>
                <c:pt idx="1638" formatCode="0.0">
                  <c:v>136.5</c:v>
                </c:pt>
                <c:pt idx="1639" formatCode="0.0">
                  <c:v>136.1</c:v>
                </c:pt>
                <c:pt idx="1640" formatCode="0.0">
                  <c:v>136.5</c:v>
                </c:pt>
                <c:pt idx="1641" formatCode="0.0">
                  <c:v>137</c:v>
                </c:pt>
                <c:pt idx="1642" formatCode="0.0">
                  <c:v>137.6</c:v>
                </c:pt>
                <c:pt idx="1643" formatCode="0.0">
                  <c:v>140.5</c:v>
                </c:pt>
                <c:pt idx="1644" formatCode="0.0">
                  <c:v>134</c:v>
                </c:pt>
                <c:pt idx="1645" formatCode="0.0">
                  <c:v>143.5</c:v>
                </c:pt>
                <c:pt idx="1646" formatCode="0.0">
                  <c:v>87.4</c:v>
                </c:pt>
                <c:pt idx="1647" formatCode="0.0">
                  <c:v>138</c:v>
                </c:pt>
                <c:pt idx="1648" formatCode="0.0">
                  <c:v>149.4</c:v>
                </c:pt>
                <c:pt idx="1649" formatCode="0.0">
                  <c:v>154</c:v>
                </c:pt>
                <c:pt idx="1650" formatCode="0.0">
                  <c:v>152.5</c:v>
                </c:pt>
                <c:pt idx="1651" formatCode="0.0">
                  <c:v>149.4</c:v>
                </c:pt>
                <c:pt idx="1652" formatCode="0.0">
                  <c:v>152</c:v>
                </c:pt>
                <c:pt idx="1653" formatCode="0.0">
                  <c:v>149.5</c:v>
                </c:pt>
                <c:pt idx="1654" formatCode="0.0">
                  <c:v>149.5</c:v>
                </c:pt>
                <c:pt idx="1655" formatCode="0.0">
                  <c:v>150.5</c:v>
                </c:pt>
                <c:pt idx="1656" formatCode="0.0">
                  <c:v>150.5</c:v>
                </c:pt>
                <c:pt idx="1657" formatCode="0.0">
                  <c:v>149.5</c:v>
                </c:pt>
                <c:pt idx="1658" formatCode="0.0">
                  <c:v>150.5</c:v>
                </c:pt>
                <c:pt idx="1659" formatCode="0.0">
                  <c:v>152</c:v>
                </c:pt>
                <c:pt idx="1660" formatCode="0.0">
                  <c:v>149.80000000000001</c:v>
                </c:pt>
                <c:pt idx="1661" formatCode="0.0">
                  <c:v>147.9</c:v>
                </c:pt>
                <c:pt idx="1662" formatCode="0.0">
                  <c:v>145</c:v>
                </c:pt>
                <c:pt idx="1663" formatCode="0.0">
                  <c:v>148</c:v>
                </c:pt>
                <c:pt idx="1664" formatCode="0.0">
                  <c:v>145.5</c:v>
                </c:pt>
                <c:pt idx="1665" formatCode="0.0">
                  <c:v>142.5</c:v>
                </c:pt>
                <c:pt idx="1666" formatCode="0.0">
                  <c:v>147.5</c:v>
                </c:pt>
                <c:pt idx="1667" formatCode="0.0">
                  <c:v>148.5</c:v>
                </c:pt>
                <c:pt idx="1668" formatCode="0.0">
                  <c:v>148.5</c:v>
                </c:pt>
                <c:pt idx="1669" formatCode="0.0">
                  <c:v>150</c:v>
                </c:pt>
                <c:pt idx="1670" formatCode="0.0">
                  <c:v>149.4</c:v>
                </c:pt>
                <c:pt idx="1671" formatCode="0.0">
                  <c:v>147.5</c:v>
                </c:pt>
                <c:pt idx="1672" formatCode="0.0">
                  <c:v>144.5</c:v>
                </c:pt>
                <c:pt idx="1673" formatCode="0.0">
                  <c:v>144.5</c:v>
                </c:pt>
                <c:pt idx="1674" formatCode="0.0">
                  <c:v>147</c:v>
                </c:pt>
                <c:pt idx="1675" formatCode="0.0">
                  <c:v>144.4</c:v>
                </c:pt>
                <c:pt idx="1676" formatCode="0.0">
                  <c:v>149</c:v>
                </c:pt>
                <c:pt idx="1677" formatCode="0.0">
                  <c:v>143.5</c:v>
                </c:pt>
                <c:pt idx="1678" formatCode="0.0">
                  <c:v>143.6</c:v>
                </c:pt>
                <c:pt idx="1679" formatCode="0.0">
                  <c:v>142.69999999999999</c:v>
                </c:pt>
                <c:pt idx="1680" formatCode="0.0">
                  <c:v>142.4</c:v>
                </c:pt>
                <c:pt idx="1681" formatCode="0.0">
                  <c:v>141.5</c:v>
                </c:pt>
                <c:pt idx="1682" formatCode="0.0">
                  <c:v>138.5</c:v>
                </c:pt>
                <c:pt idx="1683" formatCode="0.0">
                  <c:v>132.4</c:v>
                </c:pt>
                <c:pt idx="1684" formatCode="0.0">
                  <c:v>131.5</c:v>
                </c:pt>
                <c:pt idx="1685" formatCode="0.0">
                  <c:v>131.5</c:v>
                </c:pt>
                <c:pt idx="1686" formatCode="0.0">
                  <c:v>130.4</c:v>
                </c:pt>
                <c:pt idx="1687" formatCode="0.0">
                  <c:v>131.5</c:v>
                </c:pt>
                <c:pt idx="1688" formatCode="0.0">
                  <c:v>132.5</c:v>
                </c:pt>
                <c:pt idx="1689" formatCode="0.0">
                  <c:v>132.5</c:v>
                </c:pt>
                <c:pt idx="1690" formatCode="0.0">
                  <c:v>133.5</c:v>
                </c:pt>
                <c:pt idx="1691" formatCode="0.0">
                  <c:v>135.5</c:v>
                </c:pt>
                <c:pt idx="1692" formatCode="0.0">
                  <c:v>135.5</c:v>
                </c:pt>
                <c:pt idx="1693" formatCode="0.0">
                  <c:v>135.5</c:v>
                </c:pt>
                <c:pt idx="1694" formatCode="0.0">
                  <c:v>135.5</c:v>
                </c:pt>
                <c:pt idx="1695" formatCode="0.0">
                  <c:v>139.5</c:v>
                </c:pt>
                <c:pt idx="1696" formatCode="0.0">
                  <c:v>141.5</c:v>
                </c:pt>
                <c:pt idx="1697" formatCode="0.0">
                  <c:v>140.5</c:v>
                </c:pt>
                <c:pt idx="1698" formatCode="0.0">
                  <c:v>138.5</c:v>
                </c:pt>
                <c:pt idx="1699" formatCode="0.0">
                  <c:v>136.5</c:v>
                </c:pt>
                <c:pt idx="1700" formatCode="0.0">
                  <c:v>133.4</c:v>
                </c:pt>
                <c:pt idx="1701" formatCode="0.0">
                  <c:v>134.5</c:v>
                </c:pt>
                <c:pt idx="1702" formatCode="0.0">
                  <c:v>134.5</c:v>
                </c:pt>
                <c:pt idx="1703" formatCode="0.0">
                  <c:v>134.30000000000001</c:v>
                </c:pt>
                <c:pt idx="1704" formatCode="0.0">
                  <c:v>139</c:v>
                </c:pt>
                <c:pt idx="1705" formatCode="0.0">
                  <c:v>136</c:v>
                </c:pt>
                <c:pt idx="1706" formatCode="0.0">
                  <c:v>140.5</c:v>
                </c:pt>
                <c:pt idx="1707" formatCode="0.0">
                  <c:v>140</c:v>
                </c:pt>
                <c:pt idx="1708" formatCode="0.0">
                  <c:v>142.9</c:v>
                </c:pt>
                <c:pt idx="1709" formatCode="0.0">
                  <c:v>144</c:v>
                </c:pt>
                <c:pt idx="1710" formatCode="0.0">
                  <c:v>145.5</c:v>
                </c:pt>
                <c:pt idx="1711" formatCode="0.0">
                  <c:v>145.5</c:v>
                </c:pt>
                <c:pt idx="1712" formatCode="0.0">
                  <c:v>145</c:v>
                </c:pt>
                <c:pt idx="1713" formatCode="0.0">
                  <c:v>146.5</c:v>
                </c:pt>
                <c:pt idx="1714" formatCode="0.0">
                  <c:v>146.5</c:v>
                </c:pt>
                <c:pt idx="1715" formatCode="0.0">
                  <c:v>144</c:v>
                </c:pt>
                <c:pt idx="1716" formatCode="0.0">
                  <c:v>149.5</c:v>
                </c:pt>
                <c:pt idx="1717" formatCode="0.0">
                  <c:v>143</c:v>
                </c:pt>
                <c:pt idx="1718" formatCode="0.0">
                  <c:v>145.6</c:v>
                </c:pt>
                <c:pt idx="1719" formatCode="0.0">
                  <c:v>145.5</c:v>
                </c:pt>
                <c:pt idx="1720" formatCode="0.0">
                  <c:v>144.5</c:v>
                </c:pt>
                <c:pt idx="1721" formatCode="0.0">
                  <c:v>144.4</c:v>
                </c:pt>
                <c:pt idx="1722" formatCode="0.0">
                  <c:v>143</c:v>
                </c:pt>
                <c:pt idx="1723" formatCode="0.0">
                  <c:v>143.5</c:v>
                </c:pt>
                <c:pt idx="1724" formatCode="0.0">
                  <c:v>142</c:v>
                </c:pt>
                <c:pt idx="1725" formatCode="0.0">
                  <c:v>142.4</c:v>
                </c:pt>
                <c:pt idx="1726" formatCode="0.0">
                  <c:v>141.5</c:v>
                </c:pt>
                <c:pt idx="1727" formatCode="0.0">
                  <c:v>143.5</c:v>
                </c:pt>
                <c:pt idx="1728" formatCode="0.0">
                  <c:v>141.4</c:v>
                </c:pt>
                <c:pt idx="1729" formatCode="0.0">
                  <c:v>141.5</c:v>
                </c:pt>
                <c:pt idx="1730" formatCode="0.0">
                  <c:v>140.19999999999999</c:v>
                </c:pt>
                <c:pt idx="1731" formatCode="0.0">
                  <c:v>140.5</c:v>
                </c:pt>
                <c:pt idx="1732" formatCode="0.0">
                  <c:v>139.5</c:v>
                </c:pt>
                <c:pt idx="1733" formatCode="0.0">
                  <c:v>138.5</c:v>
                </c:pt>
                <c:pt idx="1734" formatCode="0.0">
                  <c:v>136.5</c:v>
                </c:pt>
                <c:pt idx="1735" formatCode="0.0">
                  <c:v>136.5</c:v>
                </c:pt>
                <c:pt idx="1736" formatCode="0.0">
                  <c:v>135.5</c:v>
                </c:pt>
                <c:pt idx="1737" formatCode="0.0">
                  <c:v>135.5</c:v>
                </c:pt>
                <c:pt idx="1738" formatCode="0.0">
                  <c:v>137.5</c:v>
                </c:pt>
                <c:pt idx="1739" formatCode="0.0">
                  <c:v>135.19999999999999</c:v>
                </c:pt>
                <c:pt idx="1740" formatCode="0.0">
                  <c:v>133.80000000000001</c:v>
                </c:pt>
                <c:pt idx="1741" formatCode="0.0">
                  <c:v>130</c:v>
                </c:pt>
                <c:pt idx="1742" formatCode="0.0">
                  <c:v>132.5</c:v>
                </c:pt>
                <c:pt idx="1743" formatCode="0.0">
                  <c:v>132.5</c:v>
                </c:pt>
                <c:pt idx="1744" formatCode="0.0">
                  <c:v>134.5</c:v>
                </c:pt>
                <c:pt idx="1745" formatCode="0.0">
                  <c:v>132</c:v>
                </c:pt>
                <c:pt idx="1746" formatCode="0.0">
                  <c:v>133.19999999999999</c:v>
                </c:pt>
                <c:pt idx="1747" formatCode="0.0">
                  <c:v>135.5</c:v>
                </c:pt>
                <c:pt idx="1748" formatCode="0.0">
                  <c:v>130.5</c:v>
                </c:pt>
                <c:pt idx="1749" formatCode="0.0">
                  <c:v>130.5</c:v>
                </c:pt>
                <c:pt idx="1750" formatCode="0.0">
                  <c:v>127.8</c:v>
                </c:pt>
                <c:pt idx="1751" formatCode="0.0">
                  <c:v>128</c:v>
                </c:pt>
                <c:pt idx="1752" formatCode="0.0">
                  <c:v>128</c:v>
                </c:pt>
                <c:pt idx="1753" formatCode="0.0">
                  <c:v>128.5</c:v>
                </c:pt>
                <c:pt idx="1754" formatCode="0.0">
                  <c:v>128.5</c:v>
                </c:pt>
                <c:pt idx="1755" formatCode="0.0">
                  <c:v>129.6</c:v>
                </c:pt>
                <c:pt idx="1756" formatCode="0.0">
                  <c:v>127.8</c:v>
                </c:pt>
                <c:pt idx="1757" formatCode="0.0">
                  <c:v>131.5</c:v>
                </c:pt>
                <c:pt idx="1758" formatCode="0.0">
                  <c:v>133.4</c:v>
                </c:pt>
                <c:pt idx="1759" formatCode="0.0">
                  <c:v>131.6</c:v>
                </c:pt>
                <c:pt idx="1760" formatCode="0.0">
                  <c:v>129.5</c:v>
                </c:pt>
                <c:pt idx="1761" formatCode="0.0">
                  <c:v>127.5</c:v>
                </c:pt>
                <c:pt idx="1762" formatCode="0.0">
                  <c:v>128.5</c:v>
                </c:pt>
                <c:pt idx="1763" formatCode="0.0">
                  <c:v>126</c:v>
                </c:pt>
                <c:pt idx="1764" formatCode="0.0">
                  <c:v>125</c:v>
                </c:pt>
                <c:pt idx="1765" formatCode="0.0">
                  <c:v>126.7</c:v>
                </c:pt>
                <c:pt idx="1766" formatCode="0.0">
                  <c:v>126.5</c:v>
                </c:pt>
                <c:pt idx="1767" formatCode="0.0">
                  <c:v>128.1</c:v>
                </c:pt>
                <c:pt idx="1768" formatCode="0.0">
                  <c:v>131.19999999999999</c:v>
                </c:pt>
                <c:pt idx="1769" formatCode="0.0">
                  <c:v>127.6</c:v>
                </c:pt>
                <c:pt idx="1770" formatCode="0.0">
                  <c:v>127.3</c:v>
                </c:pt>
                <c:pt idx="1771" formatCode="0.0">
                  <c:v>129.4</c:v>
                </c:pt>
                <c:pt idx="1772" formatCode="0.0">
                  <c:v>133.5</c:v>
                </c:pt>
                <c:pt idx="1773" formatCode="0.0">
                  <c:v>128</c:v>
                </c:pt>
                <c:pt idx="1774" formatCode="0.0">
                  <c:v>138.6</c:v>
                </c:pt>
                <c:pt idx="1775" formatCode="0.0">
                  <c:v>137.69999999999999</c:v>
                </c:pt>
                <c:pt idx="1776" formatCode="0.0">
                  <c:v>137.5</c:v>
                </c:pt>
                <c:pt idx="1777" formatCode="0.0">
                  <c:v>137.5</c:v>
                </c:pt>
                <c:pt idx="1778" formatCode="0.0">
                  <c:v>139.5</c:v>
                </c:pt>
                <c:pt idx="1779" formatCode="0.0">
                  <c:v>137.5</c:v>
                </c:pt>
                <c:pt idx="1780" formatCode="0.0">
                  <c:v>138.5</c:v>
                </c:pt>
                <c:pt idx="1781" formatCode="0.0">
                  <c:v>140.5</c:v>
                </c:pt>
                <c:pt idx="1782" formatCode="0.0">
                  <c:v>141.5</c:v>
                </c:pt>
                <c:pt idx="1783" formatCode="0.0">
                  <c:v>144.5</c:v>
                </c:pt>
                <c:pt idx="1784" formatCode="0.0">
                  <c:v>145.5</c:v>
                </c:pt>
                <c:pt idx="1785" formatCode="0.0">
                  <c:v>149</c:v>
                </c:pt>
                <c:pt idx="1786" formatCode="0.0">
                  <c:v>149.5</c:v>
                </c:pt>
                <c:pt idx="1787" formatCode="0.0">
                  <c:v>142.5</c:v>
                </c:pt>
                <c:pt idx="1788" formatCode="0.0">
                  <c:v>149</c:v>
                </c:pt>
                <c:pt idx="1789" formatCode="0.0">
                  <c:v>145</c:v>
                </c:pt>
                <c:pt idx="1790" formatCode="0.0">
                  <c:v>148.5</c:v>
                </c:pt>
                <c:pt idx="1791" formatCode="0.0">
                  <c:v>147.5</c:v>
                </c:pt>
                <c:pt idx="1792" formatCode="0.0">
                  <c:v>154</c:v>
                </c:pt>
                <c:pt idx="1793" formatCode="0.0">
                  <c:v>157</c:v>
                </c:pt>
                <c:pt idx="1794" formatCode="0.0">
                  <c:v>152.5</c:v>
                </c:pt>
                <c:pt idx="1795" formatCode="0.0">
                  <c:v>150.5</c:v>
                </c:pt>
                <c:pt idx="1796" formatCode="0.0">
                  <c:v>150.5</c:v>
                </c:pt>
                <c:pt idx="1797" formatCode="0.0">
                  <c:v>151.5</c:v>
                </c:pt>
                <c:pt idx="1798" formatCode="0.0">
                  <c:v>155.5</c:v>
                </c:pt>
                <c:pt idx="1799" formatCode="0.0">
                  <c:v>158</c:v>
                </c:pt>
                <c:pt idx="1800" formatCode="0.0">
                  <c:v>154</c:v>
                </c:pt>
                <c:pt idx="1801" formatCode="0.0">
                  <c:v>159.5</c:v>
                </c:pt>
                <c:pt idx="1802" formatCode="0.0">
                  <c:v>161</c:v>
                </c:pt>
                <c:pt idx="1803" formatCode="0.0">
                  <c:v>158.6</c:v>
                </c:pt>
                <c:pt idx="1804" formatCode="0.0">
                  <c:v>159.5</c:v>
                </c:pt>
                <c:pt idx="1805" formatCode="0.0">
                  <c:v>155.5</c:v>
                </c:pt>
                <c:pt idx="1806" formatCode="0.0">
                  <c:v>160</c:v>
                </c:pt>
                <c:pt idx="1807" formatCode="0.0">
                  <c:v>154.6</c:v>
                </c:pt>
                <c:pt idx="1808" formatCode="0.0">
                  <c:v>152.5</c:v>
                </c:pt>
                <c:pt idx="1809" formatCode="0.0">
                  <c:v>148.5</c:v>
                </c:pt>
                <c:pt idx="1810" formatCode="0.0">
                  <c:v>151.5</c:v>
                </c:pt>
                <c:pt idx="1811" formatCode="0.0">
                  <c:v>150.6</c:v>
                </c:pt>
                <c:pt idx="1812" formatCode="0.0">
                  <c:v>151.5</c:v>
                </c:pt>
                <c:pt idx="1813" formatCode="0.0">
                  <c:v>152.5</c:v>
                </c:pt>
                <c:pt idx="1814" formatCode="0.0">
                  <c:v>151.5</c:v>
                </c:pt>
                <c:pt idx="1815" formatCode="0.0">
                  <c:v>148.5</c:v>
                </c:pt>
                <c:pt idx="1816" formatCode="0.0">
                  <c:v>146</c:v>
                </c:pt>
                <c:pt idx="1817" formatCode="0.0">
                  <c:v>154.5</c:v>
                </c:pt>
                <c:pt idx="1818" formatCode="0.0">
                  <c:v>150</c:v>
                </c:pt>
                <c:pt idx="1819" formatCode="0.0">
                  <c:v>150</c:v>
                </c:pt>
                <c:pt idx="1820" formatCode="0.0">
                  <c:v>152</c:v>
                </c:pt>
                <c:pt idx="1821" formatCode="0.0">
                  <c:v>157.5</c:v>
                </c:pt>
                <c:pt idx="1822" formatCode="0.0">
                  <c:v>160.5</c:v>
                </c:pt>
                <c:pt idx="1823" formatCode="0.0">
                  <c:v>158</c:v>
                </c:pt>
                <c:pt idx="1824" formatCode="0.0">
                  <c:v>160.5</c:v>
                </c:pt>
                <c:pt idx="1825" formatCode="0.0">
                  <c:v>159</c:v>
                </c:pt>
                <c:pt idx="1826" formatCode="0.0">
                  <c:v>163</c:v>
                </c:pt>
                <c:pt idx="1827" formatCode="0.0">
                  <c:v>170</c:v>
                </c:pt>
                <c:pt idx="1828" formatCode="0.0">
                  <c:v>173.4</c:v>
                </c:pt>
                <c:pt idx="1829" formatCode="0.0">
                  <c:v>174.5</c:v>
                </c:pt>
                <c:pt idx="1830" formatCode="0.0">
                  <c:v>176.6</c:v>
                </c:pt>
                <c:pt idx="1831" formatCode="0.0">
                  <c:v>176.5</c:v>
                </c:pt>
                <c:pt idx="1832" formatCode="0.0">
                  <c:v>172</c:v>
                </c:pt>
                <c:pt idx="1833" formatCode="0.0">
                  <c:v>173</c:v>
                </c:pt>
                <c:pt idx="1834" formatCode="0.0">
                  <c:v>167.5</c:v>
                </c:pt>
                <c:pt idx="1835" formatCode="0.0">
                  <c:v>165</c:v>
                </c:pt>
                <c:pt idx="1836" formatCode="0.0">
                  <c:v>166.5</c:v>
                </c:pt>
                <c:pt idx="1837" formatCode="0.0">
                  <c:v>170.5</c:v>
                </c:pt>
                <c:pt idx="1838" formatCode="0.0">
                  <c:v>169</c:v>
                </c:pt>
                <c:pt idx="1839" formatCode="0.0">
                  <c:v>173.5</c:v>
                </c:pt>
                <c:pt idx="1840" formatCode="0.0">
                  <c:v>176.2</c:v>
                </c:pt>
                <c:pt idx="1841" formatCode="0.0">
                  <c:v>174</c:v>
                </c:pt>
                <c:pt idx="1842" formatCode="0.0">
                  <c:v>175.5</c:v>
                </c:pt>
                <c:pt idx="1843" formatCode="0.0">
                  <c:v>177.6</c:v>
                </c:pt>
                <c:pt idx="1844" formatCode="0.0">
                  <c:v>178.5</c:v>
                </c:pt>
                <c:pt idx="1845" formatCode="0.0">
                  <c:v>182</c:v>
                </c:pt>
                <c:pt idx="1846" formatCode="0.0">
                  <c:v>188.5</c:v>
                </c:pt>
                <c:pt idx="1847" formatCode="0.0">
                  <c:v>185</c:v>
                </c:pt>
                <c:pt idx="1848" formatCode="0.0">
                  <c:v>190</c:v>
                </c:pt>
                <c:pt idx="1849" formatCode="0.0">
                  <c:v>190.5</c:v>
                </c:pt>
                <c:pt idx="1850" formatCode="0.0">
                  <c:v>189.5</c:v>
                </c:pt>
                <c:pt idx="1851" formatCode="0.0">
                  <c:v>187.5</c:v>
                </c:pt>
                <c:pt idx="1852" formatCode="0.0">
                  <c:v>192.5</c:v>
                </c:pt>
                <c:pt idx="1853" formatCode="0.0">
                  <c:v>189.7</c:v>
                </c:pt>
                <c:pt idx="1854" formatCode="0.0">
                  <c:v>186.5</c:v>
                </c:pt>
                <c:pt idx="1855" formatCode="0.0">
                  <c:v>189</c:v>
                </c:pt>
                <c:pt idx="1856" formatCode="0.0">
                  <c:v>185.5</c:v>
                </c:pt>
                <c:pt idx="1857" formatCode="0.0">
                  <c:v>182.5</c:v>
                </c:pt>
                <c:pt idx="1858" formatCode="0.0">
                  <c:v>179.9</c:v>
                </c:pt>
                <c:pt idx="1859" formatCode="0.0">
                  <c:v>180.6</c:v>
                </c:pt>
                <c:pt idx="1860" formatCode="0.0">
                  <c:v>184.5</c:v>
                </c:pt>
                <c:pt idx="1861" formatCode="0.0">
                  <c:v>186.5</c:v>
                </c:pt>
                <c:pt idx="1862" formatCode="0.0">
                  <c:v>187.5</c:v>
                </c:pt>
                <c:pt idx="1863" formatCode="0.0">
                  <c:v>193.5</c:v>
                </c:pt>
                <c:pt idx="1864" formatCode="0.0">
                  <c:v>186.5</c:v>
                </c:pt>
                <c:pt idx="1865" formatCode="0.0">
                  <c:v>194.6</c:v>
                </c:pt>
                <c:pt idx="1866" formatCode="0.0">
                  <c:v>193</c:v>
                </c:pt>
                <c:pt idx="1867" formatCode="0.0">
                  <c:v>190</c:v>
                </c:pt>
                <c:pt idx="1868" formatCode="0.0">
                  <c:v>190.5</c:v>
                </c:pt>
                <c:pt idx="1869" formatCode="0.0">
                  <c:v>190</c:v>
                </c:pt>
                <c:pt idx="1870" formatCode="0.0">
                  <c:v>189.5</c:v>
                </c:pt>
                <c:pt idx="1871" formatCode="0.0">
                  <c:v>193</c:v>
                </c:pt>
                <c:pt idx="1872" formatCode="0.0">
                  <c:v>185.5</c:v>
                </c:pt>
                <c:pt idx="1873" formatCode="0.0">
                  <c:v>181.5</c:v>
                </c:pt>
                <c:pt idx="1874" formatCode="0.0">
                  <c:v>178.5</c:v>
                </c:pt>
                <c:pt idx="1875" formatCode="0.0">
                  <c:v>181</c:v>
                </c:pt>
                <c:pt idx="1876" formatCode="0.0">
                  <c:v>179</c:v>
                </c:pt>
                <c:pt idx="1877" formatCode="0.0">
                  <c:v>178.5</c:v>
                </c:pt>
                <c:pt idx="1878" formatCode="0.0">
                  <c:v>179.5</c:v>
                </c:pt>
                <c:pt idx="1879" formatCode="0.0">
                  <c:v>176</c:v>
                </c:pt>
                <c:pt idx="1880" formatCode="0.0">
                  <c:v>180.5</c:v>
                </c:pt>
                <c:pt idx="1881" formatCode="0.0">
                  <c:v>179.5</c:v>
                </c:pt>
                <c:pt idx="1882" formatCode="0.0">
                  <c:v>179.5</c:v>
                </c:pt>
                <c:pt idx="1883" formatCode="0.0">
                  <c:v>180</c:v>
                </c:pt>
                <c:pt idx="1884" formatCode="0.0">
                  <c:v>178</c:v>
                </c:pt>
                <c:pt idx="1885" formatCode="0.0">
                  <c:v>174.6</c:v>
                </c:pt>
                <c:pt idx="1886" formatCode="0.0">
                  <c:v>170.5</c:v>
                </c:pt>
                <c:pt idx="1887" formatCode="0.0">
                  <c:v>168.5</c:v>
                </c:pt>
                <c:pt idx="1888" formatCode="0.0">
                  <c:v>165.5</c:v>
                </c:pt>
                <c:pt idx="1889" formatCode="0.0">
                  <c:v>170.5</c:v>
                </c:pt>
                <c:pt idx="1890" formatCode="0.0">
                  <c:v>165</c:v>
                </c:pt>
                <c:pt idx="1891" formatCode="0.0">
                  <c:v>166</c:v>
                </c:pt>
                <c:pt idx="1892" formatCode="0.0">
                  <c:v>168</c:v>
                </c:pt>
                <c:pt idx="1893" formatCode="0.0">
                  <c:v>169.7</c:v>
                </c:pt>
                <c:pt idx="1894" formatCode="0.0">
                  <c:v>169.6</c:v>
                </c:pt>
                <c:pt idx="1895" formatCode="0.0">
                  <c:v>170</c:v>
                </c:pt>
                <c:pt idx="1896" formatCode="0.0">
                  <c:v>172</c:v>
                </c:pt>
                <c:pt idx="1897" formatCode="0.0">
                  <c:v>179.5</c:v>
                </c:pt>
                <c:pt idx="1898" formatCode="0.0">
                  <c:v>183</c:v>
                </c:pt>
                <c:pt idx="1899" formatCode="0.0">
                  <c:v>181.5</c:v>
                </c:pt>
                <c:pt idx="1900" formatCode="0.0">
                  <c:v>175.5</c:v>
                </c:pt>
                <c:pt idx="1901" formatCode="0.0">
                  <c:v>179.6</c:v>
                </c:pt>
                <c:pt idx="1902" formatCode="0.0">
                  <c:v>175.5</c:v>
                </c:pt>
                <c:pt idx="1903" formatCode="0.0">
                  <c:v>179</c:v>
                </c:pt>
                <c:pt idx="1904" formatCode="0.0">
                  <c:v>179.8</c:v>
                </c:pt>
                <c:pt idx="1905" formatCode="0.0">
                  <c:v>178.4</c:v>
                </c:pt>
                <c:pt idx="1906" formatCode="0.0">
                  <c:v>178.3</c:v>
                </c:pt>
                <c:pt idx="1907" formatCode="0.0">
                  <c:v>178.9</c:v>
                </c:pt>
                <c:pt idx="1908" formatCode="0.0">
                  <c:v>182.6</c:v>
                </c:pt>
                <c:pt idx="1909" formatCode="0.0">
                  <c:v>181.9</c:v>
                </c:pt>
                <c:pt idx="1910" formatCode="0.0">
                  <c:v>183.6</c:v>
                </c:pt>
                <c:pt idx="1911" formatCode="0.0">
                  <c:v>184.6</c:v>
                </c:pt>
                <c:pt idx="1912" formatCode="0.0">
                  <c:v>184.6</c:v>
                </c:pt>
                <c:pt idx="1913" formatCode="0.0">
                  <c:v>186.7</c:v>
                </c:pt>
                <c:pt idx="1914" formatCode="0.0">
                  <c:v>188.8</c:v>
                </c:pt>
                <c:pt idx="1915" formatCode="0.0">
                  <c:v>188.2</c:v>
                </c:pt>
                <c:pt idx="1916" formatCode="0.0">
                  <c:v>184.3</c:v>
                </c:pt>
                <c:pt idx="1917" formatCode="0.0">
                  <c:v>183</c:v>
                </c:pt>
                <c:pt idx="1918" formatCode="0.0">
                  <c:v>182.7</c:v>
                </c:pt>
                <c:pt idx="1919" formatCode="0.0">
                  <c:v>180</c:v>
                </c:pt>
                <c:pt idx="1920" formatCode="0.0">
                  <c:v>180.4</c:v>
                </c:pt>
                <c:pt idx="1921" formatCode="0.0">
                  <c:v>179.8</c:v>
                </c:pt>
                <c:pt idx="1922" formatCode="0.0">
                  <c:v>177.3</c:v>
                </c:pt>
                <c:pt idx="1923" formatCode="0.0">
                  <c:v>178.1</c:v>
                </c:pt>
                <c:pt idx="1924" formatCode="0.0">
                  <c:v>181.5</c:v>
                </c:pt>
                <c:pt idx="1925" formatCode="0.0">
                  <c:v>181.6</c:v>
                </c:pt>
                <c:pt idx="1926" formatCode="0.0">
                  <c:v>175.7</c:v>
                </c:pt>
                <c:pt idx="1927" formatCode="0.0">
                  <c:v>175.8</c:v>
                </c:pt>
                <c:pt idx="1928" formatCode="0.0">
                  <c:v>179.7</c:v>
                </c:pt>
                <c:pt idx="1929" formatCode="0.0">
                  <c:v>179.7</c:v>
                </c:pt>
                <c:pt idx="1930" formatCode="0.0">
                  <c:v>178.8</c:v>
                </c:pt>
                <c:pt idx="1931" formatCode="0.0">
                  <c:v>177.5</c:v>
                </c:pt>
                <c:pt idx="1932" formatCode="0.0">
                  <c:v>176.7</c:v>
                </c:pt>
                <c:pt idx="1933" formatCode="0.0">
                  <c:v>176.4</c:v>
                </c:pt>
                <c:pt idx="1934" formatCode="0.0">
                  <c:v>176.9</c:v>
                </c:pt>
                <c:pt idx="1935" formatCode="0.0">
                  <c:v>177.3</c:v>
                </c:pt>
                <c:pt idx="1936" formatCode="0.0">
                  <c:v>176.6</c:v>
                </c:pt>
                <c:pt idx="1937" formatCode="0.0">
                  <c:v>177.2</c:v>
                </c:pt>
                <c:pt idx="1938" formatCode="0.0">
                  <c:v>177.3</c:v>
                </c:pt>
                <c:pt idx="1939" formatCode="0.0">
                  <c:v>182</c:v>
                </c:pt>
                <c:pt idx="1940" formatCode="0.0">
                  <c:v>184.6</c:v>
                </c:pt>
                <c:pt idx="1941" formatCode="0.0">
                  <c:v>185.5</c:v>
                </c:pt>
                <c:pt idx="1942" formatCode="0.0">
                  <c:v>186.5</c:v>
                </c:pt>
                <c:pt idx="1943" formatCode="0.0">
                  <c:v>184.7</c:v>
                </c:pt>
                <c:pt idx="1944" formatCode="0.0">
                  <c:v>185</c:v>
                </c:pt>
                <c:pt idx="1945" formatCode="0.0">
                  <c:v>185.4</c:v>
                </c:pt>
                <c:pt idx="1946" formatCode="0.0">
                  <c:v>185.6</c:v>
                </c:pt>
                <c:pt idx="1947" formatCode="0.0">
                  <c:v>186.4</c:v>
                </c:pt>
                <c:pt idx="1948" formatCode="0.0">
                  <c:v>187.9</c:v>
                </c:pt>
                <c:pt idx="1949" formatCode="0.0">
                  <c:v>190.1</c:v>
                </c:pt>
                <c:pt idx="1950" formatCode="0.0">
                  <c:v>190.1</c:v>
                </c:pt>
                <c:pt idx="1951" formatCode="0.0">
                  <c:v>192.6</c:v>
                </c:pt>
                <c:pt idx="1952" formatCode="0.0">
                  <c:v>191.4</c:v>
                </c:pt>
                <c:pt idx="1953" formatCode="0.0">
                  <c:v>191.3</c:v>
                </c:pt>
                <c:pt idx="1954" formatCode="0.0">
                  <c:v>187.7</c:v>
                </c:pt>
                <c:pt idx="1955" formatCode="0.0">
                  <c:v>190.7</c:v>
                </c:pt>
                <c:pt idx="1956" formatCode="0.0">
                  <c:v>187</c:v>
                </c:pt>
                <c:pt idx="1957" formatCode="0.0">
                  <c:v>185</c:v>
                </c:pt>
                <c:pt idx="1958" formatCode="0.0">
                  <c:v>183.4</c:v>
                </c:pt>
                <c:pt idx="1959" formatCode="0.0">
                  <c:v>179.4</c:v>
                </c:pt>
                <c:pt idx="1960" formatCode="0.0">
                  <c:v>179.7</c:v>
                </c:pt>
                <c:pt idx="1961" formatCode="0.0">
                  <c:v>181.7</c:v>
                </c:pt>
                <c:pt idx="1962" formatCode="0.0">
                  <c:v>188.3</c:v>
                </c:pt>
                <c:pt idx="1963" formatCode="0.0">
                  <c:v>191.4</c:v>
                </c:pt>
                <c:pt idx="1964" formatCode="0.0">
                  <c:v>193.5</c:v>
                </c:pt>
                <c:pt idx="1965" formatCode="0.0">
                  <c:v>195.4</c:v>
                </c:pt>
                <c:pt idx="1966" formatCode="0.0">
                  <c:v>195.1</c:v>
                </c:pt>
                <c:pt idx="1967" formatCode="0.0">
                  <c:v>203.7</c:v>
                </c:pt>
                <c:pt idx="1968" formatCode="0.0">
                  <c:v>202.6</c:v>
                </c:pt>
                <c:pt idx="1969" formatCode="0.0">
                  <c:v>204.4</c:v>
                </c:pt>
                <c:pt idx="1970" formatCode="0.0">
                  <c:v>201.1</c:v>
                </c:pt>
                <c:pt idx="1971" formatCode="0.0">
                  <c:v>203.9</c:v>
                </c:pt>
                <c:pt idx="1972" formatCode="0.0">
                  <c:v>205.3</c:v>
                </c:pt>
                <c:pt idx="1973" formatCode="0.0">
                  <c:v>204.9</c:v>
                </c:pt>
                <c:pt idx="1974" formatCode="0.0">
                  <c:v>207.8</c:v>
                </c:pt>
                <c:pt idx="1975" formatCode="0.0">
                  <c:v>203.5</c:v>
                </c:pt>
                <c:pt idx="1976" formatCode="0.0">
                  <c:v>204.2</c:v>
                </c:pt>
                <c:pt idx="1977" formatCode="0.0">
                  <c:v>213.8</c:v>
                </c:pt>
                <c:pt idx="1978" formatCode="0.0">
                  <c:v>214.8</c:v>
                </c:pt>
                <c:pt idx="1979" formatCode="0.0">
                  <c:v>214.5</c:v>
                </c:pt>
                <c:pt idx="1980" formatCode="0.0">
                  <c:v>210.4</c:v>
                </c:pt>
                <c:pt idx="1981" formatCode="0.0">
                  <c:v>210.3</c:v>
                </c:pt>
                <c:pt idx="1982" formatCode="0.0">
                  <c:v>205</c:v>
                </c:pt>
                <c:pt idx="1983" formatCode="0.0">
                  <c:v>204.6</c:v>
                </c:pt>
                <c:pt idx="1984" formatCode="0.0">
                  <c:v>205.8</c:v>
                </c:pt>
                <c:pt idx="1985" formatCode="0.0">
                  <c:v>207.4</c:v>
                </c:pt>
                <c:pt idx="1986" formatCode="0.0">
                  <c:v>208.4</c:v>
                </c:pt>
                <c:pt idx="1987" formatCode="0.0">
                  <c:v>199.7</c:v>
                </c:pt>
                <c:pt idx="1988" formatCode="0.0">
                  <c:v>203.6</c:v>
                </c:pt>
                <c:pt idx="1989" formatCode="0.0">
                  <c:v>203.6</c:v>
                </c:pt>
                <c:pt idx="1990" formatCode="0.0">
                  <c:v>230.1</c:v>
                </c:pt>
                <c:pt idx="1991" formatCode="0.0">
                  <c:v>230.1</c:v>
                </c:pt>
                <c:pt idx="1992" formatCode="0.0">
                  <c:v>234.2</c:v>
                </c:pt>
                <c:pt idx="1993" formatCode="0.0">
                  <c:v>234.8</c:v>
                </c:pt>
                <c:pt idx="1994" formatCode="0.0">
                  <c:v>234.8</c:v>
                </c:pt>
                <c:pt idx="1995" formatCode="0.0">
                  <c:v>232.9</c:v>
                </c:pt>
                <c:pt idx="1996" formatCode="0.0">
                  <c:v>231</c:v>
                </c:pt>
                <c:pt idx="1997" formatCode="0.0">
                  <c:v>229.4</c:v>
                </c:pt>
                <c:pt idx="1998" formatCode="0.0">
                  <c:v>223.7</c:v>
                </c:pt>
                <c:pt idx="1999" formatCode="0.0">
                  <c:v>225</c:v>
                </c:pt>
                <c:pt idx="2000" formatCode="0.0">
                  <c:v>224.4</c:v>
                </c:pt>
                <c:pt idx="2001" formatCode="0.0">
                  <c:v>223.3</c:v>
                </c:pt>
                <c:pt idx="2002" formatCode="0.0">
                  <c:v>225.7</c:v>
                </c:pt>
                <c:pt idx="2003" formatCode="0.0">
                  <c:v>228.2</c:v>
                </c:pt>
                <c:pt idx="2004" formatCode="0.0">
                  <c:v>223.6</c:v>
                </c:pt>
                <c:pt idx="2005" formatCode="0.0">
                  <c:v>223.5</c:v>
                </c:pt>
                <c:pt idx="2006" formatCode="0.0">
                  <c:v>214</c:v>
                </c:pt>
                <c:pt idx="2007" formatCode="0.0">
                  <c:v>205.8</c:v>
                </c:pt>
                <c:pt idx="2008" formatCode="0.0">
                  <c:v>205.1</c:v>
                </c:pt>
                <c:pt idx="2009" formatCode="0.0">
                  <c:v>204.9</c:v>
                </c:pt>
                <c:pt idx="2010" formatCode="0.0">
                  <c:v>203.3</c:v>
                </c:pt>
                <c:pt idx="2011" formatCode="0.0">
                  <c:v>202.4</c:v>
                </c:pt>
                <c:pt idx="2012" formatCode="0.0">
                  <c:v>201.1</c:v>
                </c:pt>
                <c:pt idx="2013" formatCode="0.0">
                  <c:v>198</c:v>
                </c:pt>
                <c:pt idx="2014" formatCode="0.0">
                  <c:v>196.4</c:v>
                </c:pt>
                <c:pt idx="2015" formatCode="0.0">
                  <c:v>196.4</c:v>
                </c:pt>
                <c:pt idx="2016" formatCode="0.0">
                  <c:v>196</c:v>
                </c:pt>
                <c:pt idx="2017" formatCode="0.0">
                  <c:v>195.3</c:v>
                </c:pt>
                <c:pt idx="2018" formatCode="0.0">
                  <c:v>191.7</c:v>
                </c:pt>
                <c:pt idx="2019" formatCode="0.0">
                  <c:v>200.5</c:v>
                </c:pt>
                <c:pt idx="2020" formatCode="0.0">
                  <c:v>201.6</c:v>
                </c:pt>
                <c:pt idx="2021" formatCode="0.0">
                  <c:v>200.8</c:v>
                </c:pt>
                <c:pt idx="2022" formatCode="0.0">
                  <c:v>203.2</c:v>
                </c:pt>
                <c:pt idx="2023" formatCode="0.0">
                  <c:v>202.4</c:v>
                </c:pt>
                <c:pt idx="2024" formatCode="0.0">
                  <c:v>210.2</c:v>
                </c:pt>
                <c:pt idx="2025" formatCode="0.0">
                  <c:v>212.5</c:v>
                </c:pt>
                <c:pt idx="2026" formatCode="0.0">
                  <c:v>212.2</c:v>
                </c:pt>
                <c:pt idx="2027" formatCode="0.0">
                  <c:v>212.3</c:v>
                </c:pt>
                <c:pt idx="2028" formatCode="0.0">
                  <c:v>214.1</c:v>
                </c:pt>
                <c:pt idx="2029" formatCode="0.0">
                  <c:v>217.4</c:v>
                </c:pt>
                <c:pt idx="2030" formatCode="0.0">
                  <c:v>220.2</c:v>
                </c:pt>
                <c:pt idx="2031" formatCode="0.0">
                  <c:v>222.2</c:v>
                </c:pt>
                <c:pt idx="2032" formatCode="0.0">
                  <c:v>218.3</c:v>
                </c:pt>
                <c:pt idx="2033" formatCode="0.0">
                  <c:v>216.6</c:v>
                </c:pt>
                <c:pt idx="2034" formatCode="0.0">
                  <c:v>208.5</c:v>
                </c:pt>
                <c:pt idx="2035" formatCode="0.0">
                  <c:v>208.6</c:v>
                </c:pt>
                <c:pt idx="2036" formatCode="0.0">
                  <c:v>211</c:v>
                </c:pt>
                <c:pt idx="2037" formatCode="0.0">
                  <c:v>210.4</c:v>
                </c:pt>
                <c:pt idx="2038" formatCode="0.0">
                  <c:v>213.89999999999998</c:v>
                </c:pt>
                <c:pt idx="2039" formatCode="0.0">
                  <c:v>217.2</c:v>
                </c:pt>
                <c:pt idx="2040" formatCode="0.0">
                  <c:v>215.3</c:v>
                </c:pt>
                <c:pt idx="2041" formatCode="0.0">
                  <c:v>209.8</c:v>
                </c:pt>
                <c:pt idx="2042" formatCode="0.0">
                  <c:v>209.2</c:v>
                </c:pt>
                <c:pt idx="2043" formatCode="0.0">
                  <c:v>208.3</c:v>
                </c:pt>
                <c:pt idx="2044" formatCode="0.0">
                  <c:v>209.2</c:v>
                </c:pt>
                <c:pt idx="2045" formatCode="0.0">
                  <c:v>207.9</c:v>
                </c:pt>
                <c:pt idx="2046" formatCode="0.0">
                  <c:v>206.5</c:v>
                </c:pt>
                <c:pt idx="2047" formatCode="0.0">
                  <c:v>211.8</c:v>
                </c:pt>
                <c:pt idx="2048" formatCode="0.0">
                  <c:v>214</c:v>
                </c:pt>
                <c:pt idx="2049" formatCode="0.0">
                  <c:v>208.6</c:v>
                </c:pt>
                <c:pt idx="2050" formatCode="0.0">
                  <c:v>205.2</c:v>
                </c:pt>
                <c:pt idx="2051" formatCode="0.0">
                  <c:v>205.2</c:v>
                </c:pt>
                <c:pt idx="2052" formatCode="0.0">
                  <c:v>214.8</c:v>
                </c:pt>
                <c:pt idx="2053" formatCode="0.0">
                  <c:v>213.6</c:v>
                </c:pt>
                <c:pt idx="2054" formatCode="0.0">
                  <c:v>212.2</c:v>
                </c:pt>
                <c:pt idx="2055" formatCode="0.0">
                  <c:v>209.50000000000003</c:v>
                </c:pt>
                <c:pt idx="2056" formatCode="0.0">
                  <c:v>208.9</c:v>
                </c:pt>
                <c:pt idx="2057" formatCode="0.0">
                  <c:v>206.1</c:v>
                </c:pt>
                <c:pt idx="2058" formatCode="0.0">
                  <c:v>212.9</c:v>
                </c:pt>
                <c:pt idx="2059" formatCode="0.0">
                  <c:v>212.7</c:v>
                </c:pt>
                <c:pt idx="2060" formatCode="0.0">
                  <c:v>207.5</c:v>
                </c:pt>
                <c:pt idx="2061" formatCode="0.0">
                  <c:v>206.7</c:v>
                </c:pt>
                <c:pt idx="2062" formatCode="0.0">
                  <c:v>208.9</c:v>
                </c:pt>
                <c:pt idx="2063" formatCode="0.0">
                  <c:v>196.6</c:v>
                </c:pt>
                <c:pt idx="2064" formatCode="0.0">
                  <c:v>190.3</c:v>
                </c:pt>
                <c:pt idx="2065" formatCode="0.0">
                  <c:v>189.6</c:v>
                </c:pt>
                <c:pt idx="2066" formatCode="0.0">
                  <c:v>188.3</c:v>
                </c:pt>
                <c:pt idx="2067" formatCode="0.0">
                  <c:v>186.9</c:v>
                </c:pt>
                <c:pt idx="2068" formatCode="0.0">
                  <c:v>189.7</c:v>
                </c:pt>
                <c:pt idx="2069" formatCode="0.0">
                  <c:v>193</c:v>
                </c:pt>
                <c:pt idx="2070" formatCode="0.0">
                  <c:v>194.9</c:v>
                </c:pt>
                <c:pt idx="2071" formatCode="0.0">
                  <c:v>193.8</c:v>
                </c:pt>
                <c:pt idx="2072" formatCode="0.0">
                  <c:v>194.4</c:v>
                </c:pt>
                <c:pt idx="2073" formatCode="0.0">
                  <c:v>193.8</c:v>
                </c:pt>
                <c:pt idx="2074" formatCode="0.0">
                  <c:v>193.5</c:v>
                </c:pt>
                <c:pt idx="2075" formatCode="0.0">
                  <c:v>194.5</c:v>
                </c:pt>
                <c:pt idx="2076" formatCode="0.0">
                  <c:v>195.4</c:v>
                </c:pt>
                <c:pt idx="2077" formatCode="0.0">
                  <c:v>199</c:v>
                </c:pt>
                <c:pt idx="2078" formatCode="0.0">
                  <c:v>199</c:v>
                </c:pt>
                <c:pt idx="2079" formatCode="0.0">
                  <c:v>200.1</c:v>
                </c:pt>
                <c:pt idx="2080" formatCode="0.0">
                  <c:v>201.9</c:v>
                </c:pt>
                <c:pt idx="2081" formatCode="0.0">
                  <c:v>201</c:v>
                </c:pt>
                <c:pt idx="2082" formatCode="0.0">
                  <c:v>202.9</c:v>
                </c:pt>
                <c:pt idx="2083" formatCode="0.0">
                  <c:v>203.12109999999998</c:v>
                </c:pt>
                <c:pt idx="2084" formatCode="0.0">
                  <c:v>206.9</c:v>
                </c:pt>
                <c:pt idx="2085" formatCode="0.0">
                  <c:v>204.9</c:v>
                </c:pt>
                <c:pt idx="2086" formatCode="0.0">
                  <c:v>206.1</c:v>
                </c:pt>
                <c:pt idx="2087" formatCode="0.0">
                  <c:v>203.7</c:v>
                </c:pt>
                <c:pt idx="2088" formatCode="0.0">
                  <c:v>204.6</c:v>
                </c:pt>
                <c:pt idx="2089" formatCode="0.0">
                  <c:v>206.5</c:v>
                </c:pt>
                <c:pt idx="2090" formatCode="0.0">
                  <c:v>205.2</c:v>
                </c:pt>
                <c:pt idx="2091" formatCode="0.0">
                  <c:v>207.2</c:v>
                </c:pt>
                <c:pt idx="2092" formatCode="0.0">
                  <c:v>211.7</c:v>
                </c:pt>
                <c:pt idx="2093" formatCode="0.0">
                  <c:v>209.6</c:v>
                </c:pt>
                <c:pt idx="2094" formatCode="0.0">
                  <c:v>211.5</c:v>
                </c:pt>
                <c:pt idx="2095" formatCode="0.0">
                  <c:v>211.4</c:v>
                </c:pt>
                <c:pt idx="2096" formatCode="0.0">
                  <c:v>214.5</c:v>
                </c:pt>
                <c:pt idx="2097" formatCode="0.0">
                  <c:v>218.1</c:v>
                </c:pt>
                <c:pt idx="2098" formatCode="0.0">
                  <c:v>218.5</c:v>
                </c:pt>
                <c:pt idx="2099" formatCode="0.0">
                  <c:v>218.2</c:v>
                </c:pt>
                <c:pt idx="2100" formatCode="0.0">
                  <c:v>217.9</c:v>
                </c:pt>
                <c:pt idx="2101" formatCode="0.0">
                  <c:v>216.7</c:v>
                </c:pt>
                <c:pt idx="2102" formatCode="0.0">
                  <c:v>215.3</c:v>
                </c:pt>
                <c:pt idx="2103" formatCode="0.0">
                  <c:v>209.8</c:v>
                </c:pt>
                <c:pt idx="2104" formatCode="0.0">
                  <c:v>209.8</c:v>
                </c:pt>
                <c:pt idx="2105" formatCode="0.0">
                  <c:v>209.8</c:v>
                </c:pt>
                <c:pt idx="2106" formatCode="0.0">
                  <c:v>211.2</c:v>
                </c:pt>
                <c:pt idx="2107" formatCode="0.0">
                  <c:v>211.2</c:v>
                </c:pt>
                <c:pt idx="2108" formatCode="0.0">
                  <c:v>211.8</c:v>
                </c:pt>
                <c:pt idx="2109" formatCode="0.0">
                  <c:v>211.8</c:v>
                </c:pt>
                <c:pt idx="2110" formatCode="0.0">
                  <c:v>209.8</c:v>
                </c:pt>
                <c:pt idx="2111" formatCode="0.0">
                  <c:v>199.2</c:v>
                </c:pt>
                <c:pt idx="2112" formatCode="0.0">
                  <c:v>195.1</c:v>
                </c:pt>
                <c:pt idx="2113" formatCode="0.0">
                  <c:v>192.2</c:v>
                </c:pt>
                <c:pt idx="2114" formatCode="0.0">
                  <c:v>193.1</c:v>
                </c:pt>
                <c:pt idx="2115" formatCode="0.0">
                  <c:v>193.6</c:v>
                </c:pt>
                <c:pt idx="2116" formatCode="0.0">
                  <c:v>192.4</c:v>
                </c:pt>
                <c:pt idx="2117" formatCode="0.0">
                  <c:v>188.3</c:v>
                </c:pt>
                <c:pt idx="2118" formatCode="0.0">
                  <c:v>183.8</c:v>
                </c:pt>
                <c:pt idx="2119" formatCode="0.0">
                  <c:v>183.7</c:v>
                </c:pt>
                <c:pt idx="2120" formatCode="0.0">
                  <c:v>183.9</c:v>
                </c:pt>
                <c:pt idx="2121" formatCode="0.0">
                  <c:v>183.3</c:v>
                </c:pt>
                <c:pt idx="2122" formatCode="0.0">
                  <c:v>184.5</c:v>
                </c:pt>
                <c:pt idx="2123" formatCode="0.0">
                  <c:v>185.1</c:v>
                </c:pt>
                <c:pt idx="2124" formatCode="0.0">
                  <c:v>185.8</c:v>
                </c:pt>
                <c:pt idx="2125" formatCode="0.0">
                  <c:v>185.1</c:v>
                </c:pt>
                <c:pt idx="2126" formatCode="0.0">
                  <c:v>180.9</c:v>
                </c:pt>
                <c:pt idx="2127" formatCode="0.0">
                  <c:v>181.4</c:v>
                </c:pt>
                <c:pt idx="2128" formatCode="0.0">
                  <c:v>184.3</c:v>
                </c:pt>
                <c:pt idx="2129" formatCode="0.0">
                  <c:v>185.5</c:v>
                </c:pt>
                <c:pt idx="2130" formatCode="0.0">
                  <c:v>186.4</c:v>
                </c:pt>
                <c:pt idx="2131" formatCode="0.0">
                  <c:v>183.4</c:v>
                </c:pt>
                <c:pt idx="2132" formatCode="0.0">
                  <c:v>182.8</c:v>
                </c:pt>
                <c:pt idx="2133" formatCode="0.0">
                  <c:v>181.09290000000001</c:v>
                </c:pt>
                <c:pt idx="2134" formatCode="0.0">
                  <c:v>181.6</c:v>
                </c:pt>
                <c:pt idx="2135" formatCode="0.0">
                  <c:v>179.7</c:v>
                </c:pt>
                <c:pt idx="2136" formatCode="0.0">
                  <c:v>179.5</c:v>
                </c:pt>
                <c:pt idx="2137" formatCode="0.0">
                  <c:v>179.8</c:v>
                </c:pt>
                <c:pt idx="2138" formatCode="0.0">
                  <c:v>180.3</c:v>
                </c:pt>
                <c:pt idx="2139" formatCode="0.0">
                  <c:v>183.9</c:v>
                </c:pt>
                <c:pt idx="2140" formatCode="0.0">
                  <c:v>188.4</c:v>
                </c:pt>
                <c:pt idx="2141" formatCode="0.0">
                  <c:v>188.2</c:v>
                </c:pt>
                <c:pt idx="2142" formatCode="0.0">
                  <c:v>202.5</c:v>
                </c:pt>
                <c:pt idx="2143" formatCode="0.0">
                  <c:v>200.9</c:v>
                </c:pt>
                <c:pt idx="2144" formatCode="0.0">
                  <c:v>206.7</c:v>
                </c:pt>
                <c:pt idx="2145" formatCode="0.0">
                  <c:v>203.73200000000003</c:v>
                </c:pt>
                <c:pt idx="2146" formatCode="0.0">
                  <c:v>202.2</c:v>
                </c:pt>
                <c:pt idx="2147" formatCode="0.0">
                  <c:v>208.1</c:v>
                </c:pt>
                <c:pt idx="2148" formatCode="0.0">
                  <c:v>203.6</c:v>
                </c:pt>
                <c:pt idx="2149" formatCode="0.0">
                  <c:v>212.2</c:v>
                </c:pt>
                <c:pt idx="2150" formatCode="0.0">
                  <c:v>212.7</c:v>
                </c:pt>
                <c:pt idx="2151" formatCode="0.0">
                  <c:v>211.9</c:v>
                </c:pt>
                <c:pt idx="2152" formatCode="0.0">
                  <c:v>211.2</c:v>
                </c:pt>
                <c:pt idx="2153" formatCode="0.0">
                  <c:v>209.9</c:v>
                </c:pt>
                <c:pt idx="2154" formatCode="0.0">
                  <c:v>204.4</c:v>
                </c:pt>
                <c:pt idx="2155" formatCode="0.0">
                  <c:v>202.6</c:v>
                </c:pt>
                <c:pt idx="2156" formatCode="0.0">
                  <c:v>203.11709999999997</c:v>
                </c:pt>
                <c:pt idx="2157" formatCode="0.0">
                  <c:v>204.6</c:v>
                </c:pt>
                <c:pt idx="2158" formatCode="0.0">
                  <c:v>205</c:v>
                </c:pt>
                <c:pt idx="2159" formatCode="0.0">
                  <c:v>208.5</c:v>
                </c:pt>
                <c:pt idx="2160" formatCode="0.0">
                  <c:v>209</c:v>
                </c:pt>
                <c:pt idx="2161" formatCode="0.0">
                  <c:v>209.8</c:v>
                </c:pt>
                <c:pt idx="2162" formatCode="0.0">
                  <c:v>214.2</c:v>
                </c:pt>
                <c:pt idx="2163" formatCode="0.0">
                  <c:v>219.7</c:v>
                </c:pt>
                <c:pt idx="2164" formatCode="0.0">
                  <c:v>213.6</c:v>
                </c:pt>
                <c:pt idx="2165" formatCode="0.0">
                  <c:v>214.1</c:v>
                </c:pt>
                <c:pt idx="2166" formatCode="0.0">
                  <c:v>210</c:v>
                </c:pt>
                <c:pt idx="2167" formatCode="0.0">
                  <c:v>207.9</c:v>
                </c:pt>
                <c:pt idx="2168" formatCode="0.0">
                  <c:v>206.3</c:v>
                </c:pt>
                <c:pt idx="2169" formatCode="0.0">
                  <c:v>202.6</c:v>
                </c:pt>
                <c:pt idx="2170" formatCode="0.0">
                  <c:v>199.4</c:v>
                </c:pt>
                <c:pt idx="2171" formatCode="0.0">
                  <c:v>198.6</c:v>
                </c:pt>
                <c:pt idx="2172" formatCode="0.0">
                  <c:v>200.3</c:v>
                </c:pt>
                <c:pt idx="2173" formatCode="0.0">
                  <c:v>200.34710000000001</c:v>
                </c:pt>
                <c:pt idx="2174" formatCode="0.0">
                  <c:v>198.4</c:v>
                </c:pt>
                <c:pt idx="2175" formatCode="0.0">
                  <c:v>198.3</c:v>
                </c:pt>
                <c:pt idx="2176" formatCode="0.0">
                  <c:v>199</c:v>
                </c:pt>
                <c:pt idx="2177" formatCode="0.0">
                  <c:v>202.8</c:v>
                </c:pt>
                <c:pt idx="2178" formatCode="0.0">
                  <c:v>201.7</c:v>
                </c:pt>
                <c:pt idx="2179" formatCode="0.0">
                  <c:v>202.2</c:v>
                </c:pt>
                <c:pt idx="2180" formatCode="0.0">
                  <c:v>200.2</c:v>
                </c:pt>
                <c:pt idx="2181" formatCode="0.0">
                  <c:v>201.5</c:v>
                </c:pt>
                <c:pt idx="2182" formatCode="0.0">
                  <c:v>201.5</c:v>
                </c:pt>
                <c:pt idx="2183" formatCode="0.0">
                  <c:v>202</c:v>
                </c:pt>
                <c:pt idx="2184" formatCode="0.0">
                  <c:v>207.6</c:v>
                </c:pt>
                <c:pt idx="2185" formatCode="0.0">
                  <c:v>213.5</c:v>
                </c:pt>
                <c:pt idx="2186" formatCode="0.0">
                  <c:v>212.1</c:v>
                </c:pt>
                <c:pt idx="2187" formatCode="0.0">
                  <c:v>214.5</c:v>
                </c:pt>
                <c:pt idx="2188" formatCode="0.0">
                  <c:v>212.3</c:v>
                </c:pt>
                <c:pt idx="2189" formatCode="0.0">
                  <c:v>211.4</c:v>
                </c:pt>
                <c:pt idx="2190" formatCode="0.0">
                  <c:v>204.9</c:v>
                </c:pt>
                <c:pt idx="2191" formatCode="0.0">
                  <c:v>205.5</c:v>
                </c:pt>
                <c:pt idx="2192" formatCode="0.0">
                  <c:v>202.3</c:v>
                </c:pt>
                <c:pt idx="2193" formatCode="0.0">
                  <c:v>199.4</c:v>
                </c:pt>
                <c:pt idx="2194" formatCode="0.0">
                  <c:v>196.9</c:v>
                </c:pt>
                <c:pt idx="2195" formatCode="0.0">
                  <c:v>197.4</c:v>
                </c:pt>
                <c:pt idx="2196" formatCode="0.0">
                  <c:v>194.9</c:v>
                </c:pt>
                <c:pt idx="2197" formatCode="0.0">
                  <c:v>193.3</c:v>
                </c:pt>
                <c:pt idx="2198" formatCode="0.0">
                  <c:v>192</c:v>
                </c:pt>
                <c:pt idx="2199" formatCode="0.0">
                  <c:v>190.1</c:v>
                </c:pt>
                <c:pt idx="2200" formatCode="0.0">
                  <c:v>187.8</c:v>
                </c:pt>
                <c:pt idx="2201" formatCode="0.0">
                  <c:v>189.1</c:v>
                </c:pt>
                <c:pt idx="2202" formatCode="0.0">
                  <c:v>201.9</c:v>
                </c:pt>
                <c:pt idx="2203" formatCode="0.0">
                  <c:v>208.98920000000004</c:v>
                </c:pt>
                <c:pt idx="2204" formatCode="0.0">
                  <c:v>208.5</c:v>
                </c:pt>
                <c:pt idx="2205" formatCode="0.0">
                  <c:v>205.9</c:v>
                </c:pt>
                <c:pt idx="2206" formatCode="0.0">
                  <c:v>206.6</c:v>
                </c:pt>
                <c:pt idx="2207" formatCode="0.0">
                  <c:v>208.3</c:v>
                </c:pt>
                <c:pt idx="2208" formatCode="0.0">
                  <c:v>208.8</c:v>
                </c:pt>
                <c:pt idx="2209" formatCode="0.0">
                  <c:v>206.3</c:v>
                </c:pt>
                <c:pt idx="2210" formatCode="0.0">
                  <c:v>206.9</c:v>
                </c:pt>
                <c:pt idx="2211" formatCode="0.0">
                  <c:v>209.3</c:v>
                </c:pt>
                <c:pt idx="2212" formatCode="0.0">
                  <c:v>207.2</c:v>
                </c:pt>
                <c:pt idx="2213" formatCode="0.0">
                  <c:v>207.3</c:v>
                </c:pt>
                <c:pt idx="2214" formatCode="0.0">
                  <c:v>208.1</c:v>
                </c:pt>
                <c:pt idx="2215" formatCode="0.0">
                  <c:v>207.6</c:v>
                </c:pt>
                <c:pt idx="2216" formatCode="0.0">
                  <c:v>210.7</c:v>
                </c:pt>
                <c:pt idx="2217" formatCode="0.0">
                  <c:v>209.5</c:v>
                </c:pt>
                <c:pt idx="2218" formatCode="0.0">
                  <c:v>208.1</c:v>
                </c:pt>
                <c:pt idx="2219" formatCode="0.0">
                  <c:v>207.3</c:v>
                </c:pt>
                <c:pt idx="2220" formatCode="0.0">
                  <c:v>205.44820000000007</c:v>
                </c:pt>
                <c:pt idx="2221" formatCode="0.0">
                  <c:v>205.4</c:v>
                </c:pt>
                <c:pt idx="2222" formatCode="0.0">
                  <c:v>204.3</c:v>
                </c:pt>
                <c:pt idx="2223" formatCode="0.0">
                  <c:v>205.1</c:v>
                </c:pt>
                <c:pt idx="2224" formatCode="0.0">
                  <c:v>206</c:v>
                </c:pt>
                <c:pt idx="2225" formatCode="0.0">
                  <c:v>206</c:v>
                </c:pt>
                <c:pt idx="2226" formatCode="0.0">
                  <c:v>203.9</c:v>
                </c:pt>
                <c:pt idx="2227" formatCode="0.0">
                  <c:v>198.3</c:v>
                </c:pt>
                <c:pt idx="2228" formatCode="0.0">
                  <c:v>196.4</c:v>
                </c:pt>
                <c:pt idx="2229" formatCode="0.0">
                  <c:v>195.6</c:v>
                </c:pt>
                <c:pt idx="2230" formatCode="0.0">
                  <c:v>194</c:v>
                </c:pt>
                <c:pt idx="2231" formatCode="0.0">
                  <c:v>193.7</c:v>
                </c:pt>
                <c:pt idx="2232" formatCode="0.0">
                  <c:v>191.6</c:v>
                </c:pt>
                <c:pt idx="2233" formatCode="0.0">
                  <c:v>191.6</c:v>
                </c:pt>
                <c:pt idx="2234" formatCode="0.0">
                  <c:v>191.6</c:v>
                </c:pt>
                <c:pt idx="2235" formatCode="0.0">
                  <c:v>189.2</c:v>
                </c:pt>
                <c:pt idx="2236" formatCode="0.0">
                  <c:v>184.6</c:v>
                </c:pt>
                <c:pt idx="2237" formatCode="0.0">
                  <c:v>184</c:v>
                </c:pt>
                <c:pt idx="2238" formatCode="0.0">
                  <c:v>184.1</c:v>
                </c:pt>
                <c:pt idx="2239" formatCode="0.0">
                  <c:v>185</c:v>
                </c:pt>
                <c:pt idx="2240" formatCode="0.0">
                  <c:v>183.9</c:v>
                </c:pt>
                <c:pt idx="2241" formatCode="0.0">
                  <c:v>183.1</c:v>
                </c:pt>
                <c:pt idx="2242" formatCode="0.0">
                  <c:v>183.3</c:v>
                </c:pt>
                <c:pt idx="2243" formatCode="0.0">
                  <c:v>183.4</c:v>
                </c:pt>
                <c:pt idx="2244" formatCode="0.0">
                  <c:v>183.2</c:v>
                </c:pt>
                <c:pt idx="2245" formatCode="0.0">
                  <c:v>189.4</c:v>
                </c:pt>
                <c:pt idx="2246" formatCode="0.0">
                  <c:v>195.4</c:v>
                </c:pt>
                <c:pt idx="2247" formatCode="0.0">
                  <c:v>196.2</c:v>
                </c:pt>
                <c:pt idx="2248" formatCode="0.0">
                  <c:v>197.5</c:v>
                </c:pt>
                <c:pt idx="2249" formatCode="0.0">
                  <c:v>193.3</c:v>
                </c:pt>
                <c:pt idx="2250" formatCode="0.0">
                  <c:v>192.7</c:v>
                </c:pt>
                <c:pt idx="2251" formatCode="0.0">
                  <c:v>192.2</c:v>
                </c:pt>
                <c:pt idx="2252" formatCode="0.0">
                  <c:v>192.4</c:v>
                </c:pt>
                <c:pt idx="2253" formatCode="0.0">
                  <c:v>193.9</c:v>
                </c:pt>
                <c:pt idx="2254" formatCode="0.0">
                  <c:v>193.3</c:v>
                </c:pt>
                <c:pt idx="2255" formatCode="0.0">
                  <c:v>191.5</c:v>
                </c:pt>
                <c:pt idx="2256" formatCode="0.0">
                  <c:v>186.1</c:v>
                </c:pt>
                <c:pt idx="2257" formatCode="0.0">
                  <c:v>187</c:v>
                </c:pt>
                <c:pt idx="2258" formatCode="0.0">
                  <c:v>190.6</c:v>
                </c:pt>
                <c:pt idx="2259" formatCode="0.0">
                  <c:v>191.6</c:v>
                </c:pt>
                <c:pt idx="2260" formatCode="0.0">
                  <c:v>204.4</c:v>
                </c:pt>
                <c:pt idx="2261" formatCode="0.0">
                  <c:v>202</c:v>
                </c:pt>
                <c:pt idx="2262" formatCode="0.0">
                  <c:v>200</c:v>
                </c:pt>
                <c:pt idx="2263" formatCode="0.0">
                  <c:v>203.8</c:v>
                </c:pt>
                <c:pt idx="2264" formatCode="0.0">
                  <c:v>202.4</c:v>
                </c:pt>
                <c:pt idx="2265" formatCode="0.0">
                  <c:v>200.3</c:v>
                </c:pt>
                <c:pt idx="2266" formatCode="0.0">
                  <c:v>199.5</c:v>
                </c:pt>
                <c:pt idx="2267" formatCode="0.0">
                  <c:v>193.5</c:v>
                </c:pt>
                <c:pt idx="2268" formatCode="0.0">
                  <c:v>190.3</c:v>
                </c:pt>
                <c:pt idx="2269" formatCode="0.0">
                  <c:v>191.9</c:v>
                </c:pt>
                <c:pt idx="2270" formatCode="0.0">
                  <c:v>194.3</c:v>
                </c:pt>
                <c:pt idx="2271" formatCode="0.0">
                  <c:v>191.6</c:v>
                </c:pt>
                <c:pt idx="2272" formatCode="0.0">
                  <c:v>190.5</c:v>
                </c:pt>
                <c:pt idx="2273" formatCode="0.0">
                  <c:v>187.5</c:v>
                </c:pt>
                <c:pt idx="2274" formatCode="0.0">
                  <c:v>188.8</c:v>
                </c:pt>
                <c:pt idx="2275" formatCode="0.0">
                  <c:v>190.2</c:v>
                </c:pt>
                <c:pt idx="2276" formatCode="0.0">
                  <c:v>198.9</c:v>
                </c:pt>
                <c:pt idx="2277" formatCode="0.0">
                  <c:v>207.2</c:v>
                </c:pt>
                <c:pt idx="2278" formatCode="0.0">
                  <c:v>207.8</c:v>
                </c:pt>
                <c:pt idx="2279" formatCode="0.0">
                  <c:v>211.8</c:v>
                </c:pt>
                <c:pt idx="2280" formatCode="0.0">
                  <c:v>214.46</c:v>
                </c:pt>
                <c:pt idx="2281" formatCode="0.0">
                  <c:v>221.6</c:v>
                </c:pt>
                <c:pt idx="2282" formatCode="0.0">
                  <c:v>227.5</c:v>
                </c:pt>
                <c:pt idx="2283" formatCode="0.0">
                  <c:v>236.6</c:v>
                </c:pt>
                <c:pt idx="2284" formatCode="0.0">
                  <c:v>233.91349999999997</c:v>
                </c:pt>
                <c:pt idx="2285" formatCode="0.0">
                  <c:v>232.4</c:v>
                </c:pt>
                <c:pt idx="2286" formatCode="0.0">
                  <c:v>226.4</c:v>
                </c:pt>
                <c:pt idx="2287" formatCode="0.0">
                  <c:v>234.9</c:v>
                </c:pt>
                <c:pt idx="2288" formatCode="0.0">
                  <c:v>241.5</c:v>
                </c:pt>
                <c:pt idx="2289" formatCode="0.0">
                  <c:v>284.39999999999998</c:v>
                </c:pt>
                <c:pt idx="2290" formatCode="0.0">
                  <c:v>262.60000000000002</c:v>
                </c:pt>
                <c:pt idx="2291" formatCode="0.0">
                  <c:v>241.4</c:v>
                </c:pt>
                <c:pt idx="2292" formatCode="0.0">
                  <c:v>227.1</c:v>
                </c:pt>
                <c:pt idx="2293" formatCode="0.0">
                  <c:v>307.2</c:v>
                </c:pt>
                <c:pt idx="2294" formatCode="0.0">
                  <c:v>332.4</c:v>
                </c:pt>
                <c:pt idx="2295" formatCode="0.0">
                  <c:v>335.7</c:v>
                </c:pt>
                <c:pt idx="2296" formatCode="0.0">
                  <c:v>336.5</c:v>
                </c:pt>
                <c:pt idx="2297" formatCode="0.0">
                  <c:v>444.14060000000006</c:v>
                </c:pt>
                <c:pt idx="2298" formatCode="0.0">
                  <c:v>444.14060000000006</c:v>
                </c:pt>
                <c:pt idx="2299" formatCode="0.0">
                  <c:v>444.14060000000006</c:v>
                </c:pt>
                <c:pt idx="2300" formatCode="0.0">
                  <c:v>441.1</c:v>
                </c:pt>
                <c:pt idx="2301" formatCode="0.0">
                  <c:v>376.5</c:v>
                </c:pt>
                <c:pt idx="2302" formatCode="0.0">
                  <c:v>378.3</c:v>
                </c:pt>
                <c:pt idx="2303" formatCode="0.0">
                  <c:v>345.32680000000005</c:v>
                </c:pt>
                <c:pt idx="2304" formatCode="0.0">
                  <c:v>347.62010000000004</c:v>
                </c:pt>
                <c:pt idx="2305" formatCode="0.0">
                  <c:v>333.6635</c:v>
                </c:pt>
                <c:pt idx="2306" formatCode="0.0">
                  <c:v>339.8</c:v>
                </c:pt>
                <c:pt idx="2307" formatCode="0.0">
                  <c:v>359.4</c:v>
                </c:pt>
                <c:pt idx="2308" formatCode="0.0">
                  <c:v>365.59999999999997</c:v>
                </c:pt>
                <c:pt idx="2309" formatCode="0.0">
                  <c:v>357.5</c:v>
                </c:pt>
                <c:pt idx="2310" formatCode="0.0">
                  <c:v>343.3</c:v>
                </c:pt>
                <c:pt idx="2311" formatCode="0.0">
                  <c:v>339.1</c:v>
                </c:pt>
                <c:pt idx="2312" formatCode="0.0">
                  <c:v>333</c:v>
                </c:pt>
                <c:pt idx="2313" formatCode="0.0">
                  <c:v>300.2</c:v>
                </c:pt>
                <c:pt idx="2314" formatCode="0.0">
                  <c:v>281.2</c:v>
                </c:pt>
                <c:pt idx="2315" formatCode="0.0">
                  <c:v>290.89999999999998</c:v>
                </c:pt>
                <c:pt idx="2316" formatCode="0.0">
                  <c:v>297.8</c:v>
                </c:pt>
                <c:pt idx="2317" formatCode="0.0">
                  <c:v>291.8</c:v>
                </c:pt>
                <c:pt idx="2318" formatCode="0.0">
                  <c:v>293</c:v>
                </c:pt>
                <c:pt idx="2319" formatCode="0.0">
                  <c:v>312.89999999999998</c:v>
                </c:pt>
                <c:pt idx="2320" formatCode="0.0">
                  <c:v>309.8</c:v>
                </c:pt>
                <c:pt idx="2321" formatCode="0.0">
                  <c:v>302.7</c:v>
                </c:pt>
                <c:pt idx="2322" formatCode="0.0">
                  <c:v>307.8</c:v>
                </c:pt>
                <c:pt idx="2323" formatCode="0.0">
                  <c:v>307.89999999999998</c:v>
                </c:pt>
                <c:pt idx="2324" formatCode="0.0">
                  <c:v>313.39999999999998</c:v>
                </c:pt>
                <c:pt idx="2325" formatCode="0.0">
                  <c:v>305.88839999999999</c:v>
                </c:pt>
                <c:pt idx="2326" formatCode="0.0">
                  <c:v>307.5</c:v>
                </c:pt>
                <c:pt idx="2327" formatCode="0.0">
                  <c:v>317.7</c:v>
                </c:pt>
                <c:pt idx="2328" formatCode="0.0">
                  <c:v>339.2</c:v>
                </c:pt>
                <c:pt idx="2329" formatCode="0.0">
                  <c:v>337.5</c:v>
                </c:pt>
                <c:pt idx="2330" formatCode="0.0">
                  <c:v>335.3</c:v>
                </c:pt>
                <c:pt idx="2331" formatCode="0.0">
                  <c:v>347.1</c:v>
                </c:pt>
                <c:pt idx="2332" formatCode="0.0">
                  <c:v>349.5</c:v>
                </c:pt>
                <c:pt idx="2333" formatCode="0.0">
                  <c:v>342.70779999999996</c:v>
                </c:pt>
                <c:pt idx="2334" formatCode="0.0">
                  <c:v>343</c:v>
                </c:pt>
                <c:pt idx="2335" formatCode="0.0">
                  <c:v>335.3</c:v>
                </c:pt>
                <c:pt idx="2336" formatCode="0.0">
                  <c:v>346.4</c:v>
                </c:pt>
                <c:pt idx="2337" formatCode="0.0">
                  <c:v>349</c:v>
                </c:pt>
                <c:pt idx="2338" formatCode="0.0">
                  <c:v>324.2801</c:v>
                </c:pt>
                <c:pt idx="2339" formatCode="0.0">
                  <c:v>327.5</c:v>
                </c:pt>
                <c:pt idx="2340" formatCode="0.0">
                  <c:v>315.89999999999998</c:v>
                </c:pt>
                <c:pt idx="2341" formatCode="0.0">
                  <c:v>304.26830000000001</c:v>
                </c:pt>
                <c:pt idx="2342" formatCode="0.0">
                  <c:v>320.90589999999997</c:v>
                </c:pt>
                <c:pt idx="2343" formatCode="0.0">
                  <c:v>306.8</c:v>
                </c:pt>
                <c:pt idx="2344" formatCode="0.0">
                  <c:v>302.00409999999999</c:v>
                </c:pt>
                <c:pt idx="2345" formatCode="0.0">
                  <c:v>305</c:v>
                </c:pt>
                <c:pt idx="2346" formatCode="0.0">
                  <c:v>306.7</c:v>
                </c:pt>
                <c:pt idx="2347" formatCode="0.0">
                  <c:v>308.39999999999998</c:v>
                </c:pt>
                <c:pt idx="2348" formatCode="0.0">
                  <c:v>306</c:v>
                </c:pt>
                <c:pt idx="2349" formatCode="0.0">
                  <c:v>292.2</c:v>
                </c:pt>
                <c:pt idx="2350" formatCode="0.0">
                  <c:v>283.3</c:v>
                </c:pt>
                <c:pt idx="2351" formatCode="0.0">
                  <c:v>267.10000000000002</c:v>
                </c:pt>
                <c:pt idx="2352" formatCode="0.0">
                  <c:v>270.2</c:v>
                </c:pt>
                <c:pt idx="2353" formatCode="0.0">
                  <c:v>264.82320000000004</c:v>
                </c:pt>
                <c:pt idx="2354" formatCode="0.0">
                  <c:v>268.36920000000003</c:v>
                </c:pt>
                <c:pt idx="2355" formatCode="0.0">
                  <c:v>276.24069999999995</c:v>
                </c:pt>
                <c:pt idx="2356" formatCode="0.0">
                  <c:v>280.35470000000004</c:v>
                </c:pt>
                <c:pt idx="2357" formatCode="0.0">
                  <c:v>281.2</c:v>
                </c:pt>
                <c:pt idx="2358" formatCode="0.0">
                  <c:v>276.2</c:v>
                </c:pt>
                <c:pt idx="2359" formatCode="0.0">
                  <c:v>271</c:v>
                </c:pt>
                <c:pt idx="2360" formatCode="0.0">
                  <c:v>275.89999999999998</c:v>
                </c:pt>
                <c:pt idx="2361" formatCode="0.0">
                  <c:v>272.8</c:v>
                </c:pt>
                <c:pt idx="2362" formatCode="0.0">
                  <c:v>272.60000000000002</c:v>
                </c:pt>
                <c:pt idx="2363" formatCode="0.0">
                  <c:v>269.89999999999998</c:v>
                </c:pt>
                <c:pt idx="2364" formatCode="0.0">
                  <c:v>279</c:v>
                </c:pt>
                <c:pt idx="2365" formatCode="0.0">
                  <c:v>277.13640000000004</c:v>
                </c:pt>
                <c:pt idx="2366" formatCode="0.0">
                  <c:v>300.2</c:v>
                </c:pt>
                <c:pt idx="2367" formatCode="0.0">
                  <c:v>299.89999999999998</c:v>
                </c:pt>
                <c:pt idx="2368" formatCode="0.0">
                  <c:v>296.2</c:v>
                </c:pt>
                <c:pt idx="2369" formatCode="0.0">
                  <c:v>291.2</c:v>
                </c:pt>
                <c:pt idx="2370" formatCode="0.0">
                  <c:v>274.7</c:v>
                </c:pt>
                <c:pt idx="2371" formatCode="0.0">
                  <c:v>286.60000000000002</c:v>
                </c:pt>
                <c:pt idx="2372" formatCode="0.0">
                  <c:v>283.8</c:v>
                </c:pt>
                <c:pt idx="2373" formatCode="0.0">
                  <c:v>288.39999999999998</c:v>
                </c:pt>
                <c:pt idx="2374" formatCode="0.0">
                  <c:v>282.5</c:v>
                </c:pt>
                <c:pt idx="2375" formatCode="0.0">
                  <c:v>296.3</c:v>
                </c:pt>
                <c:pt idx="2376" formatCode="0.0">
                  <c:v>289.7</c:v>
                </c:pt>
                <c:pt idx="2377" formatCode="0.0">
                  <c:v>292.5</c:v>
                </c:pt>
                <c:pt idx="2378" formatCode="0.0">
                  <c:v>282.75839999999999</c:v>
                </c:pt>
                <c:pt idx="2379" formatCode="0.0">
                  <c:v>286.73249999999996</c:v>
                </c:pt>
                <c:pt idx="2380" formatCode="0.0">
                  <c:v>274.53329999999994</c:v>
                </c:pt>
                <c:pt idx="2381" formatCode="0.0">
                  <c:v>276.8</c:v>
                </c:pt>
                <c:pt idx="2382" formatCode="0.0">
                  <c:v>275.60000000000002</c:v>
                </c:pt>
                <c:pt idx="2383" formatCode="0.0">
                  <c:v>271.60000000000002</c:v>
                </c:pt>
                <c:pt idx="2384" formatCode="0.0">
                  <c:v>275.89999999999998</c:v>
                </c:pt>
                <c:pt idx="2385" formatCode="0.0">
                  <c:v>271.39999999999998</c:v>
                </c:pt>
                <c:pt idx="2386" formatCode="0.0">
                  <c:v>273.5</c:v>
                </c:pt>
                <c:pt idx="2387" formatCode="0.0">
                  <c:v>285.7</c:v>
                </c:pt>
                <c:pt idx="2388" formatCode="0.0">
                  <c:v>276.5</c:v>
                </c:pt>
                <c:pt idx="2389" formatCode="0.0">
                  <c:v>283</c:v>
                </c:pt>
                <c:pt idx="2390" formatCode="0.0">
                  <c:v>271.3</c:v>
                </c:pt>
                <c:pt idx="2391" formatCode="0.0">
                  <c:v>264.2</c:v>
                </c:pt>
                <c:pt idx="2392" formatCode="0.0">
                  <c:v>265.10000000000002</c:v>
                </c:pt>
                <c:pt idx="2393" formatCode="0.0">
                  <c:v>249</c:v>
                </c:pt>
                <c:pt idx="2394" formatCode="0.0">
                  <c:v>251.7</c:v>
                </c:pt>
                <c:pt idx="2395" formatCode="0.0">
                  <c:v>241.4</c:v>
                </c:pt>
                <c:pt idx="2396" formatCode="0.0">
                  <c:v>226.9</c:v>
                </c:pt>
                <c:pt idx="2397" formatCode="0.0">
                  <c:v>221.7</c:v>
                </c:pt>
                <c:pt idx="2398" formatCode="0.0">
                  <c:v>231.6</c:v>
                </c:pt>
                <c:pt idx="2399" formatCode="0.0">
                  <c:v>230.7</c:v>
                </c:pt>
                <c:pt idx="2400" formatCode="0.0">
                  <c:v>223</c:v>
                </c:pt>
                <c:pt idx="2401" formatCode="0.0">
                  <c:v>240.8</c:v>
                </c:pt>
                <c:pt idx="2402" formatCode="0.0">
                  <c:v>243.9</c:v>
                </c:pt>
                <c:pt idx="2403" formatCode="0.0">
                  <c:v>256.39999999999998</c:v>
                </c:pt>
                <c:pt idx="2404" formatCode="0.0">
                  <c:v>244</c:v>
                </c:pt>
                <c:pt idx="2405" formatCode="0.0">
                  <c:v>247</c:v>
                </c:pt>
                <c:pt idx="2406" formatCode="0.0">
                  <c:v>254.6</c:v>
                </c:pt>
                <c:pt idx="2407" formatCode="0.0">
                  <c:v>251.04250000000002</c:v>
                </c:pt>
                <c:pt idx="2408" formatCode="0.0">
                  <c:v>240.97990000000001</c:v>
                </c:pt>
                <c:pt idx="2409" formatCode="0.0">
                  <c:v>253.47799999999995</c:v>
                </c:pt>
                <c:pt idx="2410" formatCode="0.0">
                  <c:v>250</c:v>
                </c:pt>
                <c:pt idx="2411" formatCode="0.0">
                  <c:v>244.7</c:v>
                </c:pt>
                <c:pt idx="2412" formatCode="0.0">
                  <c:v>252.3</c:v>
                </c:pt>
                <c:pt idx="2413" formatCode="0.0">
                  <c:v>241.2</c:v>
                </c:pt>
                <c:pt idx="2414" formatCode="0.0">
                  <c:v>250.4</c:v>
                </c:pt>
                <c:pt idx="2415" formatCode="0.0">
                  <c:v>239.9</c:v>
                </c:pt>
                <c:pt idx="2416" formatCode="0.0">
                  <c:v>246.8</c:v>
                </c:pt>
                <c:pt idx="2417" formatCode="0.0">
                  <c:v>240.9</c:v>
                </c:pt>
                <c:pt idx="2418" formatCode="0.0">
                  <c:v>242.3</c:v>
                </c:pt>
                <c:pt idx="2419" formatCode="0.0">
                  <c:v>237</c:v>
                </c:pt>
                <c:pt idx="2420" formatCode="0.0">
                  <c:v>237.36870000000005</c:v>
                </c:pt>
                <c:pt idx="2421" formatCode="0.0">
                  <c:v>233.5</c:v>
                </c:pt>
                <c:pt idx="2422" formatCode="0.0">
                  <c:v>233.8</c:v>
                </c:pt>
                <c:pt idx="2423" formatCode="0.0">
                  <c:v>232</c:v>
                </c:pt>
                <c:pt idx="2424" formatCode="0.0">
                  <c:v>248.8</c:v>
                </c:pt>
                <c:pt idx="2425" formatCode="0.0">
                  <c:v>234.4</c:v>
                </c:pt>
                <c:pt idx="2426" formatCode="0.0">
                  <c:v>240.5</c:v>
                </c:pt>
                <c:pt idx="2427" formatCode="0.0">
                  <c:v>233.2</c:v>
                </c:pt>
                <c:pt idx="2428" formatCode="0.0">
                  <c:v>235.8</c:v>
                </c:pt>
                <c:pt idx="2429" formatCode="0.0">
                  <c:v>252.5</c:v>
                </c:pt>
                <c:pt idx="2430" formatCode="0.0">
                  <c:v>254.4</c:v>
                </c:pt>
                <c:pt idx="2431" formatCode="0.0">
                  <c:v>249</c:v>
                </c:pt>
                <c:pt idx="2432" formatCode="0.0">
                  <c:v>238.6</c:v>
                </c:pt>
                <c:pt idx="2433" formatCode="0.0">
                  <c:v>235.8</c:v>
                </c:pt>
                <c:pt idx="2434" formatCode="0.0">
                  <c:v>233.4</c:v>
                </c:pt>
                <c:pt idx="2435" formatCode="0.0">
                  <c:v>232.7</c:v>
                </c:pt>
                <c:pt idx="2436" formatCode="0.0">
                  <c:v>228.2</c:v>
                </c:pt>
                <c:pt idx="2437" formatCode="0.0">
                  <c:v>227.7</c:v>
                </c:pt>
                <c:pt idx="2438" formatCode="0.0">
                  <c:v>227.7</c:v>
                </c:pt>
                <c:pt idx="2439" formatCode="0.0">
                  <c:v>229</c:v>
                </c:pt>
                <c:pt idx="2440" formatCode="0.0">
                  <c:v>221.4572</c:v>
                </c:pt>
                <c:pt idx="2441" formatCode="0.0">
                  <c:v>225.8</c:v>
                </c:pt>
                <c:pt idx="2442" formatCode="0.0">
                  <c:v>226.60389999999998</c:v>
                </c:pt>
                <c:pt idx="2443" formatCode="0.0">
                  <c:v>226.6</c:v>
                </c:pt>
                <c:pt idx="2444" formatCode="0.0">
                  <c:v>218.1</c:v>
                </c:pt>
                <c:pt idx="2445" formatCode="0.0">
                  <c:v>213.9</c:v>
                </c:pt>
                <c:pt idx="2446" formatCode="0.0">
                  <c:v>213.9</c:v>
                </c:pt>
                <c:pt idx="2447" formatCode="0.0">
                  <c:v>221.5</c:v>
                </c:pt>
                <c:pt idx="2448" formatCode="0.0">
                  <c:v>209.8</c:v>
                </c:pt>
                <c:pt idx="2449" formatCode="0.0">
                  <c:v>222</c:v>
                </c:pt>
                <c:pt idx="2450" formatCode="0.0">
                  <c:v>224.2</c:v>
                </c:pt>
                <c:pt idx="2451" formatCode="0.0">
                  <c:v>228.1</c:v>
                </c:pt>
                <c:pt idx="2452" formatCode="0.0">
                  <c:v>230.3</c:v>
                </c:pt>
                <c:pt idx="2453" formatCode="0.0">
                  <c:v>229.6</c:v>
                </c:pt>
                <c:pt idx="2454" formatCode="0.0">
                  <c:v>220.6</c:v>
                </c:pt>
                <c:pt idx="2455" formatCode="0.0">
                  <c:v>216.4</c:v>
                </c:pt>
                <c:pt idx="2456" formatCode="0.0">
                  <c:v>212.2</c:v>
                </c:pt>
                <c:pt idx="2457" formatCode="0.0">
                  <c:v>185.2</c:v>
                </c:pt>
                <c:pt idx="2458" formatCode="0.0">
                  <c:v>185.2</c:v>
                </c:pt>
                <c:pt idx="2459" formatCode="0.0">
                  <c:v>182.4</c:v>
                </c:pt>
                <c:pt idx="2460" formatCode="0.0">
                  <c:v>167.4</c:v>
                </c:pt>
                <c:pt idx="2461" formatCode="0.0">
                  <c:v>187.9</c:v>
                </c:pt>
                <c:pt idx="2462" formatCode="0.0">
                  <c:v>175.4</c:v>
                </c:pt>
                <c:pt idx="2463" formatCode="0.0">
                  <c:v>162.9</c:v>
                </c:pt>
                <c:pt idx="2464" formatCode="0.0">
                  <c:v>162.9</c:v>
                </c:pt>
                <c:pt idx="2465" formatCode="0.0">
                  <c:v>162.9</c:v>
                </c:pt>
                <c:pt idx="2466" formatCode="0.0">
                  <c:v>166.2</c:v>
                </c:pt>
                <c:pt idx="2467" formatCode="0.0">
                  <c:v>169.30155070190432</c:v>
                </c:pt>
                <c:pt idx="2468" formatCode="0.0">
                  <c:v>168.68225070190428</c:v>
                </c:pt>
                <c:pt idx="2469" formatCode="0.0">
                  <c:v>168.17680262451171</c:v>
                </c:pt>
                <c:pt idx="2470" formatCode="0.0">
                  <c:v>166.63940206298827</c:v>
                </c:pt>
                <c:pt idx="2471" formatCode="0.0">
                  <c:v>165.9</c:v>
                </c:pt>
                <c:pt idx="2472" formatCode="0.0">
                  <c:v>163.8126007019043</c:v>
                </c:pt>
                <c:pt idx="2473" formatCode="0.0">
                  <c:v>157.1</c:v>
                </c:pt>
                <c:pt idx="2474" formatCode="0.0">
                  <c:v>156.4</c:v>
                </c:pt>
                <c:pt idx="2475" formatCode="0.0">
                  <c:v>168.93319719238283</c:v>
                </c:pt>
                <c:pt idx="2476" formatCode="0.0">
                  <c:v>159</c:v>
                </c:pt>
                <c:pt idx="2477" formatCode="0.0">
                  <c:v>166.9</c:v>
                </c:pt>
                <c:pt idx="2478" formatCode="0.0">
                  <c:v>167.8</c:v>
                </c:pt>
                <c:pt idx="2479" formatCode="0.0">
                  <c:v>165.4</c:v>
                </c:pt>
                <c:pt idx="2480" formatCode="0.0">
                  <c:v>176.2</c:v>
                </c:pt>
                <c:pt idx="2481" formatCode="0.0">
                  <c:v>170.7</c:v>
                </c:pt>
                <c:pt idx="2482" formatCode="0.0">
                  <c:v>173.1</c:v>
                </c:pt>
                <c:pt idx="2483" formatCode="0.0">
                  <c:v>167.8</c:v>
                </c:pt>
                <c:pt idx="2484" formatCode="0.0">
                  <c:v>164.9</c:v>
                </c:pt>
                <c:pt idx="2485" formatCode="0.0">
                  <c:v>162.1</c:v>
                </c:pt>
                <c:pt idx="2486" formatCode="0.0">
                  <c:v>164.1</c:v>
                </c:pt>
                <c:pt idx="2487" formatCode="0.0">
                  <c:v>165.6</c:v>
                </c:pt>
                <c:pt idx="2488" formatCode="0.0">
                  <c:v>166.1</c:v>
                </c:pt>
                <c:pt idx="2489" formatCode="0.0">
                  <c:v>169.4</c:v>
                </c:pt>
                <c:pt idx="2490" formatCode="0.0">
                  <c:v>165.9</c:v>
                </c:pt>
                <c:pt idx="2491" formatCode="0.0">
                  <c:v>168.9</c:v>
                </c:pt>
                <c:pt idx="2492" formatCode="0.0">
                  <c:v>167.97500000000002</c:v>
                </c:pt>
                <c:pt idx="2493" formatCode="0.0">
                  <c:v>166.125</c:v>
                </c:pt>
                <c:pt idx="2494" formatCode="0.0">
                  <c:v>165.2</c:v>
                </c:pt>
                <c:pt idx="2495" formatCode="0.0">
                  <c:v>163.9</c:v>
                </c:pt>
                <c:pt idx="2496" formatCode="0.0">
                  <c:v>170.9</c:v>
                </c:pt>
                <c:pt idx="2497" formatCode="0.0">
                  <c:v>172.8</c:v>
                </c:pt>
                <c:pt idx="2498" formatCode="0.0">
                  <c:v>170.3</c:v>
                </c:pt>
                <c:pt idx="2499" formatCode="0.0">
                  <c:v>166.9</c:v>
                </c:pt>
                <c:pt idx="2500" formatCode="0.0">
                  <c:v>168.4</c:v>
                </c:pt>
                <c:pt idx="2501" formatCode="0.0">
                  <c:v>168</c:v>
                </c:pt>
                <c:pt idx="2502" formatCode="0.0">
                  <c:v>169.7</c:v>
                </c:pt>
                <c:pt idx="2503" formatCode="0.0">
                  <c:v>155.69999999999999</c:v>
                </c:pt>
                <c:pt idx="2504" formatCode="0.0">
                  <c:v>155.80000000000001</c:v>
                </c:pt>
                <c:pt idx="2505" formatCode="0.0">
                  <c:v>157.9</c:v>
                </c:pt>
                <c:pt idx="2506" formatCode="0.0">
                  <c:v>155.5</c:v>
                </c:pt>
                <c:pt idx="2507" formatCode="0.0">
                  <c:v>153.1</c:v>
                </c:pt>
                <c:pt idx="2508" formatCode="0.0">
                  <c:v>158.9</c:v>
                </c:pt>
                <c:pt idx="2509" formatCode="0.0">
                  <c:v>161.80000000000001</c:v>
                </c:pt>
                <c:pt idx="2510" formatCode="0.0">
                  <c:v>160.6</c:v>
                </c:pt>
                <c:pt idx="2511" formatCode="0.0">
                  <c:v>168.1</c:v>
                </c:pt>
                <c:pt idx="2512" formatCode="0.0">
                  <c:v>162.69999999999999</c:v>
                </c:pt>
                <c:pt idx="2513" formatCode="0.0">
                  <c:v>155.1</c:v>
                </c:pt>
                <c:pt idx="2514" formatCode="0.0">
                  <c:v>157.6</c:v>
                </c:pt>
                <c:pt idx="2515" formatCode="0.0">
                  <c:v>153.19999999999999</c:v>
                </c:pt>
                <c:pt idx="2516" formatCode="0.0">
                  <c:v>156.6</c:v>
                </c:pt>
                <c:pt idx="2517" formatCode="0.0">
                  <c:v>154</c:v>
                </c:pt>
                <c:pt idx="2518" formatCode="0.0">
                  <c:v>154.19999999999999</c:v>
                </c:pt>
                <c:pt idx="2519" formatCode="0.0">
                  <c:v>150.9</c:v>
                </c:pt>
                <c:pt idx="2520" formatCode="0.0">
                  <c:v>154.4</c:v>
                </c:pt>
                <c:pt idx="2521" formatCode="0.0">
                  <c:v>155.80000000000001</c:v>
                </c:pt>
                <c:pt idx="2522" formatCode="0.0">
                  <c:v>157.1</c:v>
                </c:pt>
                <c:pt idx="2523" formatCode="0.0">
                  <c:v>156.19999999999999</c:v>
                </c:pt>
                <c:pt idx="2524" formatCode="0.0">
                  <c:v>157.80000000000001</c:v>
                </c:pt>
                <c:pt idx="2525" formatCode="0.0">
                  <c:v>160.19999999999999</c:v>
                </c:pt>
                <c:pt idx="2526" formatCode="0.0">
                  <c:v>153.19999999999999</c:v>
                </c:pt>
                <c:pt idx="2527" formatCode="0.0">
                  <c:v>153.69999999999999</c:v>
                </c:pt>
                <c:pt idx="2528" formatCode="0.0">
                  <c:v>150.5</c:v>
                </c:pt>
                <c:pt idx="2529" formatCode="0.0">
                  <c:v>157.30000000000001</c:v>
                </c:pt>
                <c:pt idx="2530" formatCode="0.0">
                  <c:v>165</c:v>
                </c:pt>
                <c:pt idx="2531" formatCode="0.0">
                  <c:v>154.19999999999999</c:v>
                </c:pt>
                <c:pt idx="2532" formatCode="0.0">
                  <c:v>166.3</c:v>
                </c:pt>
                <c:pt idx="2533" formatCode="0.0">
                  <c:v>161.1</c:v>
                </c:pt>
                <c:pt idx="2534" formatCode="0.0">
                  <c:v>165.5</c:v>
                </c:pt>
                <c:pt idx="2535" formatCode="0.0">
                  <c:v>155</c:v>
                </c:pt>
                <c:pt idx="2536" formatCode="0.0">
                  <c:v>162.1</c:v>
                </c:pt>
                <c:pt idx="2537" formatCode="0.0">
                  <c:v>168</c:v>
                </c:pt>
                <c:pt idx="2538" formatCode="0.0">
                  <c:v>171.9</c:v>
                </c:pt>
                <c:pt idx="2539" formatCode="0.0">
                  <c:v>179.7</c:v>
                </c:pt>
                <c:pt idx="2540" formatCode="0.0">
                  <c:v>178.8</c:v>
                </c:pt>
                <c:pt idx="2541" formatCode="0.0">
                  <c:v>174.9</c:v>
                </c:pt>
                <c:pt idx="2542" formatCode="0.0">
                  <c:v>164.08710000000002</c:v>
                </c:pt>
                <c:pt idx="2543" formatCode="0.0">
                  <c:v>166.5</c:v>
                </c:pt>
                <c:pt idx="2544" formatCode="0.0">
                  <c:v>167</c:v>
                </c:pt>
                <c:pt idx="2545" formatCode="0.0">
                  <c:v>163.4</c:v>
                </c:pt>
                <c:pt idx="2546" formatCode="0.0">
                  <c:v>164</c:v>
                </c:pt>
                <c:pt idx="2547" formatCode="0.0">
                  <c:v>159.1</c:v>
                </c:pt>
                <c:pt idx="2548" formatCode="0.0">
                  <c:v>157.6</c:v>
                </c:pt>
                <c:pt idx="2549" formatCode="0.0">
                  <c:v>158.9</c:v>
                </c:pt>
                <c:pt idx="2550" formatCode="0.0">
                  <c:v>156.69999999999999</c:v>
                </c:pt>
                <c:pt idx="2551" formatCode="0.0">
                  <c:v>161.80000000000001</c:v>
                </c:pt>
                <c:pt idx="2552" formatCode="0.0">
                  <c:v>158.6</c:v>
                </c:pt>
                <c:pt idx="2553" formatCode="0.0">
                  <c:v>155.19999999999999</c:v>
                </c:pt>
                <c:pt idx="2554" formatCode="0.0">
                  <c:v>157.1</c:v>
                </c:pt>
                <c:pt idx="2555" formatCode="0.0">
                  <c:v>153.19999999999999</c:v>
                </c:pt>
                <c:pt idx="2556" formatCode="0.0">
                  <c:v>151.19999999999999</c:v>
                </c:pt>
                <c:pt idx="2557" formatCode="0.0">
                  <c:v>144.19999999999999</c:v>
                </c:pt>
                <c:pt idx="2558" formatCode="0.0">
                  <c:v>149.1</c:v>
                </c:pt>
                <c:pt idx="2559" formatCode="0.0">
                  <c:v>141.9</c:v>
                </c:pt>
                <c:pt idx="2560" formatCode="0.0">
                  <c:v>150.19999999999999</c:v>
                </c:pt>
                <c:pt idx="2561" formatCode="0.0">
                  <c:v>146</c:v>
                </c:pt>
                <c:pt idx="2562" formatCode="0.0">
                  <c:v>149.9</c:v>
                </c:pt>
                <c:pt idx="2563" formatCode="0.0">
                  <c:v>149.6</c:v>
                </c:pt>
                <c:pt idx="2564" formatCode="0.0">
                  <c:v>146.30000000000001</c:v>
                </c:pt>
                <c:pt idx="2565" formatCode="0.0">
                  <c:v>150.80000000000001</c:v>
                </c:pt>
                <c:pt idx="2566" formatCode="0.0">
                  <c:v>139.19999999999999</c:v>
                </c:pt>
                <c:pt idx="2567" formatCode="0.0">
                  <c:v>156.1</c:v>
                </c:pt>
                <c:pt idx="2568" formatCode="0.0">
                  <c:v>152.1</c:v>
                </c:pt>
                <c:pt idx="2569" formatCode="0.0">
                  <c:v>154.69999999999999</c:v>
                </c:pt>
                <c:pt idx="2570" formatCode="0.0">
                  <c:v>156.69999999999999</c:v>
                </c:pt>
                <c:pt idx="2571" formatCode="0.0">
                  <c:v>155.6</c:v>
                </c:pt>
                <c:pt idx="2572" formatCode="0.0">
                  <c:v>150.5</c:v>
                </c:pt>
                <c:pt idx="2573" formatCode="0.0">
                  <c:v>149.19999999999999</c:v>
                </c:pt>
                <c:pt idx="2574" formatCode="0.0">
                  <c:v>146</c:v>
                </c:pt>
                <c:pt idx="2575" formatCode="0.0">
                  <c:v>148.69999999999999</c:v>
                </c:pt>
                <c:pt idx="2576" formatCode="0.0">
                  <c:v>148.6</c:v>
                </c:pt>
                <c:pt idx="2577" formatCode="0.0">
                  <c:v>140.30000000000001</c:v>
                </c:pt>
                <c:pt idx="2578" formatCode="0.0">
                  <c:v>150.1</c:v>
                </c:pt>
                <c:pt idx="2579" formatCode="0.0">
                  <c:v>143.5</c:v>
                </c:pt>
                <c:pt idx="2580" formatCode="0.0">
                  <c:v>143.5</c:v>
                </c:pt>
                <c:pt idx="2581" formatCode="0.0">
                  <c:v>143.5</c:v>
                </c:pt>
                <c:pt idx="2582" formatCode="0.0">
                  <c:v>143.30000000000001</c:v>
                </c:pt>
                <c:pt idx="2583" formatCode="0.0">
                  <c:v>145.9</c:v>
                </c:pt>
                <c:pt idx="2584" formatCode="0.0">
                  <c:v>141.80000000000001</c:v>
                </c:pt>
                <c:pt idx="2585" formatCode="0.0">
                  <c:v>148.6</c:v>
                </c:pt>
                <c:pt idx="2586" formatCode="0.0">
                  <c:v>142.9</c:v>
                </c:pt>
                <c:pt idx="2587" formatCode="0.0">
                  <c:v>142.69999999999999</c:v>
                </c:pt>
                <c:pt idx="2588" formatCode="0.0">
                  <c:v>143.19999999999999</c:v>
                </c:pt>
                <c:pt idx="2589" formatCode="0.0">
                  <c:v>146.80000000000001</c:v>
                </c:pt>
                <c:pt idx="2590" formatCode="0.0">
                  <c:v>145.30000000000001</c:v>
                </c:pt>
                <c:pt idx="2591" formatCode="0.0">
                  <c:v>144.6</c:v>
                </c:pt>
                <c:pt idx="2592" formatCode="0.0">
                  <c:v>147</c:v>
                </c:pt>
                <c:pt idx="2593" formatCode="0.0">
                  <c:v>148.30000000000001</c:v>
                </c:pt>
                <c:pt idx="2594" formatCode="0.0">
                  <c:v>151.5</c:v>
                </c:pt>
                <c:pt idx="2595" formatCode="0.0">
                  <c:v>150.4</c:v>
                </c:pt>
                <c:pt idx="2596" formatCode="0.0">
                  <c:v>150.19999999999999</c:v>
                </c:pt>
                <c:pt idx="2597" formatCode="0.0">
                  <c:v>151.80000000000001</c:v>
                </c:pt>
                <c:pt idx="2598" formatCode="0.0">
                  <c:v>146.80000000000001</c:v>
                </c:pt>
                <c:pt idx="2599" formatCode="0.0">
                  <c:v>148.69999999999999</c:v>
                </c:pt>
                <c:pt idx="2600" formatCode="0.0">
                  <c:v>148.69999999999999</c:v>
                </c:pt>
                <c:pt idx="2601" formatCode="0.0">
                  <c:v>148.30000000000001</c:v>
                </c:pt>
                <c:pt idx="2602" formatCode="0.0">
                  <c:v>147.1</c:v>
                </c:pt>
                <c:pt idx="2603" formatCode="0.0">
                  <c:v>144.9</c:v>
                </c:pt>
                <c:pt idx="2604" formatCode="0.0">
                  <c:v>146.69999999999999</c:v>
                </c:pt>
                <c:pt idx="2605" formatCode="0.0">
                  <c:v>144.5</c:v>
                </c:pt>
                <c:pt idx="2606" formatCode="0.0">
                  <c:v>141.1</c:v>
                </c:pt>
                <c:pt idx="2607" formatCode="0.0">
                  <c:v>140.1</c:v>
                </c:pt>
                <c:pt idx="2608" formatCode="0.0">
                  <c:v>135.80000000000001</c:v>
                </c:pt>
                <c:pt idx="2609" formatCode="0.0">
                  <c:v>131.80000000000001</c:v>
                </c:pt>
                <c:pt idx="2610" formatCode="0.0">
                  <c:v>132.69999999999999</c:v>
                </c:pt>
                <c:pt idx="2611" formatCode="0.0">
                  <c:v>133.5</c:v>
                </c:pt>
                <c:pt idx="2612" formatCode="0.0">
                  <c:v>133.9</c:v>
                </c:pt>
                <c:pt idx="2613" formatCode="0.0">
                  <c:v>138.4</c:v>
                </c:pt>
                <c:pt idx="2614" formatCode="0.0">
                  <c:v>145.4</c:v>
                </c:pt>
                <c:pt idx="2615" formatCode="0.0">
                  <c:v>145.4</c:v>
                </c:pt>
                <c:pt idx="2616" formatCode="0.0">
                  <c:v>141.9</c:v>
                </c:pt>
                <c:pt idx="2617" formatCode="0.0">
                  <c:v>132.80000000000001</c:v>
                </c:pt>
                <c:pt idx="2618" formatCode="0.0">
                  <c:v>142.9</c:v>
                </c:pt>
                <c:pt idx="2619" formatCode="0.0">
                  <c:v>140</c:v>
                </c:pt>
                <c:pt idx="2620" formatCode="0.0">
                  <c:v>139.1</c:v>
                </c:pt>
                <c:pt idx="2621" formatCode="0.0">
                  <c:v>140.80000000000001</c:v>
                </c:pt>
                <c:pt idx="2622" formatCode="0.0">
                  <c:v>150.1</c:v>
                </c:pt>
                <c:pt idx="2623" formatCode="0.0">
                  <c:v>148.19999999999999</c:v>
                </c:pt>
                <c:pt idx="2624" formatCode="0.0">
                  <c:v>141.6</c:v>
                </c:pt>
                <c:pt idx="2625" formatCode="0.0">
                  <c:v>141.6</c:v>
                </c:pt>
                <c:pt idx="2626" formatCode="0.0">
                  <c:v>154.4</c:v>
                </c:pt>
                <c:pt idx="2627" formatCode="0.0">
                  <c:v>146.9</c:v>
                </c:pt>
                <c:pt idx="2628" formatCode="0.0">
                  <c:v>146.9</c:v>
                </c:pt>
                <c:pt idx="2629" formatCode="0.0">
                  <c:v>146.6</c:v>
                </c:pt>
                <c:pt idx="2630" formatCode="0.0">
                  <c:v>152.19999999999999</c:v>
                </c:pt>
                <c:pt idx="2631" formatCode="0.0">
                  <c:v>147.19999999999999</c:v>
                </c:pt>
                <c:pt idx="2632" formatCode="0.0">
                  <c:v>149.5</c:v>
                </c:pt>
                <c:pt idx="2633" formatCode="0.0">
                  <c:v>147.9</c:v>
                </c:pt>
                <c:pt idx="2634" formatCode="0.0">
                  <c:v>145.5</c:v>
                </c:pt>
                <c:pt idx="2635" formatCode="0.0">
                  <c:v>147.9</c:v>
                </c:pt>
                <c:pt idx="2636" formatCode="0.0">
                  <c:v>148.5</c:v>
                </c:pt>
                <c:pt idx="2637" formatCode="0.0">
                  <c:v>148.69999999999999</c:v>
                </c:pt>
                <c:pt idx="2638" formatCode="0.0">
                  <c:v>148.30000000000001</c:v>
                </c:pt>
                <c:pt idx="2639" formatCode="0.0">
                  <c:v>142</c:v>
                </c:pt>
                <c:pt idx="2640" formatCode="0.0">
                  <c:v>140.69999999999999</c:v>
                </c:pt>
                <c:pt idx="2641" formatCode="0.0">
                  <c:v>150.9</c:v>
                </c:pt>
                <c:pt idx="2642" formatCode="0.0">
                  <c:v>142</c:v>
                </c:pt>
                <c:pt idx="2643" formatCode="0.0">
                  <c:v>137.4</c:v>
                </c:pt>
                <c:pt idx="2644" formatCode="0.0">
                  <c:v>146.9</c:v>
                </c:pt>
                <c:pt idx="2645" formatCode="0.0">
                  <c:v>147.80000000000001</c:v>
                </c:pt>
                <c:pt idx="2646" formatCode="0.0">
                  <c:v>149.69999999999999</c:v>
                </c:pt>
                <c:pt idx="2647" formatCode="0.0">
                  <c:v>151.30000000000001</c:v>
                </c:pt>
                <c:pt idx="2648" formatCode="0.0">
                  <c:v>150.1</c:v>
                </c:pt>
                <c:pt idx="2649" formatCode="0.0">
                  <c:v>157.80000000000001</c:v>
                </c:pt>
                <c:pt idx="2650" formatCode="0.0">
                  <c:v>143.9</c:v>
                </c:pt>
                <c:pt idx="2651" formatCode="0.0">
                  <c:v>149.6</c:v>
                </c:pt>
                <c:pt idx="2652" formatCode="0.0">
                  <c:v>147.9</c:v>
                </c:pt>
                <c:pt idx="2653" formatCode="0.0">
                  <c:v>156</c:v>
                </c:pt>
                <c:pt idx="2654" formatCode="0.0">
                  <c:v>155.1</c:v>
                </c:pt>
                <c:pt idx="2655" formatCode="0.0">
                  <c:v>154.5</c:v>
                </c:pt>
                <c:pt idx="2656" formatCode="0.0">
                  <c:v>150.19999999999999</c:v>
                </c:pt>
                <c:pt idx="2657" formatCode="0.0">
                  <c:v>148.6</c:v>
                </c:pt>
                <c:pt idx="2658" formatCode="0.0">
                  <c:v>145.30000000000001</c:v>
                </c:pt>
                <c:pt idx="2659" formatCode="0.0">
                  <c:v>148</c:v>
                </c:pt>
                <c:pt idx="2660" formatCode="0.0">
                  <c:v>147.30000000000001</c:v>
                </c:pt>
                <c:pt idx="2661" formatCode="0.0">
                  <c:v>145.69999999999999</c:v>
                </c:pt>
                <c:pt idx="2662" formatCode="0.0">
                  <c:v>144.69999999999999</c:v>
                </c:pt>
                <c:pt idx="2663" formatCode="0.0">
                  <c:v>149.80000000000001</c:v>
                </c:pt>
                <c:pt idx="2664" formatCode="0.0">
                  <c:v>145.1</c:v>
                </c:pt>
                <c:pt idx="2665" formatCode="0.0">
                  <c:v>143.19999999999999</c:v>
                </c:pt>
                <c:pt idx="2666" formatCode="0.0">
                  <c:v>145</c:v>
                </c:pt>
                <c:pt idx="2667" formatCode="0.0">
                  <c:v>145.19999999999999</c:v>
                </c:pt>
                <c:pt idx="2668" formatCode="0.0">
                  <c:v>153.30000000000001</c:v>
                </c:pt>
                <c:pt idx="2669" formatCode="0.0">
                  <c:v>155.69999999999999</c:v>
                </c:pt>
                <c:pt idx="2670" formatCode="0.0">
                  <c:v>146</c:v>
                </c:pt>
                <c:pt idx="2671" formatCode="0.0">
                  <c:v>148.5</c:v>
                </c:pt>
                <c:pt idx="2672" formatCode="0.0">
                  <c:v>141.9</c:v>
                </c:pt>
                <c:pt idx="2673" formatCode="0.0">
                  <c:v>143.4</c:v>
                </c:pt>
                <c:pt idx="2674" formatCode="0.0">
                  <c:v>147.1</c:v>
                </c:pt>
                <c:pt idx="2675" formatCode="0.0">
                  <c:v>145.1</c:v>
                </c:pt>
                <c:pt idx="2676" formatCode="0.0">
                  <c:v>144.19999999999999</c:v>
                </c:pt>
                <c:pt idx="2677" formatCode="0.0">
                  <c:v>137.6</c:v>
                </c:pt>
                <c:pt idx="2678" formatCode="0.0">
                  <c:v>143.80000000000001</c:v>
                </c:pt>
                <c:pt idx="2679" formatCode="0.0">
                  <c:v>138</c:v>
                </c:pt>
                <c:pt idx="2680" formatCode="0.0">
                  <c:v>133.80000000000001</c:v>
                </c:pt>
                <c:pt idx="2681" formatCode="0.0">
                  <c:v>147.4</c:v>
                </c:pt>
                <c:pt idx="2682" formatCode="0.0">
                  <c:v>149.6</c:v>
                </c:pt>
                <c:pt idx="2683" formatCode="0.0">
                  <c:v>153.4</c:v>
                </c:pt>
                <c:pt idx="2684" formatCode="0.0">
                  <c:v>149.19999999999999</c:v>
                </c:pt>
                <c:pt idx="2685" formatCode="0.0">
                  <c:v>147.6</c:v>
                </c:pt>
                <c:pt idx="2686" formatCode="0.0">
                  <c:v>152.1</c:v>
                </c:pt>
                <c:pt idx="2687" formatCode="0.0">
                  <c:v>149.19999999999999</c:v>
                </c:pt>
                <c:pt idx="2688" formatCode="0.0">
                  <c:v>150.4</c:v>
                </c:pt>
                <c:pt idx="2689" formatCode="0.0">
                  <c:v>157.1</c:v>
                </c:pt>
                <c:pt idx="2690" formatCode="0.0">
                  <c:v>159.4</c:v>
                </c:pt>
                <c:pt idx="2691" formatCode="0.0">
                  <c:v>155.69999999999999</c:v>
                </c:pt>
                <c:pt idx="2692" formatCode="0.0">
                  <c:v>147</c:v>
                </c:pt>
                <c:pt idx="2693" formatCode="0.0">
                  <c:v>149.80000000000001</c:v>
                </c:pt>
                <c:pt idx="2694" formatCode="0.0">
                  <c:v>150.1</c:v>
                </c:pt>
                <c:pt idx="2695" formatCode="0.0">
                  <c:v>148.89999999999998</c:v>
                </c:pt>
                <c:pt idx="2696" formatCode="0.0">
                  <c:v>147.69999999999999</c:v>
                </c:pt>
                <c:pt idx="2697" formatCode="0.0">
                  <c:v>150.6</c:v>
                </c:pt>
                <c:pt idx="2698" formatCode="0.0">
                  <c:v>146.80000000000001</c:v>
                </c:pt>
                <c:pt idx="2699" formatCode="0.0">
                  <c:v>150.30000000000001</c:v>
                </c:pt>
                <c:pt idx="2700" formatCode="0.0">
                  <c:v>153.9</c:v>
                </c:pt>
                <c:pt idx="2701" formatCode="0.0">
                  <c:v>147.80000000000001</c:v>
                </c:pt>
                <c:pt idx="2702" formatCode="0.0">
                  <c:v>147.6</c:v>
                </c:pt>
                <c:pt idx="2703" formatCode="0.0">
                  <c:v>153.5</c:v>
                </c:pt>
                <c:pt idx="2704" formatCode="0.0">
                  <c:v>149.9</c:v>
                </c:pt>
                <c:pt idx="2705" formatCode="0.0">
                  <c:v>142.9</c:v>
                </c:pt>
                <c:pt idx="2706" formatCode="0.0">
                  <c:v>146.6</c:v>
                </c:pt>
                <c:pt idx="2707" formatCode="0.0">
                  <c:v>139.1</c:v>
                </c:pt>
                <c:pt idx="2708" formatCode="0.0">
                  <c:v>137.19999999999999</c:v>
                </c:pt>
                <c:pt idx="2709" formatCode="0.0">
                  <c:v>144.19999999999999</c:v>
                </c:pt>
                <c:pt idx="2710" formatCode="0.0">
                  <c:v>145.80000000000001</c:v>
                </c:pt>
                <c:pt idx="2711" formatCode="0.0">
                  <c:v>145.80000000000001</c:v>
                </c:pt>
                <c:pt idx="2712" formatCode="0.0">
                  <c:v>154.1</c:v>
                </c:pt>
                <c:pt idx="2713" formatCode="0.0">
                  <c:v>152.19999999999999</c:v>
                </c:pt>
                <c:pt idx="2714" formatCode="0.0">
                  <c:v>156.69999999999999</c:v>
                </c:pt>
                <c:pt idx="2715" formatCode="0.0">
                  <c:v>154.30000000000001</c:v>
                </c:pt>
                <c:pt idx="2716" formatCode="0.0">
                  <c:v>157.9</c:v>
                </c:pt>
                <c:pt idx="2717" formatCode="0.0">
                  <c:v>144.80000000000001</c:v>
                </c:pt>
                <c:pt idx="2718" formatCode="0.0">
                  <c:v>155.1</c:v>
                </c:pt>
                <c:pt idx="2719" formatCode="0.0">
                  <c:v>160.9</c:v>
                </c:pt>
                <c:pt idx="2720" formatCode="0.0">
                  <c:v>169</c:v>
                </c:pt>
                <c:pt idx="2721" formatCode="0.0">
                  <c:v>161.30000000000001</c:v>
                </c:pt>
                <c:pt idx="2722" formatCode="0.0">
                  <c:v>164.1</c:v>
                </c:pt>
                <c:pt idx="2723" formatCode="0.0">
                  <c:v>172.2</c:v>
                </c:pt>
                <c:pt idx="2724" formatCode="0.0">
                  <c:v>167.6</c:v>
                </c:pt>
                <c:pt idx="2725" formatCode="0.0">
                  <c:v>168</c:v>
                </c:pt>
                <c:pt idx="2726" formatCode="0.0">
                  <c:v>158.4</c:v>
                </c:pt>
                <c:pt idx="2727" formatCode="0.0">
                  <c:v>146.1</c:v>
                </c:pt>
                <c:pt idx="2728" formatCode="0.0">
                  <c:v>154.69999999999999</c:v>
                </c:pt>
                <c:pt idx="2729" formatCode="0.0">
                  <c:v>150.5</c:v>
                </c:pt>
                <c:pt idx="2730" formatCode="0.0">
                  <c:v>148.19999999999999</c:v>
                </c:pt>
                <c:pt idx="2731" formatCode="0.0">
                  <c:v>154.30000000000001</c:v>
                </c:pt>
                <c:pt idx="2732" formatCode="0.0">
                  <c:v>158.10000000000002</c:v>
                </c:pt>
                <c:pt idx="2733" formatCode="0.0">
                  <c:v>161.9</c:v>
                </c:pt>
                <c:pt idx="2734" formatCode="0.0">
                  <c:v>161.19999999999999</c:v>
                </c:pt>
                <c:pt idx="2735" formatCode="0.0">
                  <c:v>163.6</c:v>
                </c:pt>
                <c:pt idx="2736" formatCode="0.0">
                  <c:v>164.5</c:v>
                </c:pt>
                <c:pt idx="2737" formatCode="0.0">
                  <c:v>165.3</c:v>
                </c:pt>
                <c:pt idx="2738" formatCode="0.0">
                  <c:v>161.1</c:v>
                </c:pt>
                <c:pt idx="2739" formatCode="0.0">
                  <c:v>155.6</c:v>
                </c:pt>
                <c:pt idx="2740" formatCode="0.0">
                  <c:v>157.5</c:v>
                </c:pt>
                <c:pt idx="2741" formatCode="0.0">
                  <c:v>158.55000000000001</c:v>
                </c:pt>
                <c:pt idx="2742" formatCode="0.0">
                  <c:v>158.5</c:v>
                </c:pt>
                <c:pt idx="2743" formatCode="0.0">
                  <c:v>157.85</c:v>
                </c:pt>
                <c:pt idx="2744" formatCode="0.0">
                  <c:v>157.85</c:v>
                </c:pt>
                <c:pt idx="2745" formatCode="0.0">
                  <c:v>156.1</c:v>
                </c:pt>
                <c:pt idx="2746" formatCode="0.0">
                  <c:v>159.1</c:v>
                </c:pt>
                <c:pt idx="2747" formatCode="0.0">
                  <c:v>155.5</c:v>
                </c:pt>
                <c:pt idx="2748" formatCode="0.0">
                  <c:v>163.69999999999999</c:v>
                </c:pt>
                <c:pt idx="2749" formatCode="0.0">
                  <c:v>158.69999999999999</c:v>
                </c:pt>
                <c:pt idx="2750" formatCode="0.0">
                  <c:v>164.1</c:v>
                </c:pt>
                <c:pt idx="2751" formatCode="0.0">
                  <c:v>168.4</c:v>
                </c:pt>
                <c:pt idx="2752" formatCode="0.0">
                  <c:v>163.93820000000002</c:v>
                </c:pt>
                <c:pt idx="2753" formatCode="0.0">
                  <c:v>164.7</c:v>
                </c:pt>
                <c:pt idx="2754" formatCode="0.0">
                  <c:v>170.1</c:v>
                </c:pt>
                <c:pt idx="2755" formatCode="0.0">
                  <c:v>170.9</c:v>
                </c:pt>
                <c:pt idx="2756" formatCode="0.0">
                  <c:v>170.8</c:v>
                </c:pt>
                <c:pt idx="2757" formatCode="0.0">
                  <c:v>174.8</c:v>
                </c:pt>
                <c:pt idx="2758" formatCode="0.0">
                  <c:v>177</c:v>
                </c:pt>
                <c:pt idx="2759" formatCode="0.0">
                  <c:v>175.3</c:v>
                </c:pt>
                <c:pt idx="2760" formatCode="0.0">
                  <c:v>177.8</c:v>
                </c:pt>
                <c:pt idx="2761" formatCode="0.0">
                  <c:v>177.3</c:v>
                </c:pt>
                <c:pt idx="2762" formatCode="0.0">
                  <c:v>180.6</c:v>
                </c:pt>
                <c:pt idx="2763" formatCode="0.0">
                  <c:v>183.5</c:v>
                </c:pt>
                <c:pt idx="2764" formatCode="0.0">
                  <c:v>181</c:v>
                </c:pt>
                <c:pt idx="2765" formatCode="0.0">
                  <c:v>178.2</c:v>
                </c:pt>
                <c:pt idx="2766" formatCode="0.0">
                  <c:v>174.9</c:v>
                </c:pt>
                <c:pt idx="2767" formatCode="0.0">
                  <c:v>184</c:v>
                </c:pt>
                <c:pt idx="2768" formatCode="0.0">
                  <c:v>175.2</c:v>
                </c:pt>
                <c:pt idx="2769" formatCode="0.0">
                  <c:v>175.5</c:v>
                </c:pt>
                <c:pt idx="2770" formatCode="0.0">
                  <c:v>175.4</c:v>
                </c:pt>
                <c:pt idx="2771" formatCode="0.0">
                  <c:v>175.4</c:v>
                </c:pt>
                <c:pt idx="2772" formatCode="0.0">
                  <c:v>176.2</c:v>
                </c:pt>
                <c:pt idx="2773" formatCode="0.0">
                  <c:v>176.8</c:v>
                </c:pt>
                <c:pt idx="2774" formatCode="0.0">
                  <c:v>178.6</c:v>
                </c:pt>
                <c:pt idx="2775" formatCode="0.0">
                  <c:v>184.3</c:v>
                </c:pt>
                <c:pt idx="2776" formatCode="0.0">
                  <c:v>185.9</c:v>
                </c:pt>
                <c:pt idx="2777" formatCode="0.0">
                  <c:v>191.9</c:v>
                </c:pt>
                <c:pt idx="2778" formatCode="0.0">
                  <c:v>201.3</c:v>
                </c:pt>
                <c:pt idx="2779" formatCode="0.0">
                  <c:v>201.1</c:v>
                </c:pt>
                <c:pt idx="2780" formatCode="0.0">
                  <c:v>199.2</c:v>
                </c:pt>
                <c:pt idx="2781" formatCode="0.0">
                  <c:v>200.4</c:v>
                </c:pt>
                <c:pt idx="2782" formatCode="0.0">
                  <c:v>194.9</c:v>
                </c:pt>
                <c:pt idx="2783" formatCode="0.0">
                  <c:v>193.2</c:v>
                </c:pt>
                <c:pt idx="2784" formatCode="0.0">
                  <c:v>189.9</c:v>
                </c:pt>
                <c:pt idx="2785" formatCode="0.0">
                  <c:v>191.7</c:v>
                </c:pt>
                <c:pt idx="2786" formatCode="0.0">
                  <c:v>192.4</c:v>
                </c:pt>
                <c:pt idx="2787" formatCode="0.0">
                  <c:v>194.9</c:v>
                </c:pt>
                <c:pt idx="2788" formatCode="0.0">
                  <c:v>199.2</c:v>
                </c:pt>
                <c:pt idx="2789" formatCode="0.0">
                  <c:v>202.4</c:v>
                </c:pt>
                <c:pt idx="2790" formatCode="0.0">
                  <c:v>214.3</c:v>
                </c:pt>
                <c:pt idx="2791" formatCode="0.0">
                  <c:v>212.8</c:v>
                </c:pt>
                <c:pt idx="2792" formatCode="0.0">
                  <c:v>213.60000000000002</c:v>
                </c:pt>
                <c:pt idx="2793" formatCode="0.0">
                  <c:v>214.4</c:v>
                </c:pt>
                <c:pt idx="2794" formatCode="0.0">
                  <c:v>212.4</c:v>
                </c:pt>
                <c:pt idx="2795" formatCode="0.0">
                  <c:v>214.4</c:v>
                </c:pt>
                <c:pt idx="2796" formatCode="0.0">
                  <c:v>214.2</c:v>
                </c:pt>
                <c:pt idx="2797" formatCode="0.0">
                  <c:v>191.4</c:v>
                </c:pt>
                <c:pt idx="2798" formatCode="0.0">
                  <c:v>186.8</c:v>
                </c:pt>
                <c:pt idx="2799" formatCode="0.0">
                  <c:v>184.8</c:v>
                </c:pt>
                <c:pt idx="2800" formatCode="0.0">
                  <c:v>185</c:v>
                </c:pt>
                <c:pt idx="2801" formatCode="0.0">
                  <c:v>187.2</c:v>
                </c:pt>
                <c:pt idx="2802" formatCode="0.0">
                  <c:v>185.2</c:v>
                </c:pt>
                <c:pt idx="2803" formatCode="0.0">
                  <c:v>189.4</c:v>
                </c:pt>
                <c:pt idx="2804" formatCode="0.0">
                  <c:v>178.7</c:v>
                </c:pt>
                <c:pt idx="2805" formatCode="0.0">
                  <c:v>179.7</c:v>
                </c:pt>
                <c:pt idx="2806" formatCode="0.0">
                  <c:v>184.9</c:v>
                </c:pt>
                <c:pt idx="2807" formatCode="0.0">
                  <c:v>188.6</c:v>
                </c:pt>
                <c:pt idx="2808" formatCode="0.0">
                  <c:v>177.1</c:v>
                </c:pt>
                <c:pt idx="2809" formatCode="0.0">
                  <c:v>179.9</c:v>
                </c:pt>
                <c:pt idx="2810" formatCode="0.0">
                  <c:v>182.4</c:v>
                </c:pt>
                <c:pt idx="2811" formatCode="0.0">
                  <c:v>185.2</c:v>
                </c:pt>
                <c:pt idx="2812" formatCode="0.0">
                  <c:v>189.1</c:v>
                </c:pt>
                <c:pt idx="2813" formatCode="0.0">
                  <c:v>198.1</c:v>
                </c:pt>
                <c:pt idx="2814" formatCode="0.0">
                  <c:v>196.99324791769598</c:v>
                </c:pt>
                <c:pt idx="2815" formatCode="0.0">
                  <c:v>201.15632028207907</c:v>
                </c:pt>
                <c:pt idx="2816" formatCode="0.0">
                  <c:v>201</c:v>
                </c:pt>
                <c:pt idx="2817" formatCode="0.0">
                  <c:v>196</c:v>
                </c:pt>
                <c:pt idx="2818" formatCode="0.0">
                  <c:v>203.9</c:v>
                </c:pt>
                <c:pt idx="2819" formatCode="0.0">
                  <c:v>203.5</c:v>
                </c:pt>
                <c:pt idx="2820" formatCode="0.0">
                  <c:v>195.7</c:v>
                </c:pt>
                <c:pt idx="2821" formatCode="0.0">
                  <c:v>206.7</c:v>
                </c:pt>
                <c:pt idx="2822" formatCode="0.0">
                  <c:v>203.7</c:v>
                </c:pt>
                <c:pt idx="2823" formatCode="0.0">
                  <c:v>203</c:v>
                </c:pt>
                <c:pt idx="2824" formatCode="0.0">
                  <c:v>204.6</c:v>
                </c:pt>
                <c:pt idx="2825" formatCode="0.0">
                  <c:v>205</c:v>
                </c:pt>
                <c:pt idx="2826" formatCode="0.0">
                  <c:v>205.1</c:v>
                </c:pt>
                <c:pt idx="2827" formatCode="0.0">
                  <c:v>206</c:v>
                </c:pt>
                <c:pt idx="2828" formatCode="0.0">
                  <c:v>204.1</c:v>
                </c:pt>
                <c:pt idx="2829" formatCode="0.0">
                  <c:v>203.5</c:v>
                </c:pt>
                <c:pt idx="2830" formatCode="0.0">
                  <c:v>202.3</c:v>
                </c:pt>
                <c:pt idx="2831" formatCode="0.0">
                  <c:v>194.9</c:v>
                </c:pt>
                <c:pt idx="2832" formatCode="0.0">
                  <c:v>196.5</c:v>
                </c:pt>
                <c:pt idx="2833" formatCode="0.0">
                  <c:v>198</c:v>
                </c:pt>
                <c:pt idx="2834" formatCode="0.0">
                  <c:v>198.7</c:v>
                </c:pt>
                <c:pt idx="2835" formatCode="0.0">
                  <c:v>198.6</c:v>
                </c:pt>
                <c:pt idx="2836" formatCode="0.0">
                  <c:v>196.3</c:v>
                </c:pt>
                <c:pt idx="2837" formatCode="0.0">
                  <c:v>196.1</c:v>
                </c:pt>
                <c:pt idx="2838" formatCode="0.0">
                  <c:v>203</c:v>
                </c:pt>
                <c:pt idx="2839" formatCode="0.0">
                  <c:v>214.5</c:v>
                </c:pt>
                <c:pt idx="2840" formatCode="0.0">
                  <c:v>208.8</c:v>
                </c:pt>
                <c:pt idx="2841" formatCode="0.0">
                  <c:v>212.45</c:v>
                </c:pt>
                <c:pt idx="2842" formatCode="0.0">
                  <c:v>214.2</c:v>
                </c:pt>
                <c:pt idx="2843" formatCode="0.0">
                  <c:v>214.7</c:v>
                </c:pt>
                <c:pt idx="2844" formatCode="0.0">
                  <c:v>211.3</c:v>
                </c:pt>
                <c:pt idx="2845" formatCode="0.0">
                  <c:v>196.8</c:v>
                </c:pt>
                <c:pt idx="2846" formatCode="0.0">
                  <c:v>194.5</c:v>
                </c:pt>
                <c:pt idx="2847" formatCode="0.0">
                  <c:v>183</c:v>
                </c:pt>
                <c:pt idx="2848" formatCode="0.0">
                  <c:v>184.4</c:v>
                </c:pt>
                <c:pt idx="2849" formatCode="0.0">
                  <c:v>183.8</c:v>
                </c:pt>
                <c:pt idx="2850" formatCode="0.0">
                  <c:v>185.4</c:v>
                </c:pt>
                <c:pt idx="2851" formatCode="0.0">
                  <c:v>183.9</c:v>
                </c:pt>
                <c:pt idx="2852" formatCode="0.0">
                  <c:v>182.8</c:v>
                </c:pt>
                <c:pt idx="2853" formatCode="0.0">
                  <c:v>182.7</c:v>
                </c:pt>
                <c:pt idx="2854" formatCode="0.0">
                  <c:v>182.6</c:v>
                </c:pt>
                <c:pt idx="2855" formatCode="0.0">
                  <c:v>184.2</c:v>
                </c:pt>
                <c:pt idx="2856" formatCode="0.0">
                  <c:v>186.6</c:v>
                </c:pt>
                <c:pt idx="2857" formatCode="0.0">
                  <c:v>192.4</c:v>
                </c:pt>
                <c:pt idx="2858" formatCode="0.0">
                  <c:v>189.4</c:v>
                </c:pt>
                <c:pt idx="2859" formatCode="0.0">
                  <c:v>187.8</c:v>
                </c:pt>
                <c:pt idx="2860" formatCode="0.0">
                  <c:v>189.4</c:v>
                </c:pt>
                <c:pt idx="2861" formatCode="0.0">
                  <c:v>193</c:v>
                </c:pt>
                <c:pt idx="2862" formatCode="0.0">
                  <c:v>196.6</c:v>
                </c:pt>
                <c:pt idx="2863" formatCode="0.0">
                  <c:v>201.8</c:v>
                </c:pt>
                <c:pt idx="2864" formatCode="0.0">
                  <c:v>192.5</c:v>
                </c:pt>
                <c:pt idx="2865" formatCode="0.0">
                  <c:v>192.7</c:v>
                </c:pt>
                <c:pt idx="2866" formatCode="0.0">
                  <c:v>192.9</c:v>
                </c:pt>
                <c:pt idx="2867" formatCode="0.0">
                  <c:v>208.9</c:v>
                </c:pt>
                <c:pt idx="2868" formatCode="0.0">
                  <c:v>210.7</c:v>
                </c:pt>
                <c:pt idx="2869" formatCode="0.0">
                  <c:v>211.7</c:v>
                </c:pt>
                <c:pt idx="2870" formatCode="0.0">
                  <c:v>212.5</c:v>
                </c:pt>
                <c:pt idx="2871" formatCode="0.0">
                  <c:v>209.7</c:v>
                </c:pt>
                <c:pt idx="2872" formatCode="0.0">
                  <c:v>197.5</c:v>
                </c:pt>
                <c:pt idx="2873" formatCode="0.0">
                  <c:v>193.4</c:v>
                </c:pt>
                <c:pt idx="2874" formatCode="0.0">
                  <c:v>191.2</c:v>
                </c:pt>
                <c:pt idx="2875" formatCode="0.0">
                  <c:v>192.1</c:v>
                </c:pt>
                <c:pt idx="2876" formatCode="0.0">
                  <c:v>189.3</c:v>
                </c:pt>
                <c:pt idx="2877" formatCode="0.0">
                  <c:v>198.8</c:v>
                </c:pt>
                <c:pt idx="2878" formatCode="0.0">
                  <c:v>191.9</c:v>
                </c:pt>
                <c:pt idx="2879" formatCode="0.0">
                  <c:v>191.6</c:v>
                </c:pt>
                <c:pt idx="2880" formatCode="0.0">
                  <c:v>186</c:v>
                </c:pt>
                <c:pt idx="2881" formatCode="0.0">
                  <c:v>187.6</c:v>
                </c:pt>
                <c:pt idx="2882" formatCode="0.0">
                  <c:v>179.5</c:v>
                </c:pt>
                <c:pt idx="2883" formatCode="0.0">
                  <c:v>187.7</c:v>
                </c:pt>
                <c:pt idx="2884" formatCode="0.0">
                  <c:v>194.4</c:v>
                </c:pt>
                <c:pt idx="2885" formatCode="0.0">
                  <c:v>186</c:v>
                </c:pt>
                <c:pt idx="2886" formatCode="0.0">
                  <c:v>182.5</c:v>
                </c:pt>
                <c:pt idx="2887" formatCode="0.0">
                  <c:v>182.2</c:v>
                </c:pt>
                <c:pt idx="2888" formatCode="0.0">
                  <c:v>181.5</c:v>
                </c:pt>
                <c:pt idx="2889" formatCode="0.0">
                  <c:v>181.8</c:v>
                </c:pt>
                <c:pt idx="2890" formatCode="0.0">
                  <c:v>180.5</c:v>
                </c:pt>
                <c:pt idx="2891" formatCode="0.0">
                  <c:v>181.4</c:v>
                </c:pt>
                <c:pt idx="2892" formatCode="0.0">
                  <c:v>183.2</c:v>
                </c:pt>
                <c:pt idx="2893" formatCode="0.0">
                  <c:v>182.25</c:v>
                </c:pt>
                <c:pt idx="2894" formatCode="0.0">
                  <c:v>181.3</c:v>
                </c:pt>
                <c:pt idx="2895" formatCode="0.0">
                  <c:v>180.9</c:v>
                </c:pt>
                <c:pt idx="2896" formatCode="0.0">
                  <c:v>179.1</c:v>
                </c:pt>
                <c:pt idx="2897" formatCode="0.0">
                  <c:v>165.5</c:v>
                </c:pt>
                <c:pt idx="2898" formatCode="0.0">
                  <c:v>171.7</c:v>
                </c:pt>
                <c:pt idx="2899" formatCode="0.0">
                  <c:v>167.9</c:v>
                </c:pt>
                <c:pt idx="2900" formatCode="0.0">
                  <c:v>171.5</c:v>
                </c:pt>
                <c:pt idx="2901" formatCode="0.0">
                  <c:v>168.2</c:v>
                </c:pt>
                <c:pt idx="2902" formatCode="0.0">
                  <c:v>167.2</c:v>
                </c:pt>
                <c:pt idx="2903" formatCode="0.0">
                  <c:v>177.9</c:v>
                </c:pt>
                <c:pt idx="2904" formatCode="0.0">
                  <c:v>188.4</c:v>
                </c:pt>
                <c:pt idx="2905" formatCode="0.0">
                  <c:v>185.6</c:v>
                </c:pt>
                <c:pt idx="2906" formatCode="0.0">
                  <c:v>182.9</c:v>
                </c:pt>
                <c:pt idx="2907" formatCode="0.0">
                  <c:v>189.4</c:v>
                </c:pt>
                <c:pt idx="2908" formatCode="0.0">
                  <c:v>187</c:v>
                </c:pt>
                <c:pt idx="2909" formatCode="0.0">
                  <c:v>181.4</c:v>
                </c:pt>
                <c:pt idx="2910" formatCode="0.0">
                  <c:v>195.4</c:v>
                </c:pt>
                <c:pt idx="2911" formatCode="0.0">
                  <c:v>195.6</c:v>
                </c:pt>
                <c:pt idx="2912" formatCode="0.0">
                  <c:v>181.9</c:v>
                </c:pt>
                <c:pt idx="2913" formatCode="0.0">
                  <c:v>200.2613706769977</c:v>
                </c:pt>
                <c:pt idx="2914" formatCode="0.0">
                  <c:v>202.91810245814244</c:v>
                </c:pt>
                <c:pt idx="2915" formatCode="0.0">
                  <c:v>211.9</c:v>
                </c:pt>
                <c:pt idx="2916" formatCode="0.0">
                  <c:v>199.43003112788128</c:v>
                </c:pt>
                <c:pt idx="2917" formatCode="0.0">
                  <c:v>201.82083765094524</c:v>
                </c:pt>
                <c:pt idx="2918" formatCode="0.0">
                  <c:v>192.70838738562466</c:v>
                </c:pt>
                <c:pt idx="2919" formatCode="0.0">
                  <c:v>202.44572961159841</c:v>
                </c:pt>
                <c:pt idx="2920" formatCode="0.0">
                  <c:v>198.73351220289496</c:v>
                </c:pt>
                <c:pt idx="2921" formatCode="0.0">
                  <c:v>198.73351220289496</c:v>
                </c:pt>
                <c:pt idx="2922" formatCode="0.0">
                  <c:v>201.7</c:v>
                </c:pt>
                <c:pt idx="2923" formatCode="0.0">
                  <c:v>201.3</c:v>
                </c:pt>
                <c:pt idx="2924" formatCode="0.0">
                  <c:v>201.6</c:v>
                </c:pt>
                <c:pt idx="2925" formatCode="0.0">
                  <c:v>200.8</c:v>
                </c:pt>
                <c:pt idx="2926" formatCode="0.0">
                  <c:v>203.44693669086013</c:v>
                </c:pt>
                <c:pt idx="2927" formatCode="0.0">
                  <c:v>209.42145702321278</c:v>
                </c:pt>
                <c:pt idx="2928" formatCode="0.0">
                  <c:v>195.76227106489989</c:v>
                </c:pt>
                <c:pt idx="2929" formatCode="0.0">
                  <c:v>213.2584569651346</c:v>
                </c:pt>
                <c:pt idx="2930" formatCode="0.0">
                  <c:v>227.89991266091988</c:v>
                </c:pt>
                <c:pt idx="2931" formatCode="0.0">
                  <c:v>227.3770902406024</c:v>
                </c:pt>
                <c:pt idx="2932" formatCode="0.0">
                  <c:v>213.1700110968672</c:v>
                </c:pt>
                <c:pt idx="2933" formatCode="0.0">
                  <c:v>217.61536496503356</c:v>
                </c:pt>
                <c:pt idx="2934" formatCode="0.0">
                  <c:v>221.7</c:v>
                </c:pt>
                <c:pt idx="2935" formatCode="0.0">
                  <c:v>210.9</c:v>
                </c:pt>
                <c:pt idx="2936" formatCode="0.0">
                  <c:v>205.68247135758489</c:v>
                </c:pt>
                <c:pt idx="2937" formatCode="0.0">
                  <c:v>208.2</c:v>
                </c:pt>
                <c:pt idx="2938" formatCode="0.0">
                  <c:v>211</c:v>
                </c:pt>
                <c:pt idx="2939" formatCode="0.0">
                  <c:v>221</c:v>
                </c:pt>
                <c:pt idx="2940" formatCode="0.0">
                  <c:v>225.6</c:v>
                </c:pt>
                <c:pt idx="2941" formatCode="0.0">
                  <c:v>210.35818325422798</c:v>
                </c:pt>
                <c:pt idx="2942" formatCode="0.0">
                  <c:v>207.50520555091524</c:v>
                </c:pt>
                <c:pt idx="2943" formatCode="0.0">
                  <c:v>198.50923121221865</c:v>
                </c:pt>
                <c:pt idx="2944" formatCode="0.0">
                  <c:v>198.5</c:v>
                </c:pt>
                <c:pt idx="2945" formatCode="0.0">
                  <c:v>200.9</c:v>
                </c:pt>
                <c:pt idx="2946" formatCode="0.0">
                  <c:v>199.6</c:v>
                </c:pt>
                <c:pt idx="2947" formatCode="0.0">
                  <c:v>203.7</c:v>
                </c:pt>
                <c:pt idx="2948" formatCode="0.0">
                  <c:v>199</c:v>
                </c:pt>
                <c:pt idx="2949" formatCode="0.0">
                  <c:v>197.7</c:v>
                </c:pt>
                <c:pt idx="2950" formatCode="0.0">
                  <c:v>196.90293798353542</c:v>
                </c:pt>
                <c:pt idx="2951" formatCode="0.0">
                  <c:v>195.95163301528302</c:v>
                </c:pt>
                <c:pt idx="2952" formatCode="0.0">
                  <c:v>197.5</c:v>
                </c:pt>
                <c:pt idx="2953" formatCode="0.0">
                  <c:v>192.6</c:v>
                </c:pt>
                <c:pt idx="2954" formatCode="0.0">
                  <c:v>188.9251851072043</c:v>
                </c:pt>
                <c:pt idx="2955" formatCode="0.0">
                  <c:v>190.38480926967489</c:v>
                </c:pt>
                <c:pt idx="2956" formatCode="0.0">
                  <c:v>187.93283975275176</c:v>
                </c:pt>
                <c:pt idx="2957" formatCode="0.0">
                  <c:v>184.15913474695901</c:v>
                </c:pt>
                <c:pt idx="2958" formatCode="0.0">
                  <c:v>187.04955736479425</c:v>
                </c:pt>
                <c:pt idx="2959" formatCode="0.0">
                  <c:v>194.15374866177171</c:v>
                </c:pt>
                <c:pt idx="2960" formatCode="0.0">
                  <c:v>194.79897406880102</c:v>
                </c:pt>
                <c:pt idx="2961" formatCode="0.0">
                  <c:v>174.02101034120668</c:v>
                </c:pt>
                <c:pt idx="2962" formatCode="0.0">
                  <c:v>171</c:v>
                </c:pt>
                <c:pt idx="2963" formatCode="0.0">
                  <c:v>174.55019715581449</c:v>
                </c:pt>
                <c:pt idx="2964" formatCode="0.0">
                  <c:v>171.4</c:v>
                </c:pt>
                <c:pt idx="2965" formatCode="0.0">
                  <c:v>167.6</c:v>
                </c:pt>
                <c:pt idx="2966" formatCode="0.0">
                  <c:v>169.12846021605716</c:v>
                </c:pt>
                <c:pt idx="2967" formatCode="0.0">
                  <c:v>170.1</c:v>
                </c:pt>
                <c:pt idx="2968" formatCode="0.0">
                  <c:v>168.1</c:v>
                </c:pt>
                <c:pt idx="2969" formatCode="0.0">
                  <c:v>160.6</c:v>
                </c:pt>
                <c:pt idx="2970" formatCode="0.0">
                  <c:v>172.02506958836449</c:v>
                </c:pt>
                <c:pt idx="2971" formatCode="0.0">
                  <c:v>172.37604769670219</c:v>
                </c:pt>
                <c:pt idx="2972" formatCode="0.0">
                  <c:v>172.1</c:v>
                </c:pt>
                <c:pt idx="2973" formatCode="0.0">
                  <c:v>171.60180880046494</c:v>
                </c:pt>
                <c:pt idx="2974" formatCode="0.0">
                  <c:v>170.8</c:v>
                </c:pt>
                <c:pt idx="2975" formatCode="0.0">
                  <c:v>168.3083473138486</c:v>
                </c:pt>
                <c:pt idx="2976" formatCode="0.0">
                  <c:v>170.8</c:v>
                </c:pt>
                <c:pt idx="2977" formatCode="0.0">
                  <c:v>170.1</c:v>
                </c:pt>
                <c:pt idx="2978" formatCode="0.0">
                  <c:v>170.9</c:v>
                </c:pt>
                <c:pt idx="2979" formatCode="0.0">
                  <c:v>169.02673578083287</c:v>
                </c:pt>
                <c:pt idx="2980" formatCode="0.0">
                  <c:v>169.02673578083287</c:v>
                </c:pt>
                <c:pt idx="2981" formatCode="0.0">
                  <c:v>169.02673578083287</c:v>
                </c:pt>
                <c:pt idx="2982" formatCode="0.0">
                  <c:v>169.02673578083287</c:v>
                </c:pt>
                <c:pt idx="2983" formatCode="0.0">
                  <c:v>170.92898075653298</c:v>
                </c:pt>
                <c:pt idx="2984" formatCode="0.0">
                  <c:v>174.92834115834276</c:v>
                </c:pt>
                <c:pt idx="2985" formatCode="0.0">
                  <c:v>178.17234423209257</c:v>
                </c:pt>
                <c:pt idx="2986" formatCode="0.0">
                  <c:v>179.62800155419981</c:v>
                </c:pt>
                <c:pt idx="2987" formatCode="0.0">
                  <c:v>175.08396380505516</c:v>
                </c:pt>
                <c:pt idx="2988" formatCode="0.0">
                  <c:v>176.50758404997794</c:v>
                </c:pt>
                <c:pt idx="2989" formatCode="0.0">
                  <c:v>179.1</c:v>
                </c:pt>
                <c:pt idx="2990" formatCode="0.0">
                  <c:v>191.453</c:v>
                </c:pt>
                <c:pt idx="2991" formatCode="0.0">
                  <c:v>190.02</c:v>
                </c:pt>
                <c:pt idx="2992" formatCode="0.0">
                  <c:v>192.012</c:v>
                </c:pt>
                <c:pt idx="2993" formatCode="0.0">
                  <c:v>194.68700000000001</c:v>
                </c:pt>
                <c:pt idx="2994" formatCode="0.0">
                  <c:v>184.22928095723998</c:v>
                </c:pt>
                <c:pt idx="2995" formatCode="0.0">
                  <c:v>182.8</c:v>
                </c:pt>
                <c:pt idx="2996" formatCode="0.0">
                  <c:v>183.3</c:v>
                </c:pt>
                <c:pt idx="2997" formatCode="0.0">
                  <c:v>179.3</c:v>
                </c:pt>
                <c:pt idx="2998" formatCode="0.0">
                  <c:v>176.3</c:v>
                </c:pt>
                <c:pt idx="2999" formatCode="0.0">
                  <c:v>174.8</c:v>
                </c:pt>
                <c:pt idx="3000" formatCode="0.0">
                  <c:v>169.36871018400851</c:v>
                </c:pt>
                <c:pt idx="3001" formatCode="0.0">
                  <c:v>166.3</c:v>
                </c:pt>
                <c:pt idx="3002" formatCode="0.0">
                  <c:v>169.4</c:v>
                </c:pt>
                <c:pt idx="3003" formatCode="0.0">
                  <c:v>163.80000000000001</c:v>
                </c:pt>
                <c:pt idx="3004" formatCode="0.0">
                  <c:v>178.4</c:v>
                </c:pt>
                <c:pt idx="3005" formatCode="0.0">
                  <c:v>167.8</c:v>
                </c:pt>
                <c:pt idx="3006" formatCode="0.0">
                  <c:v>167.7</c:v>
                </c:pt>
                <c:pt idx="3007" formatCode="0.0">
                  <c:v>164.3</c:v>
                </c:pt>
                <c:pt idx="3008" formatCode="0.0">
                  <c:v>165.4</c:v>
                </c:pt>
                <c:pt idx="3009" formatCode="0.0">
                  <c:v>167.6</c:v>
                </c:pt>
                <c:pt idx="3010" formatCode="0.0">
                  <c:v>162.5</c:v>
                </c:pt>
                <c:pt idx="3011" formatCode="0.0">
                  <c:v>166.16736666757689</c:v>
                </c:pt>
                <c:pt idx="3012" formatCode="0.0">
                  <c:v>166.1</c:v>
                </c:pt>
                <c:pt idx="3013" formatCode="0.0">
                  <c:v>167</c:v>
                </c:pt>
                <c:pt idx="3014" formatCode="0.0">
                  <c:v>165.7</c:v>
                </c:pt>
                <c:pt idx="3015" formatCode="0.0">
                  <c:v>161.5</c:v>
                </c:pt>
                <c:pt idx="3016" formatCode="0.0">
                  <c:v>165.7</c:v>
                </c:pt>
                <c:pt idx="3017" formatCode="0.0">
                  <c:v>167.4</c:v>
                </c:pt>
                <c:pt idx="3018" formatCode="0.0">
                  <c:v>169.1</c:v>
                </c:pt>
                <c:pt idx="3019" formatCode="0.0">
                  <c:v>171.7</c:v>
                </c:pt>
                <c:pt idx="3020" formatCode="0.0">
                  <c:v>174.4</c:v>
                </c:pt>
                <c:pt idx="3021" formatCode="0.0">
                  <c:v>175.4</c:v>
                </c:pt>
                <c:pt idx="3022" formatCode="0.0">
                  <c:v>180.98181074900225</c:v>
                </c:pt>
                <c:pt idx="3023" formatCode="0.0">
                  <c:v>180.6</c:v>
                </c:pt>
                <c:pt idx="3024" formatCode="0.0">
                  <c:v>180.5</c:v>
                </c:pt>
                <c:pt idx="3025" formatCode="0.0">
                  <c:v>181.2</c:v>
                </c:pt>
                <c:pt idx="3026" formatCode="0.0">
                  <c:v>183.2</c:v>
                </c:pt>
                <c:pt idx="3027" formatCode="0.0">
                  <c:v>188.4</c:v>
                </c:pt>
                <c:pt idx="3028" formatCode="0.0">
                  <c:v>185.8</c:v>
                </c:pt>
                <c:pt idx="3029" formatCode="0.0">
                  <c:v>185.2</c:v>
                </c:pt>
                <c:pt idx="3030" formatCode="0.0">
                  <c:v>187.6</c:v>
                </c:pt>
                <c:pt idx="3031" formatCode="0.0">
                  <c:v>186.8</c:v>
                </c:pt>
                <c:pt idx="3032" formatCode="0.0">
                  <c:v>187.9</c:v>
                </c:pt>
                <c:pt idx="3033" formatCode="0.0">
                  <c:v>190.6</c:v>
                </c:pt>
                <c:pt idx="3034" formatCode="0.0">
                  <c:v>186.7</c:v>
                </c:pt>
                <c:pt idx="3035" formatCode="0.0">
                  <c:v>194.81936092185856</c:v>
                </c:pt>
                <c:pt idx="3036" formatCode="0.0">
                  <c:v>186.3</c:v>
                </c:pt>
                <c:pt idx="3037" formatCode="0.0">
                  <c:v>180.4</c:v>
                </c:pt>
                <c:pt idx="3038" formatCode="0.0">
                  <c:v>182.7</c:v>
                </c:pt>
                <c:pt idx="3039" formatCode="0.0">
                  <c:v>185.46937477415648</c:v>
                </c:pt>
                <c:pt idx="3040" formatCode="0.0">
                  <c:v>191.47339932753863</c:v>
                </c:pt>
                <c:pt idx="3041" formatCode="0.0">
                  <c:v>193.40686423747488</c:v>
                </c:pt>
                <c:pt idx="3042" formatCode="0.0">
                  <c:v>179.78992282393426</c:v>
                </c:pt>
                <c:pt idx="3043" formatCode="0.0">
                  <c:v>192.77392801501301</c:v>
                </c:pt>
                <c:pt idx="3044" formatCode="0.0">
                  <c:v>187.75191182411851</c:v>
                </c:pt>
                <c:pt idx="3045" formatCode="0.0">
                  <c:v>188.27819509964411</c:v>
                </c:pt>
                <c:pt idx="3046" formatCode="0.0">
                  <c:v>178.51369044543947</c:v>
                </c:pt>
                <c:pt idx="3047" formatCode="0.0">
                  <c:v>173.6</c:v>
                </c:pt>
                <c:pt idx="3048" formatCode="0.0">
                  <c:v>181.7</c:v>
                </c:pt>
                <c:pt idx="3049" formatCode="0.0">
                  <c:v>181.4</c:v>
                </c:pt>
                <c:pt idx="3050" formatCode="0.0">
                  <c:v>183.7</c:v>
                </c:pt>
                <c:pt idx="3051" formatCode="0.0">
                  <c:v>181</c:v>
                </c:pt>
                <c:pt idx="3052" formatCode="0.0">
                  <c:v>181.1</c:v>
                </c:pt>
                <c:pt idx="3053" formatCode="0.0">
                  <c:v>175.9</c:v>
                </c:pt>
                <c:pt idx="3054" formatCode="0.0">
                  <c:v>172.4</c:v>
                </c:pt>
                <c:pt idx="3055" formatCode="0.0">
                  <c:v>175.2</c:v>
                </c:pt>
                <c:pt idx="3056" formatCode="0.0">
                  <c:v>175.4</c:v>
                </c:pt>
                <c:pt idx="3057" formatCode="0.0">
                  <c:v>176.3</c:v>
                </c:pt>
                <c:pt idx="3058" formatCode="0.0">
                  <c:v>178.1</c:v>
                </c:pt>
                <c:pt idx="3059" formatCode="0.0">
                  <c:v>178.68927445272965</c:v>
                </c:pt>
                <c:pt idx="3060" formatCode="0.0">
                  <c:v>177.9</c:v>
                </c:pt>
                <c:pt idx="3061" formatCode="0.0">
                  <c:v>177.2</c:v>
                </c:pt>
                <c:pt idx="3062" formatCode="0.0">
                  <c:v>177.1</c:v>
                </c:pt>
                <c:pt idx="3063" formatCode="0.0">
                  <c:v>178.70921851782379</c:v>
                </c:pt>
                <c:pt idx="3064" formatCode="0.0">
                  <c:v>177.7</c:v>
                </c:pt>
                <c:pt idx="3065" formatCode="0.0">
                  <c:v>175.9</c:v>
                </c:pt>
                <c:pt idx="3066" formatCode="0.0">
                  <c:v>173.2</c:v>
                </c:pt>
                <c:pt idx="3067" formatCode="0.0">
                  <c:v>169.51050111565013</c:v>
                </c:pt>
                <c:pt idx="3068" formatCode="0.0">
                  <c:v>168.3</c:v>
                </c:pt>
                <c:pt idx="3069" formatCode="0.0">
                  <c:v>169.6</c:v>
                </c:pt>
                <c:pt idx="3070" formatCode="0.0">
                  <c:v>167.6</c:v>
                </c:pt>
                <c:pt idx="3071" formatCode="0.0">
                  <c:v>172.88300000000001</c:v>
                </c:pt>
                <c:pt idx="3072" formatCode="0.0">
                  <c:v>169.1</c:v>
                </c:pt>
                <c:pt idx="3073" formatCode="0.0">
                  <c:v>168.9</c:v>
                </c:pt>
                <c:pt idx="3074" formatCode="0.0">
                  <c:v>165.4</c:v>
                </c:pt>
                <c:pt idx="3075" formatCode="0.0">
                  <c:v>163.80000000000001</c:v>
                </c:pt>
                <c:pt idx="3076" formatCode="0.0">
                  <c:v>161.5</c:v>
                </c:pt>
                <c:pt idx="3077" formatCode="0.0">
                  <c:v>162.5</c:v>
                </c:pt>
                <c:pt idx="3078" formatCode="0.0">
                  <c:v>163.6</c:v>
                </c:pt>
                <c:pt idx="3079" formatCode="0.0">
                  <c:v>164.6</c:v>
                </c:pt>
                <c:pt idx="3080" formatCode="0.0">
                  <c:v>165.1</c:v>
                </c:pt>
                <c:pt idx="3081" formatCode="0.0">
                  <c:v>167.33518326281239</c:v>
                </c:pt>
                <c:pt idx="3082" formatCode="0.0">
                  <c:v>165.3</c:v>
                </c:pt>
                <c:pt idx="3083" formatCode="0.0">
                  <c:v>165.8</c:v>
                </c:pt>
                <c:pt idx="3084" formatCode="0.0">
                  <c:v>167.3</c:v>
                </c:pt>
                <c:pt idx="3085" formatCode="0.0">
                  <c:v>168.8</c:v>
                </c:pt>
                <c:pt idx="3086" formatCode="0.0">
                  <c:v>170.3</c:v>
                </c:pt>
                <c:pt idx="3087" formatCode="0.0">
                  <c:v>171.3</c:v>
                </c:pt>
                <c:pt idx="3088" formatCode="0.0">
                  <c:v>176.1</c:v>
                </c:pt>
                <c:pt idx="3089" formatCode="0.0">
                  <c:v>176.7</c:v>
                </c:pt>
                <c:pt idx="3090" formatCode="0.0">
                  <c:v>177.4</c:v>
                </c:pt>
                <c:pt idx="3091" formatCode="0.0">
                  <c:v>176.6</c:v>
                </c:pt>
                <c:pt idx="3092" formatCode="0.0">
                  <c:v>174.9</c:v>
                </c:pt>
                <c:pt idx="3093" formatCode="0.0">
                  <c:v>174.5</c:v>
                </c:pt>
                <c:pt idx="3094" formatCode="0.0">
                  <c:v>168.1</c:v>
                </c:pt>
                <c:pt idx="3095" formatCode="0.0">
                  <c:v>168.2</c:v>
                </c:pt>
                <c:pt idx="3096" formatCode="0.0">
                  <c:v>170.1</c:v>
                </c:pt>
                <c:pt idx="3097" formatCode="0.0">
                  <c:v>169.6</c:v>
                </c:pt>
                <c:pt idx="3098" formatCode="0.0">
                  <c:v>169.6</c:v>
                </c:pt>
                <c:pt idx="3099" formatCode="0.0">
                  <c:v>164.2</c:v>
                </c:pt>
                <c:pt idx="3100" formatCode="0.0">
                  <c:v>163.9</c:v>
                </c:pt>
                <c:pt idx="3101" formatCode="0.0">
                  <c:v>164.8</c:v>
                </c:pt>
                <c:pt idx="3102" formatCode="0.0">
                  <c:v>165.5</c:v>
                </c:pt>
                <c:pt idx="3103" formatCode="0.0">
                  <c:v>166.8</c:v>
                </c:pt>
                <c:pt idx="3104" formatCode="0.0">
                  <c:v>166.1</c:v>
                </c:pt>
                <c:pt idx="3105" formatCode="0.0">
                  <c:v>167</c:v>
                </c:pt>
                <c:pt idx="3106" formatCode="0.0">
                  <c:v>165.8</c:v>
                </c:pt>
                <c:pt idx="3107" formatCode="0.0">
                  <c:v>162.5</c:v>
                </c:pt>
                <c:pt idx="3108" formatCode="0.0">
                  <c:v>162.30000000000001</c:v>
                </c:pt>
                <c:pt idx="3109" formatCode="0.0">
                  <c:v>156.19999999999999</c:v>
                </c:pt>
                <c:pt idx="3110" formatCode="0.0">
                  <c:v>153.48185960890257</c:v>
                </c:pt>
                <c:pt idx="3111" formatCode="0.0">
                  <c:v>157.5</c:v>
                </c:pt>
                <c:pt idx="3112" formatCode="0.0">
                  <c:v>159.22946527532201</c:v>
                </c:pt>
                <c:pt idx="3113" formatCode="0.0">
                  <c:v>159.4</c:v>
                </c:pt>
                <c:pt idx="3114" formatCode="0.0">
                  <c:v>162.30000000000001</c:v>
                </c:pt>
                <c:pt idx="3115" formatCode="0.0">
                  <c:v>161.80000000000001</c:v>
                </c:pt>
                <c:pt idx="3116" formatCode="0.0">
                  <c:v>161.82125684906387</c:v>
                </c:pt>
                <c:pt idx="3117" formatCode="0.0">
                  <c:v>159.30000000000001</c:v>
                </c:pt>
                <c:pt idx="3118" formatCode="0.0">
                  <c:v>157.4</c:v>
                </c:pt>
                <c:pt idx="3119" formatCode="0.0">
                  <c:v>152.5</c:v>
                </c:pt>
                <c:pt idx="3120" formatCode="0.0">
                  <c:v>151.65</c:v>
                </c:pt>
                <c:pt idx="3121" formatCode="0.0">
                  <c:v>150.80000000000001</c:v>
                </c:pt>
                <c:pt idx="3122" formatCode="0.0">
                  <c:v>151.4</c:v>
                </c:pt>
                <c:pt idx="3123" formatCode="0.0">
                  <c:v>148.5</c:v>
                </c:pt>
                <c:pt idx="3124" formatCode="0.0">
                  <c:v>146.65</c:v>
                </c:pt>
                <c:pt idx="3125" formatCode="0.0">
                  <c:v>145.19999999999999</c:v>
                </c:pt>
                <c:pt idx="3126" formatCode="0.0">
                  <c:v>144</c:v>
                </c:pt>
                <c:pt idx="3127" formatCode="0.0">
                  <c:v>145.1</c:v>
                </c:pt>
                <c:pt idx="3128" formatCode="0.0">
                  <c:v>145.67250217405939</c:v>
                </c:pt>
                <c:pt idx="3129" formatCode="0.0">
                  <c:v>145</c:v>
                </c:pt>
                <c:pt idx="3130" formatCode="0.0">
                  <c:v>145.6</c:v>
                </c:pt>
                <c:pt idx="3131" formatCode="0.0">
                  <c:v>147.19999999999999</c:v>
                </c:pt>
                <c:pt idx="3132" formatCode="0.0">
                  <c:v>147.9</c:v>
                </c:pt>
                <c:pt idx="3133" formatCode="0.0">
                  <c:v>146.1</c:v>
                </c:pt>
                <c:pt idx="3134" formatCode="0.0">
                  <c:v>144.69999999999999</c:v>
                </c:pt>
                <c:pt idx="3135" formatCode="0.0">
                  <c:v>141.9</c:v>
                </c:pt>
                <c:pt idx="3136" formatCode="0.0">
                  <c:v>144.07212527889985</c:v>
                </c:pt>
                <c:pt idx="3137" formatCode="0.0">
                  <c:v>140.9</c:v>
                </c:pt>
                <c:pt idx="3138" formatCode="0.0">
                  <c:v>140.4</c:v>
                </c:pt>
                <c:pt idx="3139" formatCode="0.0">
                  <c:v>142.1</c:v>
                </c:pt>
                <c:pt idx="3140" formatCode="0.0">
                  <c:v>148.31341287599287</c:v>
                </c:pt>
                <c:pt idx="3141" formatCode="0.0">
                  <c:v>148.28738934314157</c:v>
                </c:pt>
                <c:pt idx="3142" formatCode="0.0">
                  <c:v>149.5</c:v>
                </c:pt>
                <c:pt idx="3143" formatCode="0.0">
                  <c:v>149.30000000000001</c:v>
                </c:pt>
                <c:pt idx="3144" formatCode="0.0">
                  <c:v>149.4</c:v>
                </c:pt>
                <c:pt idx="3145" formatCode="0.0">
                  <c:v>149.79292423398186</c:v>
                </c:pt>
                <c:pt idx="3146" formatCode="0.0">
                  <c:v>149.00863255433333</c:v>
                </c:pt>
                <c:pt idx="3147" formatCode="0.0">
                  <c:v>150.5</c:v>
                </c:pt>
                <c:pt idx="3148" formatCode="0.0">
                  <c:v>151</c:v>
                </c:pt>
                <c:pt idx="3149" formatCode="0.0">
                  <c:v>154.1</c:v>
                </c:pt>
                <c:pt idx="3150" formatCode="0.0">
                  <c:v>155.23652686396503</c:v>
                </c:pt>
                <c:pt idx="3151" formatCode="0.0">
                  <c:v>156.14585668489173</c:v>
                </c:pt>
                <c:pt idx="3152" formatCode="0.0">
                  <c:v>155.02008268333788</c:v>
                </c:pt>
                <c:pt idx="3153" formatCode="0.0">
                  <c:v>155.2820156982385</c:v>
                </c:pt>
                <c:pt idx="3154" formatCode="0.0">
                  <c:v>153.497707490952</c:v>
                </c:pt>
                <c:pt idx="3155" formatCode="0.0">
                  <c:v>152.19999999999999</c:v>
                </c:pt>
                <c:pt idx="3156" formatCode="0.0">
                  <c:v>152.19999999999999</c:v>
                </c:pt>
                <c:pt idx="3157" formatCode="0.0">
                  <c:v>147.19999999999999</c:v>
                </c:pt>
                <c:pt idx="3158" formatCode="0.0">
                  <c:v>145.80000000000001</c:v>
                </c:pt>
                <c:pt idx="3159" formatCode="0.0">
                  <c:v>146.1</c:v>
                </c:pt>
                <c:pt idx="3160" formatCode="0.0">
                  <c:v>146.6</c:v>
                </c:pt>
                <c:pt idx="3161" formatCode="0.0">
                  <c:v>146.80000000000001</c:v>
                </c:pt>
                <c:pt idx="3162" formatCode="0.0">
                  <c:v>146.5</c:v>
                </c:pt>
                <c:pt idx="3163" formatCode="0.0">
                  <c:v>150.59613521330917</c:v>
                </c:pt>
                <c:pt idx="3164" formatCode="0.0">
                  <c:v>153</c:v>
                </c:pt>
                <c:pt idx="3165" formatCode="0.0">
                  <c:v>150.30000000000001</c:v>
                </c:pt>
                <c:pt idx="3166" formatCode="0.0">
                  <c:v>147.5</c:v>
                </c:pt>
                <c:pt idx="3167" formatCode="0.0">
                  <c:v>147.19999999999999</c:v>
                </c:pt>
                <c:pt idx="3168" formatCode="0.0">
                  <c:v>149.66974955106832</c:v>
                </c:pt>
                <c:pt idx="3169" formatCode="0.0">
                  <c:v>150.30000000000001</c:v>
                </c:pt>
                <c:pt idx="3170" formatCode="0.0">
                  <c:v>147.1</c:v>
                </c:pt>
                <c:pt idx="3171" formatCode="0.0">
                  <c:v>145.65141221796321</c:v>
                </c:pt>
                <c:pt idx="3172" formatCode="0.0">
                  <c:v>145.21953794799575</c:v>
                </c:pt>
                <c:pt idx="3173" formatCode="0.0">
                  <c:v>143.9</c:v>
                </c:pt>
                <c:pt idx="3174" formatCode="0.0">
                  <c:v>141.69999999999999</c:v>
                </c:pt>
                <c:pt idx="3175" formatCode="0.0">
                  <c:v>140.97960124590426</c:v>
                </c:pt>
                <c:pt idx="3176" formatCode="0.0">
                  <c:v>135.71445661709544</c:v>
                </c:pt>
                <c:pt idx="3177" formatCode="0.0">
                  <c:v>135</c:v>
                </c:pt>
                <c:pt idx="3178" formatCode="0.0">
                  <c:v>133.6</c:v>
                </c:pt>
                <c:pt idx="3179" formatCode="0.0">
                  <c:v>135.1</c:v>
                </c:pt>
                <c:pt idx="3180" formatCode="0.0">
                  <c:v>134.6</c:v>
                </c:pt>
                <c:pt idx="3181" formatCode="0.0">
                  <c:v>138.30000000000001</c:v>
                </c:pt>
                <c:pt idx="3182" formatCode="0.0">
                  <c:v>140.29480867633089</c:v>
                </c:pt>
                <c:pt idx="3183" formatCode="0.0">
                  <c:v>140.9</c:v>
                </c:pt>
                <c:pt idx="3184" formatCode="0.0">
                  <c:v>137.5</c:v>
                </c:pt>
                <c:pt idx="3185" formatCode="0.0">
                  <c:v>139.5</c:v>
                </c:pt>
                <c:pt idx="3186" formatCode="0.0">
                  <c:v>136.08375177402081</c:v>
                </c:pt>
                <c:pt idx="3187" formatCode="0.0">
                  <c:v>134.08152848376309</c:v>
                </c:pt>
                <c:pt idx="3188" formatCode="0.0">
                  <c:v>136.29885015955318</c:v>
                </c:pt>
                <c:pt idx="3189" formatCode="0.0">
                  <c:v>136.4</c:v>
                </c:pt>
                <c:pt idx="3190" formatCode="0.0">
                  <c:v>137.30000000000001</c:v>
                </c:pt>
                <c:pt idx="3191" formatCode="0.0">
                  <c:v>137.5</c:v>
                </c:pt>
                <c:pt idx="3192" formatCode="0.0">
                  <c:v>140.19999999999999</c:v>
                </c:pt>
                <c:pt idx="3193" formatCode="0.0">
                  <c:v>143.34380292038267</c:v>
                </c:pt>
                <c:pt idx="3194" formatCode="0.0">
                  <c:v>144.9</c:v>
                </c:pt>
                <c:pt idx="3195" formatCode="0.0">
                  <c:v>143.9</c:v>
                </c:pt>
                <c:pt idx="3196" formatCode="0.0">
                  <c:v>141.09008978494703</c:v>
                </c:pt>
                <c:pt idx="3197" formatCode="0.0">
                  <c:v>140.1</c:v>
                </c:pt>
                <c:pt idx="3198" formatCode="0.0">
                  <c:v>141.5</c:v>
                </c:pt>
                <c:pt idx="3199" formatCode="0.0">
                  <c:v>141.6</c:v>
                </c:pt>
                <c:pt idx="3200" formatCode="0.0">
                  <c:v>142.36414382352604</c:v>
                </c:pt>
                <c:pt idx="3201" formatCode="0.0">
                  <c:v>140.82205432633276</c:v>
                </c:pt>
                <c:pt idx="3202" formatCode="0.0">
                  <c:v>144.19999999999999</c:v>
                </c:pt>
                <c:pt idx="3203" formatCode="0.0">
                  <c:v>143.63536260677839</c:v>
                </c:pt>
                <c:pt idx="3204" formatCode="0.0">
                  <c:v>141.18872893178445</c:v>
                </c:pt>
                <c:pt idx="3205" formatCode="0.0">
                  <c:v>139.6</c:v>
                </c:pt>
                <c:pt idx="3206" formatCode="0.0">
                  <c:v>140.30000000000001</c:v>
                </c:pt>
                <c:pt idx="3207" formatCode="0.0">
                  <c:v>139.69999999999999</c:v>
                </c:pt>
                <c:pt idx="3208" formatCode="0.0">
                  <c:v>139.5</c:v>
                </c:pt>
                <c:pt idx="3209" formatCode="0.0">
                  <c:v>138.80745971098838</c:v>
                </c:pt>
                <c:pt idx="3210" formatCode="0.0">
                  <c:v>137.6</c:v>
                </c:pt>
                <c:pt idx="3211" formatCode="0.0">
                  <c:v>137.03369629072117</c:v>
                </c:pt>
                <c:pt idx="3212" formatCode="0.0">
                  <c:v>133.19999999999999</c:v>
                </c:pt>
                <c:pt idx="3213" formatCode="0.0">
                  <c:v>131.9</c:v>
                </c:pt>
                <c:pt idx="3214" formatCode="0.0">
                  <c:v>130.69999999999999</c:v>
                </c:pt>
                <c:pt idx="3215" formatCode="0.0">
                  <c:v>130</c:v>
                </c:pt>
                <c:pt idx="3216" formatCode="0.0">
                  <c:v>128</c:v>
                </c:pt>
                <c:pt idx="3217" formatCode="0.0">
                  <c:v>127.7</c:v>
                </c:pt>
                <c:pt idx="3218" formatCode="0.0">
                  <c:v>126.1</c:v>
                </c:pt>
                <c:pt idx="3219" formatCode="0.0">
                  <c:v>122.6</c:v>
                </c:pt>
                <c:pt idx="3220" formatCode="0.0">
                  <c:v>124</c:v>
                </c:pt>
                <c:pt idx="3221" formatCode="0.0">
                  <c:v>122</c:v>
                </c:pt>
                <c:pt idx="3222" formatCode="0.0">
                  <c:v>118.2</c:v>
                </c:pt>
                <c:pt idx="3223" formatCode="0.0">
                  <c:v>116.9015037892743</c:v>
                </c:pt>
                <c:pt idx="3224" formatCode="0.0">
                  <c:v>115</c:v>
                </c:pt>
                <c:pt idx="3225" formatCode="0.0">
                  <c:v>115.6</c:v>
                </c:pt>
                <c:pt idx="3226" formatCode="0.0">
                  <c:v>117.86666862733534</c:v>
                </c:pt>
                <c:pt idx="3227" formatCode="0.0">
                  <c:v>117.8</c:v>
                </c:pt>
                <c:pt idx="3228" formatCode="0.0">
                  <c:v>118.9</c:v>
                </c:pt>
                <c:pt idx="3229" formatCode="0.0">
                  <c:v>117.3</c:v>
                </c:pt>
                <c:pt idx="3230" formatCode="0.0">
                  <c:v>116.5</c:v>
                </c:pt>
                <c:pt idx="3231" formatCode="0.0">
                  <c:v>115</c:v>
                </c:pt>
                <c:pt idx="3232" formatCode="0.0">
                  <c:v>101.35502552590241</c:v>
                </c:pt>
                <c:pt idx="3233" formatCode="0.0">
                  <c:v>101.1</c:v>
                </c:pt>
                <c:pt idx="3234" formatCode="0.0">
                  <c:v>106.9</c:v>
                </c:pt>
                <c:pt idx="3235" formatCode="0.0">
                  <c:v>107.3</c:v>
                </c:pt>
                <c:pt idx="3236" formatCode="0.0">
                  <c:v>110.3</c:v>
                </c:pt>
                <c:pt idx="3237" formatCode="0.0">
                  <c:v>111.8</c:v>
                </c:pt>
                <c:pt idx="3238" formatCode="0.0">
                  <c:v>113.6</c:v>
                </c:pt>
                <c:pt idx="3239" formatCode="0.0">
                  <c:v>114.6</c:v>
                </c:pt>
                <c:pt idx="3240" formatCode="0.0">
                  <c:v>113.5</c:v>
                </c:pt>
                <c:pt idx="3241" formatCode="0.0">
                  <c:v>113.5</c:v>
                </c:pt>
                <c:pt idx="3242" formatCode="0.0">
                  <c:v>113.5</c:v>
                </c:pt>
                <c:pt idx="3243" formatCode="0.0">
                  <c:v>113.1</c:v>
                </c:pt>
                <c:pt idx="3244" formatCode="0.0">
                  <c:v>114.1</c:v>
                </c:pt>
                <c:pt idx="3245" formatCode="0.0">
                  <c:v>118.2</c:v>
                </c:pt>
                <c:pt idx="3246" formatCode="0.0">
                  <c:v>117.3</c:v>
                </c:pt>
                <c:pt idx="3247" formatCode="0.0">
                  <c:v>116.3</c:v>
                </c:pt>
                <c:pt idx="3248" formatCode="0.0">
                  <c:v>109.9</c:v>
                </c:pt>
                <c:pt idx="3249" formatCode="0.0">
                  <c:v>105.1</c:v>
                </c:pt>
                <c:pt idx="3250" formatCode="0.0">
                  <c:v>100.3</c:v>
                </c:pt>
                <c:pt idx="3251" formatCode="0.0">
                  <c:v>100.7</c:v>
                </c:pt>
                <c:pt idx="3252" formatCode="0.0">
                  <c:v>100.2</c:v>
                </c:pt>
                <c:pt idx="3253" formatCode="0.0">
                  <c:v>101.15</c:v>
                </c:pt>
                <c:pt idx="3254" formatCode="0.0">
                  <c:v>102.1</c:v>
                </c:pt>
                <c:pt idx="3255" formatCode="0.0">
                  <c:v>99.6</c:v>
                </c:pt>
                <c:pt idx="3256" formatCode="0.0">
                  <c:v>97.9</c:v>
                </c:pt>
                <c:pt idx="3257" formatCode="0.0">
                  <c:v>99.4</c:v>
                </c:pt>
                <c:pt idx="3258" formatCode="0.0">
                  <c:v>98.9</c:v>
                </c:pt>
                <c:pt idx="3259" formatCode="0.0">
                  <c:v>98.3</c:v>
                </c:pt>
                <c:pt idx="3260" formatCode="0.0">
                  <c:v>97.3</c:v>
                </c:pt>
                <c:pt idx="3261" formatCode="0.0">
                  <c:v>96.7</c:v>
                </c:pt>
                <c:pt idx="3262" formatCode="0.0">
                  <c:v>100.4</c:v>
                </c:pt>
                <c:pt idx="3263" formatCode="0.0">
                  <c:v>101.1</c:v>
                </c:pt>
                <c:pt idx="3264" formatCode="0.0">
                  <c:v>104.4</c:v>
                </c:pt>
                <c:pt idx="3265" formatCode="0.0">
                  <c:v>105.7</c:v>
                </c:pt>
                <c:pt idx="3266" formatCode="0.0">
                  <c:v>104.8</c:v>
                </c:pt>
                <c:pt idx="3267" formatCode="0.0">
                  <c:v>102.6</c:v>
                </c:pt>
                <c:pt idx="3268" formatCode="0.0">
                  <c:v>99.701250765556267</c:v>
                </c:pt>
                <c:pt idx="3269" formatCode="0.0">
                  <c:v>99.800625382778136</c:v>
                </c:pt>
                <c:pt idx="3270" formatCode="0.0">
                  <c:v>102.5</c:v>
                </c:pt>
                <c:pt idx="3271" formatCode="0.0">
                  <c:v>104.8739697318581</c:v>
                </c:pt>
                <c:pt idx="3272" formatCode="0.0">
                  <c:v>105.7</c:v>
                </c:pt>
                <c:pt idx="3273" formatCode="0.0">
                  <c:v>109.5</c:v>
                </c:pt>
                <c:pt idx="3274" formatCode="0.0">
                  <c:v>109.6</c:v>
                </c:pt>
                <c:pt idx="3275" formatCode="0.0">
                  <c:v>109.1</c:v>
                </c:pt>
                <c:pt idx="3276" formatCode="0.0">
                  <c:v>110.85402505572671</c:v>
                </c:pt>
                <c:pt idx="3277" formatCode="0.0">
                  <c:v>110.4</c:v>
                </c:pt>
                <c:pt idx="3278" formatCode="0.0">
                  <c:v>108.6</c:v>
                </c:pt>
                <c:pt idx="3279" formatCode="0.0">
                  <c:v>108.6</c:v>
                </c:pt>
                <c:pt idx="3280" formatCode="0.0">
                  <c:v>111.79251048977284</c:v>
                </c:pt>
                <c:pt idx="3281" formatCode="0.0">
                  <c:v>111.3</c:v>
                </c:pt>
                <c:pt idx="3282" formatCode="0.0">
                  <c:v>109.5</c:v>
                </c:pt>
                <c:pt idx="3283" formatCode="0.0">
                  <c:v>112.5</c:v>
                </c:pt>
                <c:pt idx="3284" formatCode="0.0">
                  <c:v>115.3</c:v>
                </c:pt>
                <c:pt idx="3285" formatCode="0.0">
                  <c:v>115.06640456729427</c:v>
                </c:pt>
                <c:pt idx="3286" formatCode="0.0">
                  <c:v>114.8</c:v>
                </c:pt>
                <c:pt idx="3287" formatCode="0.0">
                  <c:v>115.87688683059608</c:v>
                </c:pt>
                <c:pt idx="3288" formatCode="0.0">
                  <c:v>115.4</c:v>
                </c:pt>
                <c:pt idx="3289" formatCode="0.0">
                  <c:v>113.2</c:v>
                </c:pt>
                <c:pt idx="3290" formatCode="0.0">
                  <c:v>113.9</c:v>
                </c:pt>
                <c:pt idx="3291" formatCode="0.0">
                  <c:v>112.2</c:v>
                </c:pt>
                <c:pt idx="3292" formatCode="0.0">
                  <c:v>108.5</c:v>
                </c:pt>
                <c:pt idx="3293" formatCode="0.0">
                  <c:v>108.6</c:v>
                </c:pt>
                <c:pt idx="3294" formatCode="0.0">
                  <c:v>109.5</c:v>
                </c:pt>
                <c:pt idx="3295" formatCode="0.0">
                  <c:v>109.3</c:v>
                </c:pt>
                <c:pt idx="3296" formatCode="0.0">
                  <c:v>106.5</c:v>
                </c:pt>
                <c:pt idx="3297" formatCode="0.0">
                  <c:v>105.1</c:v>
                </c:pt>
                <c:pt idx="3298" formatCode="0.0">
                  <c:v>107.2</c:v>
                </c:pt>
                <c:pt idx="3299" formatCode="0.0">
                  <c:v>100.6</c:v>
                </c:pt>
                <c:pt idx="3300" formatCode="0.0">
                  <c:v>101</c:v>
                </c:pt>
                <c:pt idx="3301" formatCode="0.0">
                  <c:v>103.3</c:v>
                </c:pt>
                <c:pt idx="3302" formatCode="0.0">
                  <c:v>103.8</c:v>
                </c:pt>
                <c:pt idx="3303" formatCode="0.0">
                  <c:v>102.5</c:v>
                </c:pt>
                <c:pt idx="3304" formatCode="0.0">
                  <c:v>101.7</c:v>
                </c:pt>
                <c:pt idx="3305" formatCode="0.0">
                  <c:v>102.2</c:v>
                </c:pt>
                <c:pt idx="3306" formatCode="0.0">
                  <c:v>102.1</c:v>
                </c:pt>
                <c:pt idx="3307" formatCode="0.0">
                  <c:v>100</c:v>
                </c:pt>
                <c:pt idx="3308" formatCode="0.0">
                  <c:v>100.4</c:v>
                </c:pt>
                <c:pt idx="3309" formatCode="0.0">
                  <c:v>103.5</c:v>
                </c:pt>
                <c:pt idx="3310" formatCode="0.0">
                  <c:v>105.1</c:v>
                </c:pt>
                <c:pt idx="3311" formatCode="0.0">
                  <c:v>103.6</c:v>
                </c:pt>
                <c:pt idx="3312" formatCode="0.0">
                  <c:v>103.9</c:v>
                </c:pt>
                <c:pt idx="3313" formatCode="0.0">
                  <c:v>103.5</c:v>
                </c:pt>
                <c:pt idx="3314" formatCode="0.0">
                  <c:v>104.6</c:v>
                </c:pt>
                <c:pt idx="3315" formatCode="0.0">
                  <c:v>109.3</c:v>
                </c:pt>
                <c:pt idx="3316" formatCode="0.0">
                  <c:v>110.2</c:v>
                </c:pt>
                <c:pt idx="3317" formatCode="0.0">
                  <c:v>108.4</c:v>
                </c:pt>
                <c:pt idx="3318" formatCode="0.0">
                  <c:v>108.6</c:v>
                </c:pt>
                <c:pt idx="3319" formatCode="0.0">
                  <c:v>107.98520209956504</c:v>
                </c:pt>
                <c:pt idx="3320" formatCode="0.0">
                  <c:v>107.3</c:v>
                </c:pt>
                <c:pt idx="3321" formatCode="0.0">
                  <c:v>107</c:v>
                </c:pt>
                <c:pt idx="3322" formatCode="0.0">
                  <c:v>100.3</c:v>
                </c:pt>
                <c:pt idx="3323" formatCode="0.0">
                  <c:v>106.8968829554163</c:v>
                </c:pt>
                <c:pt idx="3324" formatCode="0.0">
                  <c:v>106.4</c:v>
                </c:pt>
                <c:pt idx="3325" formatCode="0.0">
                  <c:v>109.86199999999999</c:v>
                </c:pt>
                <c:pt idx="3326" formatCode="0.0">
                  <c:v>108.913</c:v>
                </c:pt>
                <c:pt idx="3327" formatCode="0.0">
                  <c:v>107.8</c:v>
                </c:pt>
                <c:pt idx="3328" formatCode="0.0">
                  <c:v>107.5</c:v>
                </c:pt>
                <c:pt idx="3329" formatCode="0.0">
                  <c:v>107.4</c:v>
                </c:pt>
                <c:pt idx="3330" formatCode="0.0">
                  <c:v>103.5</c:v>
                </c:pt>
                <c:pt idx="3331" formatCode="0.0">
                  <c:v>106.2</c:v>
                </c:pt>
                <c:pt idx="3332" formatCode="0.0">
                  <c:v>106.3</c:v>
                </c:pt>
                <c:pt idx="3333" formatCode="0.0">
                  <c:v>107.22782381391794</c:v>
                </c:pt>
                <c:pt idx="3334" formatCode="0.0">
                  <c:v>108.6</c:v>
                </c:pt>
                <c:pt idx="3335" formatCode="0.0">
                  <c:v>108.6</c:v>
                </c:pt>
                <c:pt idx="3336" formatCode="0.0">
                  <c:v>108.8</c:v>
                </c:pt>
                <c:pt idx="3337" formatCode="0.0">
                  <c:v>108.7</c:v>
                </c:pt>
                <c:pt idx="3338" formatCode="0.0">
                  <c:v>111.7</c:v>
                </c:pt>
                <c:pt idx="3339" formatCode="0.0">
                  <c:v>107.41760564979242</c:v>
                </c:pt>
                <c:pt idx="3340" formatCode="0.0">
                  <c:v>106.69196685426847</c:v>
                </c:pt>
                <c:pt idx="3341" formatCode="0.0">
                  <c:v>107.8</c:v>
                </c:pt>
                <c:pt idx="3342" formatCode="0.0">
                  <c:v>109.57645161610392</c:v>
                </c:pt>
                <c:pt idx="3343" formatCode="0.0">
                  <c:v>110.9</c:v>
                </c:pt>
                <c:pt idx="3344" formatCode="0.0">
                  <c:v>110.54554261455749</c:v>
                </c:pt>
                <c:pt idx="3345" formatCode="0.0">
                  <c:v>108.7</c:v>
                </c:pt>
                <c:pt idx="3346" formatCode="0.0">
                  <c:v>109.7</c:v>
                </c:pt>
                <c:pt idx="3347" formatCode="0.0">
                  <c:v>107.3</c:v>
                </c:pt>
                <c:pt idx="3348" formatCode="0.0">
                  <c:v>106.35</c:v>
                </c:pt>
                <c:pt idx="3349" formatCode="0.0">
                  <c:v>107</c:v>
                </c:pt>
                <c:pt idx="3350" formatCode="0.0">
                  <c:v>109.2</c:v>
                </c:pt>
                <c:pt idx="3351" formatCode="0.0">
                  <c:v>108.9</c:v>
                </c:pt>
                <c:pt idx="3352" formatCode="0.0">
                  <c:v>113</c:v>
                </c:pt>
                <c:pt idx="3353" formatCode="0.0">
                  <c:v>112.2</c:v>
                </c:pt>
                <c:pt idx="3354" formatCode="0.0">
                  <c:v>111.8</c:v>
                </c:pt>
                <c:pt idx="3355" formatCode="0.0">
                  <c:v>111.5</c:v>
                </c:pt>
                <c:pt idx="3356" formatCode="0.0">
                  <c:v>113.1</c:v>
                </c:pt>
                <c:pt idx="3357" formatCode="0.0">
                  <c:v>116.5</c:v>
                </c:pt>
                <c:pt idx="3358" formatCode="0.0">
                  <c:v>118.43600000000001</c:v>
                </c:pt>
                <c:pt idx="3359" formatCode="0.0">
                  <c:v>117.82599999999999</c:v>
                </c:pt>
                <c:pt idx="3360" formatCode="0.0">
                  <c:v>117.5</c:v>
                </c:pt>
                <c:pt idx="3361" formatCode="0.0">
                  <c:v>117.3</c:v>
                </c:pt>
                <c:pt idx="3362" formatCode="0.0">
                  <c:v>116.3</c:v>
                </c:pt>
                <c:pt idx="3363" formatCode="0.0">
                  <c:v>119.8</c:v>
                </c:pt>
                <c:pt idx="3364" formatCode="0.0">
                  <c:v>118.5</c:v>
                </c:pt>
                <c:pt idx="3365" formatCode="0.0">
                  <c:v>119.1</c:v>
                </c:pt>
                <c:pt idx="3366" formatCode="0.0">
                  <c:v>116.3</c:v>
                </c:pt>
                <c:pt idx="3367" formatCode="0.0">
                  <c:v>115</c:v>
                </c:pt>
                <c:pt idx="3368" formatCode="0.0">
                  <c:v>114</c:v>
                </c:pt>
                <c:pt idx="3369" formatCode="0.0">
                  <c:v>114</c:v>
                </c:pt>
                <c:pt idx="3370" formatCode="0.0">
                  <c:v>113.3</c:v>
                </c:pt>
                <c:pt idx="3371" formatCode="0.0">
                  <c:v>112.9</c:v>
                </c:pt>
                <c:pt idx="3372" formatCode="0.0">
                  <c:v>112.9</c:v>
                </c:pt>
                <c:pt idx="3373" formatCode="0.0">
                  <c:v>112.4</c:v>
                </c:pt>
                <c:pt idx="3374" formatCode="0.0">
                  <c:v>112.4</c:v>
                </c:pt>
                <c:pt idx="3375" formatCode="0.0">
                  <c:v>112.3</c:v>
                </c:pt>
                <c:pt idx="3376" formatCode="0.0">
                  <c:v>111.8</c:v>
                </c:pt>
                <c:pt idx="3377" formatCode="0.0">
                  <c:v>112.1</c:v>
                </c:pt>
                <c:pt idx="3378" formatCode="0.0">
                  <c:v>112.6</c:v>
                </c:pt>
                <c:pt idx="3379" formatCode="0.0">
                  <c:v>111.39050031114905</c:v>
                </c:pt>
                <c:pt idx="3380" formatCode="0.0">
                  <c:v>110.9</c:v>
                </c:pt>
                <c:pt idx="3381" formatCode="0.0">
                  <c:v>111.2</c:v>
                </c:pt>
                <c:pt idx="3382" formatCode="0.0">
                  <c:v>112.9</c:v>
                </c:pt>
                <c:pt idx="3383" formatCode="0.0">
                  <c:v>116.2</c:v>
                </c:pt>
                <c:pt idx="3384" formatCode="0.0">
                  <c:v>114.58460658983833</c:v>
                </c:pt>
                <c:pt idx="3385" formatCode="0.0">
                  <c:v>114.5</c:v>
                </c:pt>
                <c:pt idx="3386" formatCode="0.0">
                  <c:v>116.3</c:v>
                </c:pt>
                <c:pt idx="3387" formatCode="0.0">
                  <c:v>116.7</c:v>
                </c:pt>
                <c:pt idx="3388" formatCode="0.0">
                  <c:v>121.185</c:v>
                </c:pt>
                <c:pt idx="3389" formatCode="0.0">
                  <c:v>128.33199999999999</c:v>
                </c:pt>
                <c:pt idx="3390" formatCode="0.0">
                  <c:v>130.5</c:v>
                </c:pt>
                <c:pt idx="3391" formatCode="0.0">
                  <c:v>128.69999999999999</c:v>
                </c:pt>
                <c:pt idx="3392" formatCode="0.0">
                  <c:v>127.6</c:v>
                </c:pt>
                <c:pt idx="3393" formatCode="0.0">
                  <c:v>126.5</c:v>
                </c:pt>
                <c:pt idx="3394" formatCode="0.0">
                  <c:v>124.3</c:v>
                </c:pt>
                <c:pt idx="3395" formatCode="0.0">
                  <c:v>125.9</c:v>
                </c:pt>
                <c:pt idx="3396" formatCode="0.0">
                  <c:v>125</c:v>
                </c:pt>
                <c:pt idx="3397" formatCode="0.0">
                  <c:v>119.3</c:v>
                </c:pt>
                <c:pt idx="3398" formatCode="0.0">
                  <c:v>118.7</c:v>
                </c:pt>
                <c:pt idx="3399" formatCode="0.0">
                  <c:v>115.94665563151372</c:v>
                </c:pt>
                <c:pt idx="3400" formatCode="0.0">
                  <c:v>120.7</c:v>
                </c:pt>
                <c:pt idx="3401" formatCode="0.0">
                  <c:v>115.6</c:v>
                </c:pt>
                <c:pt idx="3402" formatCode="0.0">
                  <c:v>116.2</c:v>
                </c:pt>
                <c:pt idx="3403" formatCode="0.0">
                  <c:v>114.6</c:v>
                </c:pt>
                <c:pt idx="3404" formatCode="0.0">
                  <c:v>113.7</c:v>
                </c:pt>
                <c:pt idx="3405" formatCode="0.0">
                  <c:v>113.3</c:v>
                </c:pt>
                <c:pt idx="3406" formatCode="0.0">
                  <c:v>113.2</c:v>
                </c:pt>
                <c:pt idx="3407" formatCode="0.0">
                  <c:v>115.5</c:v>
                </c:pt>
                <c:pt idx="3408" formatCode="0.0">
                  <c:v>114.03997325795147</c:v>
                </c:pt>
                <c:pt idx="3409" formatCode="0.0">
                  <c:v>114.4</c:v>
                </c:pt>
                <c:pt idx="3410" formatCode="0.0">
                  <c:v>118.7</c:v>
                </c:pt>
                <c:pt idx="3411" formatCode="0.0">
                  <c:v>118.2</c:v>
                </c:pt>
                <c:pt idx="3412" formatCode="0.0">
                  <c:v>123.1</c:v>
                </c:pt>
                <c:pt idx="3413" formatCode="0.0">
                  <c:v>123.1</c:v>
                </c:pt>
                <c:pt idx="3414" formatCode="0.0">
                  <c:v>117.8</c:v>
                </c:pt>
                <c:pt idx="3415" formatCode="0.0">
                  <c:v>119.73841759164543</c:v>
                </c:pt>
                <c:pt idx="3416" formatCode="0.0">
                  <c:v>119.6</c:v>
                </c:pt>
                <c:pt idx="3417" formatCode="0.0">
                  <c:v>117.4</c:v>
                </c:pt>
                <c:pt idx="3418" formatCode="0.0">
                  <c:v>113</c:v>
                </c:pt>
                <c:pt idx="3419" formatCode="0.0">
                  <c:v>118.31123388785505</c:v>
                </c:pt>
                <c:pt idx="3420" formatCode="0.0">
                  <c:v>113.03317194342659</c:v>
                </c:pt>
                <c:pt idx="3421" formatCode="0.0">
                  <c:v>107.75510999899814</c:v>
                </c:pt>
                <c:pt idx="3422" formatCode="0.0">
                  <c:v>101</c:v>
                </c:pt>
                <c:pt idx="3423" formatCode="0.0">
                  <c:v>104.2</c:v>
                </c:pt>
                <c:pt idx="3424" formatCode="0.0">
                  <c:v>101.3</c:v>
                </c:pt>
                <c:pt idx="3425" formatCode="0.0">
                  <c:v>100.8</c:v>
                </c:pt>
                <c:pt idx="3426" formatCode="0.0">
                  <c:v>102.65</c:v>
                </c:pt>
                <c:pt idx="3427" formatCode="0.0">
                  <c:v>104.5</c:v>
                </c:pt>
                <c:pt idx="3428" formatCode="0.0">
                  <c:v>102.8</c:v>
                </c:pt>
                <c:pt idx="3429" formatCode="0.0">
                  <c:v>100.2</c:v>
                </c:pt>
              </c:numCache>
            </c:numRef>
          </c:val>
          <c:smooth val="0"/>
          <c:extLst>
            <c:ext xmlns:c16="http://schemas.microsoft.com/office/drawing/2014/chart" uri="{C3380CC4-5D6E-409C-BE32-E72D297353CC}">
              <c16:uniqueId val="{00000002-4194-4A78-BFE3-5C51AC7DD5E7}"/>
            </c:ext>
          </c:extLst>
        </c:ser>
        <c:ser>
          <c:idx val="3"/>
          <c:order val="3"/>
          <c:tx>
            <c:strRef>
              <c:f>'[DA 9413.xlsx]Sheet5 (2)'!$A$5</c:f>
              <c:strCache>
                <c:ptCount val="1"/>
                <c:pt idx="0">
                  <c:v>Low Beta (A-AAA) Consumer Cyclical</c:v>
                </c:pt>
              </c:strCache>
            </c:strRef>
          </c:tx>
          <c:spPr>
            <a:ln w="28575" cap="rnd">
              <a:solidFill>
                <a:srgbClr val="FFC000"/>
              </a:solidFill>
              <a:round/>
            </a:ln>
            <a:effectLst/>
          </c:spPr>
          <c:marker>
            <c:symbol val="none"/>
          </c:marker>
          <c:cat>
            <c:numRef>
              <c:f>'[DA 9413.xlsx]Sheet5 (2)'!$B$1:$EAY$1</c:f>
              <c:numCache>
                <c:formatCode>m/d/yyyy</c:formatCode>
                <c:ptCount val="3430"/>
                <c:pt idx="0">
                  <c:v>40546</c:v>
                </c:pt>
                <c:pt idx="1">
                  <c:v>40547</c:v>
                </c:pt>
                <c:pt idx="2">
                  <c:v>40548</c:v>
                </c:pt>
                <c:pt idx="3">
                  <c:v>40549</c:v>
                </c:pt>
                <c:pt idx="4">
                  <c:v>40550</c:v>
                </c:pt>
                <c:pt idx="5">
                  <c:v>40553</c:v>
                </c:pt>
                <c:pt idx="6">
                  <c:v>40554</c:v>
                </c:pt>
                <c:pt idx="7">
                  <c:v>40555</c:v>
                </c:pt>
                <c:pt idx="8">
                  <c:v>40556</c:v>
                </c:pt>
                <c:pt idx="9">
                  <c:v>40557</c:v>
                </c:pt>
                <c:pt idx="10">
                  <c:v>40561</c:v>
                </c:pt>
                <c:pt idx="11">
                  <c:v>40562</c:v>
                </c:pt>
                <c:pt idx="12">
                  <c:v>40563</c:v>
                </c:pt>
                <c:pt idx="13">
                  <c:v>40564</c:v>
                </c:pt>
                <c:pt idx="14">
                  <c:v>40567</c:v>
                </c:pt>
                <c:pt idx="15">
                  <c:v>40568</c:v>
                </c:pt>
                <c:pt idx="16">
                  <c:v>40569</c:v>
                </c:pt>
                <c:pt idx="17">
                  <c:v>40570</c:v>
                </c:pt>
                <c:pt idx="18">
                  <c:v>40571</c:v>
                </c:pt>
                <c:pt idx="19">
                  <c:v>40574</c:v>
                </c:pt>
                <c:pt idx="20">
                  <c:v>40575</c:v>
                </c:pt>
                <c:pt idx="21">
                  <c:v>40576</c:v>
                </c:pt>
                <c:pt idx="22">
                  <c:v>40577</c:v>
                </c:pt>
                <c:pt idx="23">
                  <c:v>40578</c:v>
                </c:pt>
                <c:pt idx="24">
                  <c:v>40581</c:v>
                </c:pt>
                <c:pt idx="25">
                  <c:v>40582</c:v>
                </c:pt>
                <c:pt idx="26">
                  <c:v>40583</c:v>
                </c:pt>
                <c:pt idx="27">
                  <c:v>40584</c:v>
                </c:pt>
                <c:pt idx="28">
                  <c:v>40585</c:v>
                </c:pt>
                <c:pt idx="29">
                  <c:v>40588</c:v>
                </c:pt>
                <c:pt idx="30">
                  <c:v>40589</c:v>
                </c:pt>
                <c:pt idx="31">
                  <c:v>40590</c:v>
                </c:pt>
                <c:pt idx="32">
                  <c:v>40591</c:v>
                </c:pt>
                <c:pt idx="33">
                  <c:v>40592</c:v>
                </c:pt>
                <c:pt idx="34">
                  <c:v>40596</c:v>
                </c:pt>
                <c:pt idx="35">
                  <c:v>40597</c:v>
                </c:pt>
                <c:pt idx="36">
                  <c:v>40598</c:v>
                </c:pt>
                <c:pt idx="37">
                  <c:v>40599</c:v>
                </c:pt>
                <c:pt idx="38">
                  <c:v>40602</c:v>
                </c:pt>
                <c:pt idx="39">
                  <c:v>40603</c:v>
                </c:pt>
                <c:pt idx="40">
                  <c:v>40604</c:v>
                </c:pt>
                <c:pt idx="41">
                  <c:v>40605</c:v>
                </c:pt>
                <c:pt idx="42">
                  <c:v>40606</c:v>
                </c:pt>
                <c:pt idx="43">
                  <c:v>40609</c:v>
                </c:pt>
                <c:pt idx="44">
                  <c:v>40610</c:v>
                </c:pt>
                <c:pt idx="45">
                  <c:v>40611</c:v>
                </c:pt>
                <c:pt idx="46">
                  <c:v>40612</c:v>
                </c:pt>
                <c:pt idx="47">
                  <c:v>40613</c:v>
                </c:pt>
                <c:pt idx="48">
                  <c:v>40616</c:v>
                </c:pt>
                <c:pt idx="49">
                  <c:v>40617</c:v>
                </c:pt>
                <c:pt idx="50">
                  <c:v>40618</c:v>
                </c:pt>
                <c:pt idx="51">
                  <c:v>40619</c:v>
                </c:pt>
                <c:pt idx="52">
                  <c:v>40620</c:v>
                </c:pt>
                <c:pt idx="53">
                  <c:v>40623</c:v>
                </c:pt>
                <c:pt idx="54">
                  <c:v>40624</c:v>
                </c:pt>
                <c:pt idx="55">
                  <c:v>40625</c:v>
                </c:pt>
                <c:pt idx="56">
                  <c:v>40626</c:v>
                </c:pt>
                <c:pt idx="57">
                  <c:v>40627</c:v>
                </c:pt>
                <c:pt idx="58">
                  <c:v>40630</c:v>
                </c:pt>
                <c:pt idx="59">
                  <c:v>40631</c:v>
                </c:pt>
                <c:pt idx="60">
                  <c:v>40632</c:v>
                </c:pt>
                <c:pt idx="61">
                  <c:v>40633</c:v>
                </c:pt>
                <c:pt idx="62">
                  <c:v>40634</c:v>
                </c:pt>
                <c:pt idx="63">
                  <c:v>40637</c:v>
                </c:pt>
                <c:pt idx="64">
                  <c:v>40638</c:v>
                </c:pt>
                <c:pt idx="65">
                  <c:v>40639</c:v>
                </c:pt>
                <c:pt idx="66">
                  <c:v>40640</c:v>
                </c:pt>
                <c:pt idx="67">
                  <c:v>40641</c:v>
                </c:pt>
                <c:pt idx="68">
                  <c:v>40644</c:v>
                </c:pt>
                <c:pt idx="69">
                  <c:v>40645</c:v>
                </c:pt>
                <c:pt idx="70">
                  <c:v>40646</c:v>
                </c:pt>
                <c:pt idx="71">
                  <c:v>40647</c:v>
                </c:pt>
                <c:pt idx="72">
                  <c:v>40648</c:v>
                </c:pt>
                <c:pt idx="73">
                  <c:v>40651</c:v>
                </c:pt>
                <c:pt idx="74">
                  <c:v>40652</c:v>
                </c:pt>
                <c:pt idx="75">
                  <c:v>40653</c:v>
                </c:pt>
                <c:pt idx="76">
                  <c:v>40654</c:v>
                </c:pt>
                <c:pt idx="77">
                  <c:v>40658</c:v>
                </c:pt>
                <c:pt idx="78">
                  <c:v>40659</c:v>
                </c:pt>
                <c:pt idx="79">
                  <c:v>40660</c:v>
                </c:pt>
                <c:pt idx="80">
                  <c:v>40661</c:v>
                </c:pt>
                <c:pt idx="81">
                  <c:v>40662</c:v>
                </c:pt>
                <c:pt idx="82">
                  <c:v>40665</c:v>
                </c:pt>
                <c:pt idx="83">
                  <c:v>40666</c:v>
                </c:pt>
                <c:pt idx="84">
                  <c:v>40667</c:v>
                </c:pt>
                <c:pt idx="85">
                  <c:v>40668</c:v>
                </c:pt>
                <c:pt idx="86">
                  <c:v>40669</c:v>
                </c:pt>
                <c:pt idx="87">
                  <c:v>40672</c:v>
                </c:pt>
                <c:pt idx="88">
                  <c:v>40673</c:v>
                </c:pt>
                <c:pt idx="89">
                  <c:v>40674</c:v>
                </c:pt>
                <c:pt idx="90">
                  <c:v>40675</c:v>
                </c:pt>
                <c:pt idx="91">
                  <c:v>40676</c:v>
                </c:pt>
                <c:pt idx="92">
                  <c:v>40679</c:v>
                </c:pt>
                <c:pt idx="93">
                  <c:v>40680</c:v>
                </c:pt>
                <c:pt idx="94">
                  <c:v>40681</c:v>
                </c:pt>
                <c:pt idx="95">
                  <c:v>40682</c:v>
                </c:pt>
                <c:pt idx="96">
                  <c:v>40683</c:v>
                </c:pt>
                <c:pt idx="97">
                  <c:v>40686</c:v>
                </c:pt>
                <c:pt idx="98">
                  <c:v>40687</c:v>
                </c:pt>
                <c:pt idx="99">
                  <c:v>40688</c:v>
                </c:pt>
                <c:pt idx="100">
                  <c:v>40689</c:v>
                </c:pt>
                <c:pt idx="101">
                  <c:v>40690</c:v>
                </c:pt>
                <c:pt idx="102">
                  <c:v>40694</c:v>
                </c:pt>
                <c:pt idx="103">
                  <c:v>40695</c:v>
                </c:pt>
                <c:pt idx="104">
                  <c:v>40696</c:v>
                </c:pt>
                <c:pt idx="105">
                  <c:v>40697</c:v>
                </c:pt>
                <c:pt idx="106">
                  <c:v>40700</c:v>
                </c:pt>
                <c:pt idx="107">
                  <c:v>40701</c:v>
                </c:pt>
                <c:pt idx="108">
                  <c:v>40702</c:v>
                </c:pt>
                <c:pt idx="109">
                  <c:v>40703</c:v>
                </c:pt>
                <c:pt idx="110">
                  <c:v>40704</c:v>
                </c:pt>
                <c:pt idx="111">
                  <c:v>40707</c:v>
                </c:pt>
                <c:pt idx="112">
                  <c:v>40708</c:v>
                </c:pt>
                <c:pt idx="113">
                  <c:v>40709</c:v>
                </c:pt>
                <c:pt idx="114">
                  <c:v>40710</c:v>
                </c:pt>
                <c:pt idx="115">
                  <c:v>40711</c:v>
                </c:pt>
                <c:pt idx="116">
                  <c:v>40714</c:v>
                </c:pt>
                <c:pt idx="117">
                  <c:v>40715</c:v>
                </c:pt>
                <c:pt idx="118">
                  <c:v>40716</c:v>
                </c:pt>
                <c:pt idx="119">
                  <c:v>40717</c:v>
                </c:pt>
                <c:pt idx="120">
                  <c:v>40718</c:v>
                </c:pt>
                <c:pt idx="121">
                  <c:v>40721</c:v>
                </c:pt>
                <c:pt idx="122">
                  <c:v>40722</c:v>
                </c:pt>
                <c:pt idx="123">
                  <c:v>40723</c:v>
                </c:pt>
                <c:pt idx="124">
                  <c:v>40724</c:v>
                </c:pt>
                <c:pt idx="125">
                  <c:v>40725</c:v>
                </c:pt>
                <c:pt idx="126">
                  <c:v>40729</c:v>
                </c:pt>
                <c:pt idx="127">
                  <c:v>40730</c:v>
                </c:pt>
                <c:pt idx="128">
                  <c:v>40731</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40792</c:v>
                </c:pt>
                <c:pt idx="171">
                  <c:v>40793</c:v>
                </c:pt>
                <c:pt idx="172">
                  <c:v>40794</c:v>
                </c:pt>
                <c:pt idx="173">
                  <c:v>40795</c:v>
                </c:pt>
                <c:pt idx="174">
                  <c:v>40798</c:v>
                </c:pt>
                <c:pt idx="175">
                  <c:v>40799</c:v>
                </c:pt>
                <c:pt idx="176">
                  <c:v>40800</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40827</c:v>
                </c:pt>
                <c:pt idx="195">
                  <c:v>40828</c:v>
                </c:pt>
                <c:pt idx="196">
                  <c:v>40829</c:v>
                </c:pt>
                <c:pt idx="197">
                  <c:v>40830</c:v>
                </c:pt>
                <c:pt idx="198">
                  <c:v>40833</c:v>
                </c:pt>
                <c:pt idx="199">
                  <c:v>40834</c:v>
                </c:pt>
                <c:pt idx="200">
                  <c:v>40835</c:v>
                </c:pt>
                <c:pt idx="201">
                  <c:v>40836</c:v>
                </c:pt>
                <c:pt idx="202">
                  <c:v>40837</c:v>
                </c:pt>
                <c:pt idx="203">
                  <c:v>40840</c:v>
                </c:pt>
                <c:pt idx="204">
                  <c:v>40841</c:v>
                </c:pt>
                <c:pt idx="205">
                  <c:v>40842</c:v>
                </c:pt>
                <c:pt idx="206">
                  <c:v>40843</c:v>
                </c:pt>
                <c:pt idx="207">
                  <c:v>40844</c:v>
                </c:pt>
                <c:pt idx="208">
                  <c:v>40847</c:v>
                </c:pt>
                <c:pt idx="209">
                  <c:v>40848</c:v>
                </c:pt>
                <c:pt idx="210">
                  <c:v>40849</c:v>
                </c:pt>
                <c:pt idx="211">
                  <c:v>40850</c:v>
                </c:pt>
                <c:pt idx="212">
                  <c:v>40851</c:v>
                </c:pt>
                <c:pt idx="213">
                  <c:v>40854</c:v>
                </c:pt>
                <c:pt idx="214">
                  <c:v>40855</c:v>
                </c:pt>
                <c:pt idx="215">
                  <c:v>40856</c:v>
                </c:pt>
                <c:pt idx="216">
                  <c:v>40857</c:v>
                </c:pt>
                <c:pt idx="217">
                  <c:v>40861</c:v>
                </c:pt>
                <c:pt idx="218">
                  <c:v>40862</c:v>
                </c:pt>
                <c:pt idx="219">
                  <c:v>40863</c:v>
                </c:pt>
                <c:pt idx="220">
                  <c:v>40864</c:v>
                </c:pt>
                <c:pt idx="221">
                  <c:v>40865</c:v>
                </c:pt>
                <c:pt idx="222">
                  <c:v>40868</c:v>
                </c:pt>
                <c:pt idx="223">
                  <c:v>40869</c:v>
                </c:pt>
                <c:pt idx="224">
                  <c:v>40870</c:v>
                </c:pt>
                <c:pt idx="225">
                  <c:v>40872</c:v>
                </c:pt>
                <c:pt idx="226">
                  <c:v>40875</c:v>
                </c:pt>
                <c:pt idx="227">
                  <c:v>40876</c:v>
                </c:pt>
                <c:pt idx="228">
                  <c:v>40877</c:v>
                </c:pt>
                <c:pt idx="229">
                  <c:v>40878</c:v>
                </c:pt>
                <c:pt idx="230">
                  <c:v>40879</c:v>
                </c:pt>
                <c:pt idx="231">
                  <c:v>40882</c:v>
                </c:pt>
                <c:pt idx="232">
                  <c:v>40883</c:v>
                </c:pt>
                <c:pt idx="233">
                  <c:v>40884</c:v>
                </c:pt>
                <c:pt idx="234">
                  <c:v>40885</c:v>
                </c:pt>
                <c:pt idx="235">
                  <c:v>40886</c:v>
                </c:pt>
                <c:pt idx="236">
                  <c:v>40889</c:v>
                </c:pt>
                <c:pt idx="237">
                  <c:v>40890</c:v>
                </c:pt>
                <c:pt idx="238">
                  <c:v>40891</c:v>
                </c:pt>
                <c:pt idx="239">
                  <c:v>40892</c:v>
                </c:pt>
                <c:pt idx="240">
                  <c:v>40893</c:v>
                </c:pt>
                <c:pt idx="241">
                  <c:v>40896</c:v>
                </c:pt>
                <c:pt idx="242">
                  <c:v>40897</c:v>
                </c:pt>
                <c:pt idx="243">
                  <c:v>40898</c:v>
                </c:pt>
                <c:pt idx="244">
                  <c:v>40899</c:v>
                </c:pt>
                <c:pt idx="245">
                  <c:v>40900</c:v>
                </c:pt>
                <c:pt idx="246">
                  <c:v>40904</c:v>
                </c:pt>
                <c:pt idx="247">
                  <c:v>40905</c:v>
                </c:pt>
                <c:pt idx="248">
                  <c:v>40906</c:v>
                </c:pt>
                <c:pt idx="249">
                  <c:v>40907</c:v>
                </c:pt>
                <c:pt idx="250">
                  <c:v>40911</c:v>
                </c:pt>
                <c:pt idx="251">
                  <c:v>40912</c:v>
                </c:pt>
                <c:pt idx="252">
                  <c:v>40913</c:v>
                </c:pt>
                <c:pt idx="253">
                  <c:v>40914</c:v>
                </c:pt>
                <c:pt idx="254">
                  <c:v>40917</c:v>
                </c:pt>
                <c:pt idx="255">
                  <c:v>40918</c:v>
                </c:pt>
                <c:pt idx="256">
                  <c:v>40919</c:v>
                </c:pt>
                <c:pt idx="257">
                  <c:v>40920</c:v>
                </c:pt>
                <c:pt idx="258">
                  <c:v>40921</c:v>
                </c:pt>
                <c:pt idx="259">
                  <c:v>40925</c:v>
                </c:pt>
                <c:pt idx="260">
                  <c:v>40926</c:v>
                </c:pt>
                <c:pt idx="261">
                  <c:v>40927</c:v>
                </c:pt>
                <c:pt idx="262">
                  <c:v>40928</c:v>
                </c:pt>
                <c:pt idx="263">
                  <c:v>40931</c:v>
                </c:pt>
                <c:pt idx="264">
                  <c:v>40932</c:v>
                </c:pt>
                <c:pt idx="265">
                  <c:v>40933</c:v>
                </c:pt>
                <c:pt idx="266">
                  <c:v>40934</c:v>
                </c:pt>
                <c:pt idx="267">
                  <c:v>40935</c:v>
                </c:pt>
                <c:pt idx="268">
                  <c:v>40938</c:v>
                </c:pt>
                <c:pt idx="269">
                  <c:v>40939</c:v>
                </c:pt>
                <c:pt idx="270">
                  <c:v>40940</c:v>
                </c:pt>
                <c:pt idx="271">
                  <c:v>40941</c:v>
                </c:pt>
                <c:pt idx="272">
                  <c:v>40942</c:v>
                </c:pt>
                <c:pt idx="273">
                  <c:v>40945</c:v>
                </c:pt>
                <c:pt idx="274">
                  <c:v>40946</c:v>
                </c:pt>
                <c:pt idx="275">
                  <c:v>40947</c:v>
                </c:pt>
                <c:pt idx="276">
                  <c:v>40948</c:v>
                </c:pt>
                <c:pt idx="277">
                  <c:v>40949</c:v>
                </c:pt>
                <c:pt idx="278">
                  <c:v>40952</c:v>
                </c:pt>
                <c:pt idx="279">
                  <c:v>40953</c:v>
                </c:pt>
                <c:pt idx="280">
                  <c:v>40954</c:v>
                </c:pt>
                <c:pt idx="281">
                  <c:v>40955</c:v>
                </c:pt>
                <c:pt idx="282">
                  <c:v>40956</c:v>
                </c:pt>
                <c:pt idx="283">
                  <c:v>40960</c:v>
                </c:pt>
                <c:pt idx="284">
                  <c:v>40961</c:v>
                </c:pt>
                <c:pt idx="285">
                  <c:v>40962</c:v>
                </c:pt>
                <c:pt idx="286">
                  <c:v>40963</c:v>
                </c:pt>
                <c:pt idx="287">
                  <c:v>40966</c:v>
                </c:pt>
                <c:pt idx="288">
                  <c:v>40967</c:v>
                </c:pt>
                <c:pt idx="289">
                  <c:v>40968</c:v>
                </c:pt>
                <c:pt idx="290">
                  <c:v>40969</c:v>
                </c:pt>
                <c:pt idx="291">
                  <c:v>40970</c:v>
                </c:pt>
                <c:pt idx="292">
                  <c:v>40973</c:v>
                </c:pt>
                <c:pt idx="293">
                  <c:v>40974</c:v>
                </c:pt>
                <c:pt idx="294">
                  <c:v>40975</c:v>
                </c:pt>
                <c:pt idx="295">
                  <c:v>40976</c:v>
                </c:pt>
                <c:pt idx="296">
                  <c:v>40977</c:v>
                </c:pt>
                <c:pt idx="297">
                  <c:v>40980</c:v>
                </c:pt>
                <c:pt idx="298">
                  <c:v>40981</c:v>
                </c:pt>
                <c:pt idx="299">
                  <c:v>40982</c:v>
                </c:pt>
                <c:pt idx="300">
                  <c:v>40983</c:v>
                </c:pt>
                <c:pt idx="301">
                  <c:v>40984</c:v>
                </c:pt>
                <c:pt idx="302">
                  <c:v>40987</c:v>
                </c:pt>
                <c:pt idx="303">
                  <c:v>40988</c:v>
                </c:pt>
                <c:pt idx="304">
                  <c:v>40989</c:v>
                </c:pt>
                <c:pt idx="305">
                  <c:v>40990</c:v>
                </c:pt>
                <c:pt idx="306">
                  <c:v>40991</c:v>
                </c:pt>
                <c:pt idx="307">
                  <c:v>40994</c:v>
                </c:pt>
                <c:pt idx="308">
                  <c:v>40995</c:v>
                </c:pt>
                <c:pt idx="309">
                  <c:v>40996</c:v>
                </c:pt>
                <c:pt idx="310">
                  <c:v>40997</c:v>
                </c:pt>
                <c:pt idx="311">
                  <c:v>40998</c:v>
                </c:pt>
                <c:pt idx="312">
                  <c:v>41001</c:v>
                </c:pt>
                <c:pt idx="313">
                  <c:v>41002</c:v>
                </c:pt>
                <c:pt idx="314">
                  <c:v>41003</c:v>
                </c:pt>
                <c:pt idx="315">
                  <c:v>41004</c:v>
                </c:pt>
                <c:pt idx="316">
                  <c:v>41008</c:v>
                </c:pt>
                <c:pt idx="317">
                  <c:v>41009</c:v>
                </c:pt>
                <c:pt idx="318">
                  <c:v>41010</c:v>
                </c:pt>
                <c:pt idx="319">
                  <c:v>41011</c:v>
                </c:pt>
                <c:pt idx="320">
                  <c:v>41012</c:v>
                </c:pt>
                <c:pt idx="321">
                  <c:v>41015</c:v>
                </c:pt>
                <c:pt idx="322">
                  <c:v>41016</c:v>
                </c:pt>
                <c:pt idx="323">
                  <c:v>41017</c:v>
                </c:pt>
                <c:pt idx="324">
                  <c:v>41018</c:v>
                </c:pt>
                <c:pt idx="325">
                  <c:v>41019</c:v>
                </c:pt>
                <c:pt idx="326">
                  <c:v>41022</c:v>
                </c:pt>
                <c:pt idx="327">
                  <c:v>41023</c:v>
                </c:pt>
                <c:pt idx="328">
                  <c:v>41024</c:v>
                </c:pt>
                <c:pt idx="329">
                  <c:v>41025</c:v>
                </c:pt>
                <c:pt idx="330">
                  <c:v>41026</c:v>
                </c:pt>
                <c:pt idx="331">
                  <c:v>41029</c:v>
                </c:pt>
                <c:pt idx="332">
                  <c:v>41030</c:v>
                </c:pt>
                <c:pt idx="333">
                  <c:v>41031</c:v>
                </c:pt>
                <c:pt idx="334">
                  <c:v>41032</c:v>
                </c:pt>
                <c:pt idx="335">
                  <c:v>41033</c:v>
                </c:pt>
                <c:pt idx="336">
                  <c:v>41036</c:v>
                </c:pt>
                <c:pt idx="337">
                  <c:v>41037</c:v>
                </c:pt>
                <c:pt idx="338">
                  <c:v>41038</c:v>
                </c:pt>
                <c:pt idx="339">
                  <c:v>41039</c:v>
                </c:pt>
                <c:pt idx="340">
                  <c:v>41040</c:v>
                </c:pt>
                <c:pt idx="341">
                  <c:v>41043</c:v>
                </c:pt>
                <c:pt idx="342">
                  <c:v>41044</c:v>
                </c:pt>
                <c:pt idx="343">
                  <c:v>41045</c:v>
                </c:pt>
                <c:pt idx="344">
                  <c:v>41046</c:v>
                </c:pt>
                <c:pt idx="345">
                  <c:v>41047</c:v>
                </c:pt>
                <c:pt idx="346">
                  <c:v>41050</c:v>
                </c:pt>
                <c:pt idx="347">
                  <c:v>41051</c:v>
                </c:pt>
                <c:pt idx="348">
                  <c:v>41052</c:v>
                </c:pt>
                <c:pt idx="349">
                  <c:v>41053</c:v>
                </c:pt>
                <c:pt idx="350">
                  <c:v>41054</c:v>
                </c:pt>
                <c:pt idx="351">
                  <c:v>41058</c:v>
                </c:pt>
                <c:pt idx="352">
                  <c:v>41059</c:v>
                </c:pt>
                <c:pt idx="353">
                  <c:v>41060</c:v>
                </c:pt>
                <c:pt idx="354">
                  <c:v>41061</c:v>
                </c:pt>
                <c:pt idx="355">
                  <c:v>41064</c:v>
                </c:pt>
                <c:pt idx="356">
                  <c:v>41065</c:v>
                </c:pt>
                <c:pt idx="357">
                  <c:v>41066</c:v>
                </c:pt>
                <c:pt idx="358">
                  <c:v>41067</c:v>
                </c:pt>
                <c:pt idx="359">
                  <c:v>41068</c:v>
                </c:pt>
                <c:pt idx="360">
                  <c:v>41071</c:v>
                </c:pt>
                <c:pt idx="361">
                  <c:v>41072</c:v>
                </c:pt>
                <c:pt idx="362">
                  <c:v>41073</c:v>
                </c:pt>
                <c:pt idx="363">
                  <c:v>41074</c:v>
                </c:pt>
                <c:pt idx="364">
                  <c:v>41075</c:v>
                </c:pt>
                <c:pt idx="365">
                  <c:v>41078</c:v>
                </c:pt>
                <c:pt idx="366">
                  <c:v>41079</c:v>
                </c:pt>
                <c:pt idx="367">
                  <c:v>41080</c:v>
                </c:pt>
                <c:pt idx="368">
                  <c:v>41081</c:v>
                </c:pt>
                <c:pt idx="369">
                  <c:v>41082</c:v>
                </c:pt>
                <c:pt idx="370">
                  <c:v>41085</c:v>
                </c:pt>
                <c:pt idx="371">
                  <c:v>41086</c:v>
                </c:pt>
                <c:pt idx="372">
                  <c:v>41087</c:v>
                </c:pt>
                <c:pt idx="373">
                  <c:v>41088</c:v>
                </c:pt>
                <c:pt idx="374">
                  <c:v>41089</c:v>
                </c:pt>
                <c:pt idx="375">
                  <c:v>41092</c:v>
                </c:pt>
                <c:pt idx="376">
                  <c:v>41093</c:v>
                </c:pt>
                <c:pt idx="377">
                  <c:v>41095</c:v>
                </c:pt>
                <c:pt idx="378">
                  <c:v>41096</c:v>
                </c:pt>
                <c:pt idx="379">
                  <c:v>41099</c:v>
                </c:pt>
                <c:pt idx="380">
                  <c:v>41100</c:v>
                </c:pt>
                <c:pt idx="381">
                  <c:v>41101</c:v>
                </c:pt>
                <c:pt idx="382">
                  <c:v>41102</c:v>
                </c:pt>
                <c:pt idx="383">
                  <c:v>41103</c:v>
                </c:pt>
                <c:pt idx="384">
                  <c:v>41106</c:v>
                </c:pt>
                <c:pt idx="385">
                  <c:v>41107</c:v>
                </c:pt>
                <c:pt idx="386">
                  <c:v>41108</c:v>
                </c:pt>
                <c:pt idx="387">
                  <c:v>41109</c:v>
                </c:pt>
                <c:pt idx="388">
                  <c:v>41110</c:v>
                </c:pt>
                <c:pt idx="389">
                  <c:v>41113</c:v>
                </c:pt>
                <c:pt idx="390">
                  <c:v>41114</c:v>
                </c:pt>
                <c:pt idx="391">
                  <c:v>41115</c:v>
                </c:pt>
                <c:pt idx="392">
                  <c:v>41116</c:v>
                </c:pt>
                <c:pt idx="393">
                  <c:v>41117</c:v>
                </c:pt>
                <c:pt idx="394">
                  <c:v>41120</c:v>
                </c:pt>
                <c:pt idx="395">
                  <c:v>41121</c:v>
                </c:pt>
                <c:pt idx="396">
                  <c:v>41122</c:v>
                </c:pt>
                <c:pt idx="397">
                  <c:v>41123</c:v>
                </c:pt>
                <c:pt idx="398">
                  <c:v>41124</c:v>
                </c:pt>
                <c:pt idx="399">
                  <c:v>41127</c:v>
                </c:pt>
                <c:pt idx="400">
                  <c:v>41128</c:v>
                </c:pt>
                <c:pt idx="401">
                  <c:v>41129</c:v>
                </c:pt>
                <c:pt idx="402">
                  <c:v>41130</c:v>
                </c:pt>
                <c:pt idx="403">
                  <c:v>41131</c:v>
                </c:pt>
                <c:pt idx="404">
                  <c:v>41134</c:v>
                </c:pt>
                <c:pt idx="405">
                  <c:v>41135</c:v>
                </c:pt>
                <c:pt idx="406">
                  <c:v>41136</c:v>
                </c:pt>
                <c:pt idx="407">
                  <c:v>41137</c:v>
                </c:pt>
                <c:pt idx="408">
                  <c:v>41138</c:v>
                </c:pt>
                <c:pt idx="409">
                  <c:v>41141</c:v>
                </c:pt>
                <c:pt idx="410">
                  <c:v>41142</c:v>
                </c:pt>
                <c:pt idx="411">
                  <c:v>41143</c:v>
                </c:pt>
                <c:pt idx="412">
                  <c:v>41144</c:v>
                </c:pt>
                <c:pt idx="413">
                  <c:v>41145</c:v>
                </c:pt>
                <c:pt idx="414">
                  <c:v>41148</c:v>
                </c:pt>
                <c:pt idx="415">
                  <c:v>41149</c:v>
                </c:pt>
                <c:pt idx="416">
                  <c:v>41150</c:v>
                </c:pt>
                <c:pt idx="417">
                  <c:v>41151</c:v>
                </c:pt>
                <c:pt idx="418">
                  <c:v>41152</c:v>
                </c:pt>
                <c:pt idx="419">
                  <c:v>41156</c:v>
                </c:pt>
                <c:pt idx="420">
                  <c:v>41157</c:v>
                </c:pt>
                <c:pt idx="421">
                  <c:v>41158</c:v>
                </c:pt>
                <c:pt idx="422">
                  <c:v>41159</c:v>
                </c:pt>
                <c:pt idx="423">
                  <c:v>41162</c:v>
                </c:pt>
                <c:pt idx="424">
                  <c:v>41163</c:v>
                </c:pt>
                <c:pt idx="425">
                  <c:v>41164</c:v>
                </c:pt>
                <c:pt idx="426">
                  <c:v>41165</c:v>
                </c:pt>
                <c:pt idx="427">
                  <c:v>41166</c:v>
                </c:pt>
                <c:pt idx="428">
                  <c:v>41169</c:v>
                </c:pt>
                <c:pt idx="429">
                  <c:v>41170</c:v>
                </c:pt>
                <c:pt idx="430">
                  <c:v>41171</c:v>
                </c:pt>
                <c:pt idx="431">
                  <c:v>41172</c:v>
                </c:pt>
                <c:pt idx="432">
                  <c:v>41173</c:v>
                </c:pt>
                <c:pt idx="433">
                  <c:v>41176</c:v>
                </c:pt>
                <c:pt idx="434">
                  <c:v>41177</c:v>
                </c:pt>
                <c:pt idx="435">
                  <c:v>41178</c:v>
                </c:pt>
                <c:pt idx="436">
                  <c:v>41179</c:v>
                </c:pt>
                <c:pt idx="437">
                  <c:v>41180</c:v>
                </c:pt>
                <c:pt idx="438">
                  <c:v>41183</c:v>
                </c:pt>
                <c:pt idx="439">
                  <c:v>41184</c:v>
                </c:pt>
                <c:pt idx="440">
                  <c:v>41185</c:v>
                </c:pt>
                <c:pt idx="441">
                  <c:v>41186</c:v>
                </c:pt>
                <c:pt idx="442">
                  <c:v>41187</c:v>
                </c:pt>
                <c:pt idx="443">
                  <c:v>41191</c:v>
                </c:pt>
                <c:pt idx="444">
                  <c:v>41192</c:v>
                </c:pt>
                <c:pt idx="445">
                  <c:v>41193</c:v>
                </c:pt>
                <c:pt idx="446">
                  <c:v>41194</c:v>
                </c:pt>
                <c:pt idx="447">
                  <c:v>41197</c:v>
                </c:pt>
                <c:pt idx="448">
                  <c:v>41198</c:v>
                </c:pt>
                <c:pt idx="449">
                  <c:v>41199</c:v>
                </c:pt>
                <c:pt idx="450">
                  <c:v>41200</c:v>
                </c:pt>
                <c:pt idx="451">
                  <c:v>41201</c:v>
                </c:pt>
                <c:pt idx="452">
                  <c:v>41204</c:v>
                </c:pt>
                <c:pt idx="453">
                  <c:v>41205</c:v>
                </c:pt>
                <c:pt idx="454">
                  <c:v>41206</c:v>
                </c:pt>
                <c:pt idx="455">
                  <c:v>41207</c:v>
                </c:pt>
                <c:pt idx="456">
                  <c:v>41208</c:v>
                </c:pt>
                <c:pt idx="457">
                  <c:v>41211</c:v>
                </c:pt>
                <c:pt idx="458">
                  <c:v>41213</c:v>
                </c:pt>
                <c:pt idx="459">
                  <c:v>41214</c:v>
                </c:pt>
                <c:pt idx="460">
                  <c:v>41215</c:v>
                </c:pt>
                <c:pt idx="461">
                  <c:v>41218</c:v>
                </c:pt>
                <c:pt idx="462">
                  <c:v>41219</c:v>
                </c:pt>
                <c:pt idx="463">
                  <c:v>41220</c:v>
                </c:pt>
                <c:pt idx="464">
                  <c:v>41221</c:v>
                </c:pt>
                <c:pt idx="465">
                  <c:v>41222</c:v>
                </c:pt>
                <c:pt idx="466">
                  <c:v>41226</c:v>
                </c:pt>
                <c:pt idx="467">
                  <c:v>41227</c:v>
                </c:pt>
                <c:pt idx="468">
                  <c:v>41228</c:v>
                </c:pt>
                <c:pt idx="469">
                  <c:v>41229</c:v>
                </c:pt>
                <c:pt idx="470">
                  <c:v>41232</c:v>
                </c:pt>
                <c:pt idx="471">
                  <c:v>41233</c:v>
                </c:pt>
                <c:pt idx="472">
                  <c:v>41236</c:v>
                </c:pt>
                <c:pt idx="473">
                  <c:v>41239</c:v>
                </c:pt>
                <c:pt idx="474">
                  <c:v>41240</c:v>
                </c:pt>
                <c:pt idx="475">
                  <c:v>41241</c:v>
                </c:pt>
                <c:pt idx="476">
                  <c:v>41242</c:v>
                </c:pt>
                <c:pt idx="477">
                  <c:v>41243</c:v>
                </c:pt>
                <c:pt idx="478">
                  <c:v>41246</c:v>
                </c:pt>
                <c:pt idx="479">
                  <c:v>41247</c:v>
                </c:pt>
                <c:pt idx="480">
                  <c:v>41248</c:v>
                </c:pt>
                <c:pt idx="481">
                  <c:v>41249</c:v>
                </c:pt>
                <c:pt idx="482">
                  <c:v>41250</c:v>
                </c:pt>
                <c:pt idx="483">
                  <c:v>41253</c:v>
                </c:pt>
                <c:pt idx="484">
                  <c:v>41254</c:v>
                </c:pt>
                <c:pt idx="485">
                  <c:v>41255</c:v>
                </c:pt>
                <c:pt idx="486">
                  <c:v>41256</c:v>
                </c:pt>
                <c:pt idx="487">
                  <c:v>41257</c:v>
                </c:pt>
                <c:pt idx="488">
                  <c:v>41260</c:v>
                </c:pt>
                <c:pt idx="489">
                  <c:v>41261</c:v>
                </c:pt>
                <c:pt idx="490">
                  <c:v>41262</c:v>
                </c:pt>
                <c:pt idx="491">
                  <c:v>41263</c:v>
                </c:pt>
                <c:pt idx="492">
                  <c:v>41264</c:v>
                </c:pt>
                <c:pt idx="493">
                  <c:v>41267</c:v>
                </c:pt>
                <c:pt idx="494">
                  <c:v>41269</c:v>
                </c:pt>
                <c:pt idx="495">
                  <c:v>41270</c:v>
                </c:pt>
                <c:pt idx="496">
                  <c:v>41271</c:v>
                </c:pt>
                <c:pt idx="497">
                  <c:v>41274</c:v>
                </c:pt>
                <c:pt idx="498">
                  <c:v>41276</c:v>
                </c:pt>
                <c:pt idx="499">
                  <c:v>41277</c:v>
                </c:pt>
                <c:pt idx="500">
                  <c:v>41278</c:v>
                </c:pt>
                <c:pt idx="501">
                  <c:v>41281</c:v>
                </c:pt>
                <c:pt idx="502">
                  <c:v>41282</c:v>
                </c:pt>
                <c:pt idx="503">
                  <c:v>41283</c:v>
                </c:pt>
                <c:pt idx="504">
                  <c:v>41284</c:v>
                </c:pt>
                <c:pt idx="505">
                  <c:v>41285</c:v>
                </c:pt>
                <c:pt idx="506">
                  <c:v>41288</c:v>
                </c:pt>
                <c:pt idx="507">
                  <c:v>41289</c:v>
                </c:pt>
                <c:pt idx="508">
                  <c:v>41290</c:v>
                </c:pt>
                <c:pt idx="509">
                  <c:v>41291</c:v>
                </c:pt>
                <c:pt idx="510">
                  <c:v>41292</c:v>
                </c:pt>
                <c:pt idx="511">
                  <c:v>41296</c:v>
                </c:pt>
                <c:pt idx="512">
                  <c:v>41297</c:v>
                </c:pt>
                <c:pt idx="513">
                  <c:v>41298</c:v>
                </c:pt>
                <c:pt idx="514">
                  <c:v>41299</c:v>
                </c:pt>
                <c:pt idx="515">
                  <c:v>41302</c:v>
                </c:pt>
                <c:pt idx="516">
                  <c:v>41303</c:v>
                </c:pt>
                <c:pt idx="517">
                  <c:v>41304</c:v>
                </c:pt>
                <c:pt idx="518">
                  <c:v>41305</c:v>
                </c:pt>
                <c:pt idx="519">
                  <c:v>41306</c:v>
                </c:pt>
                <c:pt idx="520">
                  <c:v>41309</c:v>
                </c:pt>
                <c:pt idx="521">
                  <c:v>41310</c:v>
                </c:pt>
                <c:pt idx="522">
                  <c:v>41311</c:v>
                </c:pt>
                <c:pt idx="523">
                  <c:v>41312</c:v>
                </c:pt>
                <c:pt idx="524">
                  <c:v>41313</c:v>
                </c:pt>
                <c:pt idx="525">
                  <c:v>41316</c:v>
                </c:pt>
                <c:pt idx="526">
                  <c:v>41317</c:v>
                </c:pt>
                <c:pt idx="527">
                  <c:v>41318</c:v>
                </c:pt>
                <c:pt idx="528">
                  <c:v>41319</c:v>
                </c:pt>
                <c:pt idx="529">
                  <c:v>41320</c:v>
                </c:pt>
                <c:pt idx="530">
                  <c:v>41324</c:v>
                </c:pt>
                <c:pt idx="531">
                  <c:v>41325</c:v>
                </c:pt>
                <c:pt idx="532">
                  <c:v>41326</c:v>
                </c:pt>
                <c:pt idx="533">
                  <c:v>41327</c:v>
                </c:pt>
                <c:pt idx="534">
                  <c:v>41330</c:v>
                </c:pt>
                <c:pt idx="535">
                  <c:v>41331</c:v>
                </c:pt>
                <c:pt idx="536">
                  <c:v>41332</c:v>
                </c:pt>
                <c:pt idx="537">
                  <c:v>41333</c:v>
                </c:pt>
                <c:pt idx="538">
                  <c:v>41334</c:v>
                </c:pt>
                <c:pt idx="539">
                  <c:v>41337</c:v>
                </c:pt>
                <c:pt idx="540">
                  <c:v>41338</c:v>
                </c:pt>
                <c:pt idx="541">
                  <c:v>41339</c:v>
                </c:pt>
                <c:pt idx="542">
                  <c:v>41340</c:v>
                </c:pt>
                <c:pt idx="543">
                  <c:v>41341</c:v>
                </c:pt>
                <c:pt idx="544">
                  <c:v>41344</c:v>
                </c:pt>
                <c:pt idx="545">
                  <c:v>41345</c:v>
                </c:pt>
                <c:pt idx="546">
                  <c:v>41346</c:v>
                </c:pt>
                <c:pt idx="547">
                  <c:v>41347</c:v>
                </c:pt>
                <c:pt idx="548">
                  <c:v>41348</c:v>
                </c:pt>
                <c:pt idx="549">
                  <c:v>41351</c:v>
                </c:pt>
                <c:pt idx="550">
                  <c:v>41352</c:v>
                </c:pt>
                <c:pt idx="551">
                  <c:v>41353</c:v>
                </c:pt>
                <c:pt idx="552">
                  <c:v>41354</c:v>
                </c:pt>
                <c:pt idx="553">
                  <c:v>41355</c:v>
                </c:pt>
                <c:pt idx="554">
                  <c:v>41358</c:v>
                </c:pt>
                <c:pt idx="555">
                  <c:v>41359</c:v>
                </c:pt>
                <c:pt idx="556">
                  <c:v>41360</c:v>
                </c:pt>
                <c:pt idx="557">
                  <c:v>41361</c:v>
                </c:pt>
                <c:pt idx="558">
                  <c:v>41365</c:v>
                </c:pt>
                <c:pt idx="559">
                  <c:v>41366</c:v>
                </c:pt>
                <c:pt idx="560">
                  <c:v>41367</c:v>
                </c:pt>
                <c:pt idx="561">
                  <c:v>41368</c:v>
                </c:pt>
                <c:pt idx="562">
                  <c:v>41369</c:v>
                </c:pt>
                <c:pt idx="563">
                  <c:v>41372</c:v>
                </c:pt>
                <c:pt idx="564">
                  <c:v>41373</c:v>
                </c:pt>
                <c:pt idx="565">
                  <c:v>41374</c:v>
                </c:pt>
                <c:pt idx="566">
                  <c:v>41375</c:v>
                </c:pt>
                <c:pt idx="567">
                  <c:v>41376</c:v>
                </c:pt>
                <c:pt idx="568">
                  <c:v>41379</c:v>
                </c:pt>
                <c:pt idx="569">
                  <c:v>41380</c:v>
                </c:pt>
                <c:pt idx="570">
                  <c:v>41381</c:v>
                </c:pt>
                <c:pt idx="571">
                  <c:v>41382</c:v>
                </c:pt>
                <c:pt idx="572">
                  <c:v>41383</c:v>
                </c:pt>
                <c:pt idx="573">
                  <c:v>41386</c:v>
                </c:pt>
                <c:pt idx="574">
                  <c:v>41387</c:v>
                </c:pt>
                <c:pt idx="575">
                  <c:v>41388</c:v>
                </c:pt>
                <c:pt idx="576">
                  <c:v>41389</c:v>
                </c:pt>
                <c:pt idx="577">
                  <c:v>41390</c:v>
                </c:pt>
                <c:pt idx="578">
                  <c:v>41393</c:v>
                </c:pt>
                <c:pt idx="579">
                  <c:v>41394</c:v>
                </c:pt>
                <c:pt idx="580">
                  <c:v>41395</c:v>
                </c:pt>
                <c:pt idx="581">
                  <c:v>41396</c:v>
                </c:pt>
                <c:pt idx="582">
                  <c:v>41397</c:v>
                </c:pt>
                <c:pt idx="583">
                  <c:v>41400</c:v>
                </c:pt>
                <c:pt idx="584">
                  <c:v>41401</c:v>
                </c:pt>
                <c:pt idx="585">
                  <c:v>41402</c:v>
                </c:pt>
                <c:pt idx="586">
                  <c:v>41403</c:v>
                </c:pt>
                <c:pt idx="587">
                  <c:v>41404</c:v>
                </c:pt>
                <c:pt idx="588">
                  <c:v>41407</c:v>
                </c:pt>
                <c:pt idx="589">
                  <c:v>41408</c:v>
                </c:pt>
                <c:pt idx="590">
                  <c:v>41409</c:v>
                </c:pt>
                <c:pt idx="591">
                  <c:v>41410</c:v>
                </c:pt>
                <c:pt idx="592">
                  <c:v>41411</c:v>
                </c:pt>
                <c:pt idx="593">
                  <c:v>41414</c:v>
                </c:pt>
                <c:pt idx="594">
                  <c:v>41415</c:v>
                </c:pt>
                <c:pt idx="595">
                  <c:v>41416</c:v>
                </c:pt>
                <c:pt idx="596">
                  <c:v>41417</c:v>
                </c:pt>
                <c:pt idx="597">
                  <c:v>41418</c:v>
                </c:pt>
                <c:pt idx="598">
                  <c:v>41422</c:v>
                </c:pt>
                <c:pt idx="599">
                  <c:v>41423</c:v>
                </c:pt>
                <c:pt idx="600">
                  <c:v>41424</c:v>
                </c:pt>
                <c:pt idx="601">
                  <c:v>41425</c:v>
                </c:pt>
                <c:pt idx="602">
                  <c:v>41428</c:v>
                </c:pt>
                <c:pt idx="603">
                  <c:v>41429</c:v>
                </c:pt>
                <c:pt idx="604">
                  <c:v>41430</c:v>
                </c:pt>
                <c:pt idx="605">
                  <c:v>41431</c:v>
                </c:pt>
                <c:pt idx="606">
                  <c:v>41432</c:v>
                </c:pt>
                <c:pt idx="607">
                  <c:v>41435</c:v>
                </c:pt>
                <c:pt idx="608">
                  <c:v>41436</c:v>
                </c:pt>
                <c:pt idx="609">
                  <c:v>41437</c:v>
                </c:pt>
                <c:pt idx="610">
                  <c:v>41438</c:v>
                </c:pt>
                <c:pt idx="611">
                  <c:v>41439</c:v>
                </c:pt>
                <c:pt idx="612">
                  <c:v>41442</c:v>
                </c:pt>
                <c:pt idx="613">
                  <c:v>41443</c:v>
                </c:pt>
                <c:pt idx="614">
                  <c:v>41444</c:v>
                </c:pt>
                <c:pt idx="615">
                  <c:v>41445</c:v>
                </c:pt>
                <c:pt idx="616">
                  <c:v>41446</c:v>
                </c:pt>
                <c:pt idx="617">
                  <c:v>41449</c:v>
                </c:pt>
                <c:pt idx="618">
                  <c:v>41450</c:v>
                </c:pt>
                <c:pt idx="619">
                  <c:v>41451</c:v>
                </c:pt>
                <c:pt idx="620">
                  <c:v>41452</c:v>
                </c:pt>
                <c:pt idx="621">
                  <c:v>41453</c:v>
                </c:pt>
                <c:pt idx="622">
                  <c:v>41456</c:v>
                </c:pt>
                <c:pt idx="623">
                  <c:v>41457</c:v>
                </c:pt>
                <c:pt idx="624">
                  <c:v>41458</c:v>
                </c:pt>
                <c:pt idx="625">
                  <c:v>41460</c:v>
                </c:pt>
                <c:pt idx="626">
                  <c:v>41463</c:v>
                </c:pt>
                <c:pt idx="627">
                  <c:v>41464</c:v>
                </c:pt>
                <c:pt idx="628">
                  <c:v>41465</c:v>
                </c:pt>
                <c:pt idx="629">
                  <c:v>41466</c:v>
                </c:pt>
                <c:pt idx="630">
                  <c:v>41467</c:v>
                </c:pt>
                <c:pt idx="631">
                  <c:v>41470</c:v>
                </c:pt>
                <c:pt idx="632">
                  <c:v>41471</c:v>
                </c:pt>
                <c:pt idx="633">
                  <c:v>41472</c:v>
                </c:pt>
                <c:pt idx="634">
                  <c:v>41473</c:v>
                </c:pt>
                <c:pt idx="635">
                  <c:v>41474</c:v>
                </c:pt>
                <c:pt idx="636">
                  <c:v>41477</c:v>
                </c:pt>
                <c:pt idx="637">
                  <c:v>41478</c:v>
                </c:pt>
                <c:pt idx="638">
                  <c:v>41479</c:v>
                </c:pt>
                <c:pt idx="639">
                  <c:v>41480</c:v>
                </c:pt>
                <c:pt idx="640">
                  <c:v>41481</c:v>
                </c:pt>
                <c:pt idx="641">
                  <c:v>41484</c:v>
                </c:pt>
                <c:pt idx="642">
                  <c:v>41485</c:v>
                </c:pt>
                <c:pt idx="643">
                  <c:v>41486</c:v>
                </c:pt>
                <c:pt idx="644">
                  <c:v>41487</c:v>
                </c:pt>
                <c:pt idx="645">
                  <c:v>41488</c:v>
                </c:pt>
                <c:pt idx="646">
                  <c:v>41491</c:v>
                </c:pt>
                <c:pt idx="647">
                  <c:v>41492</c:v>
                </c:pt>
                <c:pt idx="648">
                  <c:v>41493</c:v>
                </c:pt>
                <c:pt idx="649">
                  <c:v>41494</c:v>
                </c:pt>
                <c:pt idx="650">
                  <c:v>41495</c:v>
                </c:pt>
                <c:pt idx="651">
                  <c:v>41498</c:v>
                </c:pt>
                <c:pt idx="652">
                  <c:v>41499</c:v>
                </c:pt>
                <c:pt idx="653">
                  <c:v>41500</c:v>
                </c:pt>
                <c:pt idx="654">
                  <c:v>41501</c:v>
                </c:pt>
                <c:pt idx="655">
                  <c:v>41502</c:v>
                </c:pt>
                <c:pt idx="656">
                  <c:v>41505</c:v>
                </c:pt>
                <c:pt idx="657">
                  <c:v>41506</c:v>
                </c:pt>
                <c:pt idx="658">
                  <c:v>41507</c:v>
                </c:pt>
                <c:pt idx="659">
                  <c:v>41508</c:v>
                </c:pt>
                <c:pt idx="660">
                  <c:v>41509</c:v>
                </c:pt>
                <c:pt idx="661">
                  <c:v>41512</c:v>
                </c:pt>
                <c:pt idx="662">
                  <c:v>41513</c:v>
                </c:pt>
                <c:pt idx="663">
                  <c:v>41514</c:v>
                </c:pt>
                <c:pt idx="664">
                  <c:v>41515</c:v>
                </c:pt>
                <c:pt idx="665">
                  <c:v>41516</c:v>
                </c:pt>
                <c:pt idx="666">
                  <c:v>41520</c:v>
                </c:pt>
                <c:pt idx="667">
                  <c:v>41521</c:v>
                </c:pt>
                <c:pt idx="668">
                  <c:v>41522</c:v>
                </c:pt>
                <c:pt idx="669">
                  <c:v>41523</c:v>
                </c:pt>
                <c:pt idx="670">
                  <c:v>41526</c:v>
                </c:pt>
                <c:pt idx="671">
                  <c:v>41527</c:v>
                </c:pt>
                <c:pt idx="672">
                  <c:v>41528</c:v>
                </c:pt>
                <c:pt idx="673">
                  <c:v>41529</c:v>
                </c:pt>
                <c:pt idx="674">
                  <c:v>41530</c:v>
                </c:pt>
                <c:pt idx="675">
                  <c:v>41533</c:v>
                </c:pt>
                <c:pt idx="676">
                  <c:v>41534</c:v>
                </c:pt>
                <c:pt idx="677">
                  <c:v>41535</c:v>
                </c:pt>
                <c:pt idx="678">
                  <c:v>41536</c:v>
                </c:pt>
                <c:pt idx="679">
                  <c:v>41537</c:v>
                </c:pt>
                <c:pt idx="680">
                  <c:v>41540</c:v>
                </c:pt>
                <c:pt idx="681">
                  <c:v>41541</c:v>
                </c:pt>
                <c:pt idx="682">
                  <c:v>41542</c:v>
                </c:pt>
                <c:pt idx="683">
                  <c:v>41543</c:v>
                </c:pt>
                <c:pt idx="684">
                  <c:v>41544</c:v>
                </c:pt>
                <c:pt idx="685">
                  <c:v>41547</c:v>
                </c:pt>
                <c:pt idx="686">
                  <c:v>41548</c:v>
                </c:pt>
                <c:pt idx="687">
                  <c:v>41549</c:v>
                </c:pt>
                <c:pt idx="688">
                  <c:v>41550</c:v>
                </c:pt>
                <c:pt idx="689">
                  <c:v>41551</c:v>
                </c:pt>
                <c:pt idx="690">
                  <c:v>41554</c:v>
                </c:pt>
                <c:pt idx="691">
                  <c:v>41555</c:v>
                </c:pt>
                <c:pt idx="692">
                  <c:v>41556</c:v>
                </c:pt>
                <c:pt idx="693">
                  <c:v>41557</c:v>
                </c:pt>
                <c:pt idx="694">
                  <c:v>41558</c:v>
                </c:pt>
                <c:pt idx="695">
                  <c:v>41562</c:v>
                </c:pt>
                <c:pt idx="696">
                  <c:v>41563</c:v>
                </c:pt>
                <c:pt idx="697">
                  <c:v>41564</c:v>
                </c:pt>
                <c:pt idx="698">
                  <c:v>41565</c:v>
                </c:pt>
                <c:pt idx="699">
                  <c:v>41568</c:v>
                </c:pt>
                <c:pt idx="700">
                  <c:v>41569</c:v>
                </c:pt>
                <c:pt idx="701">
                  <c:v>41570</c:v>
                </c:pt>
                <c:pt idx="702">
                  <c:v>41571</c:v>
                </c:pt>
                <c:pt idx="703">
                  <c:v>41572</c:v>
                </c:pt>
                <c:pt idx="704">
                  <c:v>41575</c:v>
                </c:pt>
                <c:pt idx="705">
                  <c:v>41576</c:v>
                </c:pt>
                <c:pt idx="706">
                  <c:v>41577</c:v>
                </c:pt>
                <c:pt idx="707">
                  <c:v>41578</c:v>
                </c:pt>
                <c:pt idx="708">
                  <c:v>41579</c:v>
                </c:pt>
                <c:pt idx="709">
                  <c:v>41582</c:v>
                </c:pt>
                <c:pt idx="710">
                  <c:v>41583</c:v>
                </c:pt>
                <c:pt idx="711">
                  <c:v>41584</c:v>
                </c:pt>
                <c:pt idx="712">
                  <c:v>41585</c:v>
                </c:pt>
                <c:pt idx="713">
                  <c:v>41586</c:v>
                </c:pt>
                <c:pt idx="714">
                  <c:v>41590</c:v>
                </c:pt>
                <c:pt idx="715">
                  <c:v>41591</c:v>
                </c:pt>
                <c:pt idx="716">
                  <c:v>41592</c:v>
                </c:pt>
                <c:pt idx="717">
                  <c:v>41593</c:v>
                </c:pt>
                <c:pt idx="718">
                  <c:v>41596</c:v>
                </c:pt>
                <c:pt idx="719">
                  <c:v>41597</c:v>
                </c:pt>
                <c:pt idx="720">
                  <c:v>41598</c:v>
                </c:pt>
                <c:pt idx="721">
                  <c:v>41599</c:v>
                </c:pt>
                <c:pt idx="722">
                  <c:v>41600</c:v>
                </c:pt>
                <c:pt idx="723">
                  <c:v>41603</c:v>
                </c:pt>
                <c:pt idx="724">
                  <c:v>41604</c:v>
                </c:pt>
                <c:pt idx="725">
                  <c:v>41605</c:v>
                </c:pt>
                <c:pt idx="726">
                  <c:v>41607</c:v>
                </c:pt>
                <c:pt idx="727">
                  <c:v>41610</c:v>
                </c:pt>
                <c:pt idx="728">
                  <c:v>41611</c:v>
                </c:pt>
                <c:pt idx="729">
                  <c:v>41612</c:v>
                </c:pt>
                <c:pt idx="730">
                  <c:v>41613</c:v>
                </c:pt>
                <c:pt idx="731">
                  <c:v>41614</c:v>
                </c:pt>
                <c:pt idx="732">
                  <c:v>41617</c:v>
                </c:pt>
                <c:pt idx="733">
                  <c:v>41618</c:v>
                </c:pt>
                <c:pt idx="734">
                  <c:v>41619</c:v>
                </c:pt>
                <c:pt idx="735">
                  <c:v>41620</c:v>
                </c:pt>
                <c:pt idx="736">
                  <c:v>41621</c:v>
                </c:pt>
                <c:pt idx="737">
                  <c:v>41624</c:v>
                </c:pt>
                <c:pt idx="738">
                  <c:v>41625</c:v>
                </c:pt>
                <c:pt idx="739">
                  <c:v>41626</c:v>
                </c:pt>
                <c:pt idx="740">
                  <c:v>41627</c:v>
                </c:pt>
                <c:pt idx="741">
                  <c:v>41628</c:v>
                </c:pt>
                <c:pt idx="742">
                  <c:v>41631</c:v>
                </c:pt>
                <c:pt idx="743">
                  <c:v>41632</c:v>
                </c:pt>
                <c:pt idx="744">
                  <c:v>41634</c:v>
                </c:pt>
                <c:pt idx="745">
                  <c:v>41635</c:v>
                </c:pt>
                <c:pt idx="746">
                  <c:v>41638</c:v>
                </c:pt>
                <c:pt idx="747">
                  <c:v>41639</c:v>
                </c:pt>
                <c:pt idx="748">
                  <c:v>41641</c:v>
                </c:pt>
                <c:pt idx="749">
                  <c:v>41642</c:v>
                </c:pt>
                <c:pt idx="750">
                  <c:v>41645</c:v>
                </c:pt>
                <c:pt idx="751">
                  <c:v>41646</c:v>
                </c:pt>
                <c:pt idx="752">
                  <c:v>41647</c:v>
                </c:pt>
                <c:pt idx="753">
                  <c:v>41648</c:v>
                </c:pt>
                <c:pt idx="754">
                  <c:v>41649</c:v>
                </c:pt>
                <c:pt idx="755">
                  <c:v>41652</c:v>
                </c:pt>
                <c:pt idx="756">
                  <c:v>41653</c:v>
                </c:pt>
                <c:pt idx="757">
                  <c:v>41654</c:v>
                </c:pt>
                <c:pt idx="758">
                  <c:v>41655</c:v>
                </c:pt>
                <c:pt idx="759">
                  <c:v>41656</c:v>
                </c:pt>
                <c:pt idx="760">
                  <c:v>41660</c:v>
                </c:pt>
                <c:pt idx="761">
                  <c:v>41661</c:v>
                </c:pt>
                <c:pt idx="762">
                  <c:v>41662</c:v>
                </c:pt>
                <c:pt idx="763">
                  <c:v>41663</c:v>
                </c:pt>
                <c:pt idx="764">
                  <c:v>41666</c:v>
                </c:pt>
                <c:pt idx="765">
                  <c:v>41667</c:v>
                </c:pt>
                <c:pt idx="766">
                  <c:v>41668</c:v>
                </c:pt>
                <c:pt idx="767">
                  <c:v>41669</c:v>
                </c:pt>
                <c:pt idx="768">
                  <c:v>41670</c:v>
                </c:pt>
                <c:pt idx="769">
                  <c:v>41673</c:v>
                </c:pt>
                <c:pt idx="770">
                  <c:v>41674</c:v>
                </c:pt>
                <c:pt idx="771">
                  <c:v>41675</c:v>
                </c:pt>
                <c:pt idx="772">
                  <c:v>41676</c:v>
                </c:pt>
                <c:pt idx="773">
                  <c:v>41677</c:v>
                </c:pt>
                <c:pt idx="774">
                  <c:v>41680</c:v>
                </c:pt>
                <c:pt idx="775">
                  <c:v>41681</c:v>
                </c:pt>
                <c:pt idx="776">
                  <c:v>41682</c:v>
                </c:pt>
                <c:pt idx="777">
                  <c:v>41683</c:v>
                </c:pt>
                <c:pt idx="778">
                  <c:v>41684</c:v>
                </c:pt>
                <c:pt idx="779">
                  <c:v>41688</c:v>
                </c:pt>
                <c:pt idx="780">
                  <c:v>41689</c:v>
                </c:pt>
                <c:pt idx="781">
                  <c:v>41690</c:v>
                </c:pt>
                <c:pt idx="782">
                  <c:v>41691</c:v>
                </c:pt>
                <c:pt idx="783">
                  <c:v>41694</c:v>
                </c:pt>
                <c:pt idx="784">
                  <c:v>41695</c:v>
                </c:pt>
                <c:pt idx="785">
                  <c:v>41696</c:v>
                </c:pt>
                <c:pt idx="786">
                  <c:v>41697</c:v>
                </c:pt>
                <c:pt idx="787">
                  <c:v>41698</c:v>
                </c:pt>
                <c:pt idx="788">
                  <c:v>41701</c:v>
                </c:pt>
                <c:pt idx="789">
                  <c:v>41702</c:v>
                </c:pt>
                <c:pt idx="790">
                  <c:v>41703</c:v>
                </c:pt>
                <c:pt idx="791">
                  <c:v>41704</c:v>
                </c:pt>
                <c:pt idx="792">
                  <c:v>41705</c:v>
                </c:pt>
                <c:pt idx="793">
                  <c:v>41708</c:v>
                </c:pt>
                <c:pt idx="794">
                  <c:v>41709</c:v>
                </c:pt>
                <c:pt idx="795">
                  <c:v>41710</c:v>
                </c:pt>
                <c:pt idx="796">
                  <c:v>41711</c:v>
                </c:pt>
                <c:pt idx="797">
                  <c:v>41712</c:v>
                </c:pt>
                <c:pt idx="798">
                  <c:v>41715</c:v>
                </c:pt>
                <c:pt idx="799">
                  <c:v>41716</c:v>
                </c:pt>
                <c:pt idx="800">
                  <c:v>41717</c:v>
                </c:pt>
                <c:pt idx="801">
                  <c:v>41718</c:v>
                </c:pt>
                <c:pt idx="802">
                  <c:v>41719</c:v>
                </c:pt>
                <c:pt idx="803">
                  <c:v>41722</c:v>
                </c:pt>
                <c:pt idx="804">
                  <c:v>41723</c:v>
                </c:pt>
                <c:pt idx="805">
                  <c:v>41724</c:v>
                </c:pt>
                <c:pt idx="806">
                  <c:v>41725</c:v>
                </c:pt>
                <c:pt idx="807">
                  <c:v>41726</c:v>
                </c:pt>
                <c:pt idx="808">
                  <c:v>41729</c:v>
                </c:pt>
                <c:pt idx="809">
                  <c:v>41730</c:v>
                </c:pt>
                <c:pt idx="810">
                  <c:v>41731</c:v>
                </c:pt>
                <c:pt idx="811">
                  <c:v>41732</c:v>
                </c:pt>
                <c:pt idx="812">
                  <c:v>41733</c:v>
                </c:pt>
                <c:pt idx="813">
                  <c:v>41736</c:v>
                </c:pt>
                <c:pt idx="814">
                  <c:v>41737</c:v>
                </c:pt>
                <c:pt idx="815">
                  <c:v>41738</c:v>
                </c:pt>
                <c:pt idx="816">
                  <c:v>41739</c:v>
                </c:pt>
                <c:pt idx="817">
                  <c:v>41740</c:v>
                </c:pt>
                <c:pt idx="818">
                  <c:v>41743</c:v>
                </c:pt>
                <c:pt idx="819">
                  <c:v>41744</c:v>
                </c:pt>
                <c:pt idx="820">
                  <c:v>41745</c:v>
                </c:pt>
                <c:pt idx="821">
                  <c:v>41746</c:v>
                </c:pt>
                <c:pt idx="822">
                  <c:v>41750</c:v>
                </c:pt>
                <c:pt idx="823">
                  <c:v>41751</c:v>
                </c:pt>
                <c:pt idx="824">
                  <c:v>41752</c:v>
                </c:pt>
                <c:pt idx="825">
                  <c:v>41753</c:v>
                </c:pt>
                <c:pt idx="826">
                  <c:v>41754</c:v>
                </c:pt>
                <c:pt idx="827">
                  <c:v>41757</c:v>
                </c:pt>
                <c:pt idx="828">
                  <c:v>41758</c:v>
                </c:pt>
                <c:pt idx="829">
                  <c:v>41759</c:v>
                </c:pt>
                <c:pt idx="830">
                  <c:v>41760</c:v>
                </c:pt>
                <c:pt idx="831">
                  <c:v>41761</c:v>
                </c:pt>
                <c:pt idx="832">
                  <c:v>41764</c:v>
                </c:pt>
                <c:pt idx="833">
                  <c:v>41765</c:v>
                </c:pt>
                <c:pt idx="834">
                  <c:v>41766</c:v>
                </c:pt>
                <c:pt idx="835">
                  <c:v>41767</c:v>
                </c:pt>
                <c:pt idx="836">
                  <c:v>41768</c:v>
                </c:pt>
                <c:pt idx="837">
                  <c:v>41771</c:v>
                </c:pt>
                <c:pt idx="838">
                  <c:v>41772</c:v>
                </c:pt>
                <c:pt idx="839">
                  <c:v>41773</c:v>
                </c:pt>
                <c:pt idx="840">
                  <c:v>41774</c:v>
                </c:pt>
                <c:pt idx="841">
                  <c:v>41775</c:v>
                </c:pt>
                <c:pt idx="842">
                  <c:v>41778</c:v>
                </c:pt>
                <c:pt idx="843">
                  <c:v>41779</c:v>
                </c:pt>
                <c:pt idx="844">
                  <c:v>41780</c:v>
                </c:pt>
                <c:pt idx="845">
                  <c:v>41781</c:v>
                </c:pt>
                <c:pt idx="846">
                  <c:v>41782</c:v>
                </c:pt>
                <c:pt idx="847">
                  <c:v>41786</c:v>
                </c:pt>
                <c:pt idx="848">
                  <c:v>41787</c:v>
                </c:pt>
                <c:pt idx="849">
                  <c:v>41788</c:v>
                </c:pt>
                <c:pt idx="850">
                  <c:v>41789</c:v>
                </c:pt>
                <c:pt idx="851">
                  <c:v>41792</c:v>
                </c:pt>
                <c:pt idx="852">
                  <c:v>41793</c:v>
                </c:pt>
                <c:pt idx="853">
                  <c:v>41794</c:v>
                </c:pt>
                <c:pt idx="854">
                  <c:v>41795</c:v>
                </c:pt>
                <c:pt idx="855">
                  <c:v>41796</c:v>
                </c:pt>
                <c:pt idx="856">
                  <c:v>41799</c:v>
                </c:pt>
                <c:pt idx="857">
                  <c:v>41800</c:v>
                </c:pt>
                <c:pt idx="858">
                  <c:v>41801</c:v>
                </c:pt>
                <c:pt idx="859">
                  <c:v>41802</c:v>
                </c:pt>
                <c:pt idx="860">
                  <c:v>41803</c:v>
                </c:pt>
                <c:pt idx="861">
                  <c:v>41806</c:v>
                </c:pt>
                <c:pt idx="862">
                  <c:v>41807</c:v>
                </c:pt>
                <c:pt idx="863">
                  <c:v>41808</c:v>
                </c:pt>
                <c:pt idx="864">
                  <c:v>41809</c:v>
                </c:pt>
                <c:pt idx="865">
                  <c:v>41810</c:v>
                </c:pt>
                <c:pt idx="866">
                  <c:v>41813</c:v>
                </c:pt>
                <c:pt idx="867">
                  <c:v>41814</c:v>
                </c:pt>
                <c:pt idx="868">
                  <c:v>41815</c:v>
                </c:pt>
                <c:pt idx="869">
                  <c:v>41816</c:v>
                </c:pt>
                <c:pt idx="870">
                  <c:v>41817</c:v>
                </c:pt>
                <c:pt idx="871">
                  <c:v>41820</c:v>
                </c:pt>
                <c:pt idx="872">
                  <c:v>41821</c:v>
                </c:pt>
                <c:pt idx="873">
                  <c:v>41822</c:v>
                </c:pt>
                <c:pt idx="874">
                  <c:v>41823</c:v>
                </c:pt>
                <c:pt idx="875">
                  <c:v>41827</c:v>
                </c:pt>
                <c:pt idx="876">
                  <c:v>41828</c:v>
                </c:pt>
                <c:pt idx="877">
                  <c:v>41829</c:v>
                </c:pt>
                <c:pt idx="878">
                  <c:v>41830</c:v>
                </c:pt>
                <c:pt idx="879">
                  <c:v>41831</c:v>
                </c:pt>
                <c:pt idx="880">
                  <c:v>41834</c:v>
                </c:pt>
                <c:pt idx="881">
                  <c:v>41835</c:v>
                </c:pt>
                <c:pt idx="882">
                  <c:v>41836</c:v>
                </c:pt>
                <c:pt idx="883">
                  <c:v>41837</c:v>
                </c:pt>
                <c:pt idx="884">
                  <c:v>41838</c:v>
                </c:pt>
                <c:pt idx="885">
                  <c:v>41841</c:v>
                </c:pt>
                <c:pt idx="886">
                  <c:v>41842</c:v>
                </c:pt>
                <c:pt idx="887">
                  <c:v>41843</c:v>
                </c:pt>
                <c:pt idx="888">
                  <c:v>41844</c:v>
                </c:pt>
                <c:pt idx="889">
                  <c:v>41845</c:v>
                </c:pt>
                <c:pt idx="890">
                  <c:v>41848</c:v>
                </c:pt>
                <c:pt idx="891">
                  <c:v>41849</c:v>
                </c:pt>
                <c:pt idx="892">
                  <c:v>41850</c:v>
                </c:pt>
                <c:pt idx="893">
                  <c:v>41851</c:v>
                </c:pt>
                <c:pt idx="894">
                  <c:v>41852</c:v>
                </c:pt>
                <c:pt idx="895">
                  <c:v>41855</c:v>
                </c:pt>
                <c:pt idx="896">
                  <c:v>41856</c:v>
                </c:pt>
                <c:pt idx="897">
                  <c:v>41857</c:v>
                </c:pt>
                <c:pt idx="898">
                  <c:v>41858</c:v>
                </c:pt>
                <c:pt idx="899">
                  <c:v>41859</c:v>
                </c:pt>
                <c:pt idx="900">
                  <c:v>41862</c:v>
                </c:pt>
                <c:pt idx="901">
                  <c:v>41863</c:v>
                </c:pt>
                <c:pt idx="902">
                  <c:v>41864</c:v>
                </c:pt>
                <c:pt idx="903">
                  <c:v>41865</c:v>
                </c:pt>
                <c:pt idx="904">
                  <c:v>41866</c:v>
                </c:pt>
                <c:pt idx="905">
                  <c:v>41869</c:v>
                </c:pt>
                <c:pt idx="906">
                  <c:v>41870</c:v>
                </c:pt>
                <c:pt idx="907">
                  <c:v>41871</c:v>
                </c:pt>
                <c:pt idx="908">
                  <c:v>41872</c:v>
                </c:pt>
                <c:pt idx="909">
                  <c:v>41873</c:v>
                </c:pt>
                <c:pt idx="910">
                  <c:v>41876</c:v>
                </c:pt>
                <c:pt idx="911">
                  <c:v>41877</c:v>
                </c:pt>
                <c:pt idx="912">
                  <c:v>41878</c:v>
                </c:pt>
                <c:pt idx="913">
                  <c:v>41879</c:v>
                </c:pt>
                <c:pt idx="914">
                  <c:v>41880</c:v>
                </c:pt>
                <c:pt idx="915">
                  <c:v>41884</c:v>
                </c:pt>
                <c:pt idx="916">
                  <c:v>41885</c:v>
                </c:pt>
                <c:pt idx="917">
                  <c:v>41886</c:v>
                </c:pt>
                <c:pt idx="918">
                  <c:v>41887</c:v>
                </c:pt>
                <c:pt idx="919">
                  <c:v>41890</c:v>
                </c:pt>
                <c:pt idx="920">
                  <c:v>41891</c:v>
                </c:pt>
                <c:pt idx="921">
                  <c:v>41892</c:v>
                </c:pt>
                <c:pt idx="922">
                  <c:v>41893</c:v>
                </c:pt>
                <c:pt idx="923">
                  <c:v>41894</c:v>
                </c:pt>
                <c:pt idx="924">
                  <c:v>41897</c:v>
                </c:pt>
                <c:pt idx="925">
                  <c:v>41898</c:v>
                </c:pt>
                <c:pt idx="926">
                  <c:v>41899</c:v>
                </c:pt>
                <c:pt idx="927">
                  <c:v>41900</c:v>
                </c:pt>
                <c:pt idx="928">
                  <c:v>41901</c:v>
                </c:pt>
                <c:pt idx="929">
                  <c:v>41904</c:v>
                </c:pt>
                <c:pt idx="930">
                  <c:v>41905</c:v>
                </c:pt>
                <c:pt idx="931">
                  <c:v>41906</c:v>
                </c:pt>
                <c:pt idx="932">
                  <c:v>41907</c:v>
                </c:pt>
                <c:pt idx="933">
                  <c:v>41908</c:v>
                </c:pt>
                <c:pt idx="934">
                  <c:v>41911</c:v>
                </c:pt>
                <c:pt idx="935">
                  <c:v>41912</c:v>
                </c:pt>
                <c:pt idx="936">
                  <c:v>41913</c:v>
                </c:pt>
                <c:pt idx="937">
                  <c:v>41914</c:v>
                </c:pt>
                <c:pt idx="938">
                  <c:v>41915</c:v>
                </c:pt>
                <c:pt idx="939">
                  <c:v>41918</c:v>
                </c:pt>
                <c:pt idx="940">
                  <c:v>41919</c:v>
                </c:pt>
                <c:pt idx="941">
                  <c:v>41920</c:v>
                </c:pt>
                <c:pt idx="942">
                  <c:v>41921</c:v>
                </c:pt>
                <c:pt idx="943">
                  <c:v>41922</c:v>
                </c:pt>
                <c:pt idx="944">
                  <c:v>41926</c:v>
                </c:pt>
                <c:pt idx="945">
                  <c:v>41927</c:v>
                </c:pt>
                <c:pt idx="946">
                  <c:v>41928</c:v>
                </c:pt>
                <c:pt idx="947">
                  <c:v>41929</c:v>
                </c:pt>
                <c:pt idx="948">
                  <c:v>41932</c:v>
                </c:pt>
                <c:pt idx="949">
                  <c:v>41933</c:v>
                </c:pt>
                <c:pt idx="950">
                  <c:v>41934</c:v>
                </c:pt>
                <c:pt idx="951">
                  <c:v>41935</c:v>
                </c:pt>
                <c:pt idx="952">
                  <c:v>41936</c:v>
                </c:pt>
                <c:pt idx="953">
                  <c:v>41939</c:v>
                </c:pt>
                <c:pt idx="954">
                  <c:v>41940</c:v>
                </c:pt>
                <c:pt idx="955">
                  <c:v>41941</c:v>
                </c:pt>
                <c:pt idx="956">
                  <c:v>41942</c:v>
                </c:pt>
                <c:pt idx="957">
                  <c:v>41943</c:v>
                </c:pt>
                <c:pt idx="958">
                  <c:v>41946</c:v>
                </c:pt>
                <c:pt idx="959">
                  <c:v>41947</c:v>
                </c:pt>
                <c:pt idx="960">
                  <c:v>41948</c:v>
                </c:pt>
                <c:pt idx="961">
                  <c:v>41949</c:v>
                </c:pt>
                <c:pt idx="962">
                  <c:v>41950</c:v>
                </c:pt>
                <c:pt idx="963">
                  <c:v>41953</c:v>
                </c:pt>
                <c:pt idx="964">
                  <c:v>41955</c:v>
                </c:pt>
                <c:pt idx="965">
                  <c:v>41956</c:v>
                </c:pt>
                <c:pt idx="966">
                  <c:v>41957</c:v>
                </c:pt>
                <c:pt idx="967">
                  <c:v>41960</c:v>
                </c:pt>
                <c:pt idx="968">
                  <c:v>41961</c:v>
                </c:pt>
                <c:pt idx="969">
                  <c:v>41962</c:v>
                </c:pt>
                <c:pt idx="970">
                  <c:v>41963</c:v>
                </c:pt>
                <c:pt idx="971">
                  <c:v>41964</c:v>
                </c:pt>
                <c:pt idx="972">
                  <c:v>41967</c:v>
                </c:pt>
                <c:pt idx="973">
                  <c:v>41968</c:v>
                </c:pt>
                <c:pt idx="974">
                  <c:v>41969</c:v>
                </c:pt>
                <c:pt idx="975">
                  <c:v>41971</c:v>
                </c:pt>
                <c:pt idx="976">
                  <c:v>41974</c:v>
                </c:pt>
                <c:pt idx="977">
                  <c:v>41975</c:v>
                </c:pt>
                <c:pt idx="978">
                  <c:v>41976</c:v>
                </c:pt>
                <c:pt idx="979">
                  <c:v>41977</c:v>
                </c:pt>
                <c:pt idx="980">
                  <c:v>41978</c:v>
                </c:pt>
                <c:pt idx="981">
                  <c:v>41981</c:v>
                </c:pt>
                <c:pt idx="982">
                  <c:v>41982</c:v>
                </c:pt>
                <c:pt idx="983">
                  <c:v>41983</c:v>
                </c:pt>
                <c:pt idx="984">
                  <c:v>41984</c:v>
                </c:pt>
                <c:pt idx="985">
                  <c:v>41985</c:v>
                </c:pt>
                <c:pt idx="986">
                  <c:v>41988</c:v>
                </c:pt>
                <c:pt idx="987">
                  <c:v>41989</c:v>
                </c:pt>
                <c:pt idx="988">
                  <c:v>41990</c:v>
                </c:pt>
                <c:pt idx="989">
                  <c:v>41991</c:v>
                </c:pt>
                <c:pt idx="990">
                  <c:v>41992</c:v>
                </c:pt>
                <c:pt idx="991">
                  <c:v>41995</c:v>
                </c:pt>
                <c:pt idx="992">
                  <c:v>41996</c:v>
                </c:pt>
                <c:pt idx="993">
                  <c:v>41997</c:v>
                </c:pt>
                <c:pt idx="994">
                  <c:v>41999</c:v>
                </c:pt>
                <c:pt idx="995">
                  <c:v>42002</c:v>
                </c:pt>
                <c:pt idx="996">
                  <c:v>42003</c:v>
                </c:pt>
                <c:pt idx="997">
                  <c:v>42004</c:v>
                </c:pt>
                <c:pt idx="998">
                  <c:v>42006</c:v>
                </c:pt>
                <c:pt idx="999">
                  <c:v>42009</c:v>
                </c:pt>
                <c:pt idx="1000">
                  <c:v>42010</c:v>
                </c:pt>
                <c:pt idx="1001">
                  <c:v>42011</c:v>
                </c:pt>
                <c:pt idx="1002">
                  <c:v>42012</c:v>
                </c:pt>
                <c:pt idx="1003">
                  <c:v>42013</c:v>
                </c:pt>
                <c:pt idx="1004">
                  <c:v>42016</c:v>
                </c:pt>
                <c:pt idx="1005">
                  <c:v>42017</c:v>
                </c:pt>
                <c:pt idx="1006">
                  <c:v>42018</c:v>
                </c:pt>
                <c:pt idx="1007">
                  <c:v>42019</c:v>
                </c:pt>
                <c:pt idx="1008">
                  <c:v>42020</c:v>
                </c:pt>
                <c:pt idx="1009">
                  <c:v>42024</c:v>
                </c:pt>
                <c:pt idx="1010">
                  <c:v>42025</c:v>
                </c:pt>
                <c:pt idx="1011">
                  <c:v>42026</c:v>
                </c:pt>
                <c:pt idx="1012">
                  <c:v>42027</c:v>
                </c:pt>
                <c:pt idx="1013">
                  <c:v>42030</c:v>
                </c:pt>
                <c:pt idx="1014">
                  <c:v>42031</c:v>
                </c:pt>
                <c:pt idx="1015">
                  <c:v>42032</c:v>
                </c:pt>
                <c:pt idx="1016">
                  <c:v>42033</c:v>
                </c:pt>
                <c:pt idx="1017">
                  <c:v>42034</c:v>
                </c:pt>
                <c:pt idx="1018">
                  <c:v>42037</c:v>
                </c:pt>
                <c:pt idx="1019">
                  <c:v>42038</c:v>
                </c:pt>
                <c:pt idx="1020">
                  <c:v>42039</c:v>
                </c:pt>
                <c:pt idx="1021">
                  <c:v>42040</c:v>
                </c:pt>
                <c:pt idx="1022">
                  <c:v>42041</c:v>
                </c:pt>
                <c:pt idx="1023">
                  <c:v>42044</c:v>
                </c:pt>
                <c:pt idx="1024">
                  <c:v>42045</c:v>
                </c:pt>
                <c:pt idx="1025">
                  <c:v>42046</c:v>
                </c:pt>
                <c:pt idx="1026">
                  <c:v>42047</c:v>
                </c:pt>
                <c:pt idx="1027">
                  <c:v>42048</c:v>
                </c:pt>
                <c:pt idx="1028">
                  <c:v>42052</c:v>
                </c:pt>
                <c:pt idx="1029">
                  <c:v>42053</c:v>
                </c:pt>
                <c:pt idx="1030">
                  <c:v>42054</c:v>
                </c:pt>
                <c:pt idx="1031">
                  <c:v>42055</c:v>
                </c:pt>
                <c:pt idx="1032">
                  <c:v>42058</c:v>
                </c:pt>
                <c:pt idx="1033">
                  <c:v>42059</c:v>
                </c:pt>
                <c:pt idx="1034">
                  <c:v>42060</c:v>
                </c:pt>
                <c:pt idx="1035">
                  <c:v>42061</c:v>
                </c:pt>
                <c:pt idx="1036">
                  <c:v>42062</c:v>
                </c:pt>
                <c:pt idx="1037">
                  <c:v>42065</c:v>
                </c:pt>
                <c:pt idx="1038">
                  <c:v>42066</c:v>
                </c:pt>
                <c:pt idx="1039">
                  <c:v>42067</c:v>
                </c:pt>
                <c:pt idx="1040">
                  <c:v>42068</c:v>
                </c:pt>
                <c:pt idx="1041">
                  <c:v>42069</c:v>
                </c:pt>
                <c:pt idx="1042">
                  <c:v>42072</c:v>
                </c:pt>
                <c:pt idx="1043">
                  <c:v>42073</c:v>
                </c:pt>
                <c:pt idx="1044">
                  <c:v>42074</c:v>
                </c:pt>
                <c:pt idx="1045">
                  <c:v>42075</c:v>
                </c:pt>
                <c:pt idx="1046">
                  <c:v>42076</c:v>
                </c:pt>
                <c:pt idx="1047">
                  <c:v>42079</c:v>
                </c:pt>
                <c:pt idx="1048">
                  <c:v>42080</c:v>
                </c:pt>
                <c:pt idx="1049">
                  <c:v>42081</c:v>
                </c:pt>
                <c:pt idx="1050">
                  <c:v>42082</c:v>
                </c:pt>
                <c:pt idx="1051">
                  <c:v>42083</c:v>
                </c:pt>
                <c:pt idx="1052">
                  <c:v>42086</c:v>
                </c:pt>
                <c:pt idx="1053">
                  <c:v>42087</c:v>
                </c:pt>
                <c:pt idx="1054">
                  <c:v>42088</c:v>
                </c:pt>
                <c:pt idx="1055">
                  <c:v>42089</c:v>
                </c:pt>
                <c:pt idx="1056">
                  <c:v>42090</c:v>
                </c:pt>
                <c:pt idx="1057">
                  <c:v>42093</c:v>
                </c:pt>
                <c:pt idx="1058">
                  <c:v>42094</c:v>
                </c:pt>
                <c:pt idx="1059">
                  <c:v>42095</c:v>
                </c:pt>
                <c:pt idx="1060">
                  <c:v>42096</c:v>
                </c:pt>
                <c:pt idx="1061">
                  <c:v>42100</c:v>
                </c:pt>
                <c:pt idx="1062">
                  <c:v>42101</c:v>
                </c:pt>
                <c:pt idx="1063">
                  <c:v>42102</c:v>
                </c:pt>
                <c:pt idx="1064">
                  <c:v>42103</c:v>
                </c:pt>
                <c:pt idx="1065">
                  <c:v>42104</c:v>
                </c:pt>
                <c:pt idx="1066">
                  <c:v>42107</c:v>
                </c:pt>
                <c:pt idx="1067">
                  <c:v>42108</c:v>
                </c:pt>
                <c:pt idx="1068">
                  <c:v>42109</c:v>
                </c:pt>
                <c:pt idx="1069">
                  <c:v>42110</c:v>
                </c:pt>
                <c:pt idx="1070">
                  <c:v>42111</c:v>
                </c:pt>
                <c:pt idx="1071">
                  <c:v>42114</c:v>
                </c:pt>
                <c:pt idx="1072">
                  <c:v>42115</c:v>
                </c:pt>
                <c:pt idx="1073">
                  <c:v>42116</c:v>
                </c:pt>
                <c:pt idx="1074">
                  <c:v>42117</c:v>
                </c:pt>
                <c:pt idx="1075">
                  <c:v>42118</c:v>
                </c:pt>
                <c:pt idx="1076">
                  <c:v>42121</c:v>
                </c:pt>
                <c:pt idx="1077">
                  <c:v>42122</c:v>
                </c:pt>
                <c:pt idx="1078">
                  <c:v>42123</c:v>
                </c:pt>
                <c:pt idx="1079">
                  <c:v>42124</c:v>
                </c:pt>
                <c:pt idx="1080">
                  <c:v>42125</c:v>
                </c:pt>
                <c:pt idx="1081">
                  <c:v>42128</c:v>
                </c:pt>
                <c:pt idx="1082">
                  <c:v>42129</c:v>
                </c:pt>
                <c:pt idx="1083">
                  <c:v>42130</c:v>
                </c:pt>
                <c:pt idx="1084">
                  <c:v>42131</c:v>
                </c:pt>
                <c:pt idx="1085">
                  <c:v>42132</c:v>
                </c:pt>
                <c:pt idx="1086">
                  <c:v>42135</c:v>
                </c:pt>
                <c:pt idx="1087">
                  <c:v>42136</c:v>
                </c:pt>
                <c:pt idx="1088">
                  <c:v>42137</c:v>
                </c:pt>
                <c:pt idx="1089">
                  <c:v>42138</c:v>
                </c:pt>
                <c:pt idx="1090">
                  <c:v>42139</c:v>
                </c:pt>
                <c:pt idx="1091">
                  <c:v>42142</c:v>
                </c:pt>
                <c:pt idx="1092">
                  <c:v>42143</c:v>
                </c:pt>
                <c:pt idx="1093">
                  <c:v>42144</c:v>
                </c:pt>
                <c:pt idx="1094">
                  <c:v>42145</c:v>
                </c:pt>
                <c:pt idx="1095">
                  <c:v>42146</c:v>
                </c:pt>
                <c:pt idx="1096">
                  <c:v>42150</c:v>
                </c:pt>
                <c:pt idx="1097">
                  <c:v>42151</c:v>
                </c:pt>
                <c:pt idx="1098">
                  <c:v>42152</c:v>
                </c:pt>
                <c:pt idx="1099">
                  <c:v>42153</c:v>
                </c:pt>
                <c:pt idx="1100">
                  <c:v>42156</c:v>
                </c:pt>
                <c:pt idx="1101">
                  <c:v>42157</c:v>
                </c:pt>
                <c:pt idx="1102">
                  <c:v>42158</c:v>
                </c:pt>
                <c:pt idx="1103">
                  <c:v>42159</c:v>
                </c:pt>
                <c:pt idx="1104">
                  <c:v>42160</c:v>
                </c:pt>
                <c:pt idx="1105">
                  <c:v>42163</c:v>
                </c:pt>
                <c:pt idx="1106">
                  <c:v>42164</c:v>
                </c:pt>
                <c:pt idx="1107">
                  <c:v>42165</c:v>
                </c:pt>
                <c:pt idx="1108">
                  <c:v>42166</c:v>
                </c:pt>
                <c:pt idx="1109">
                  <c:v>42167</c:v>
                </c:pt>
                <c:pt idx="1110">
                  <c:v>42170</c:v>
                </c:pt>
                <c:pt idx="1111">
                  <c:v>42171</c:v>
                </c:pt>
                <c:pt idx="1112">
                  <c:v>42172</c:v>
                </c:pt>
                <c:pt idx="1113">
                  <c:v>42173</c:v>
                </c:pt>
                <c:pt idx="1114">
                  <c:v>42174</c:v>
                </c:pt>
                <c:pt idx="1115">
                  <c:v>42177</c:v>
                </c:pt>
                <c:pt idx="1116">
                  <c:v>42178</c:v>
                </c:pt>
                <c:pt idx="1117">
                  <c:v>42179</c:v>
                </c:pt>
                <c:pt idx="1118">
                  <c:v>42180</c:v>
                </c:pt>
                <c:pt idx="1119">
                  <c:v>42181</c:v>
                </c:pt>
                <c:pt idx="1120">
                  <c:v>42184</c:v>
                </c:pt>
                <c:pt idx="1121">
                  <c:v>42185</c:v>
                </c:pt>
                <c:pt idx="1122">
                  <c:v>42186</c:v>
                </c:pt>
                <c:pt idx="1123">
                  <c:v>42187</c:v>
                </c:pt>
                <c:pt idx="1124">
                  <c:v>42191</c:v>
                </c:pt>
                <c:pt idx="1125">
                  <c:v>42192</c:v>
                </c:pt>
                <c:pt idx="1126">
                  <c:v>42193</c:v>
                </c:pt>
                <c:pt idx="1127">
                  <c:v>42194</c:v>
                </c:pt>
                <c:pt idx="1128">
                  <c:v>42195</c:v>
                </c:pt>
                <c:pt idx="1129">
                  <c:v>42198</c:v>
                </c:pt>
                <c:pt idx="1130">
                  <c:v>42199</c:v>
                </c:pt>
                <c:pt idx="1131">
                  <c:v>42200</c:v>
                </c:pt>
                <c:pt idx="1132">
                  <c:v>42201</c:v>
                </c:pt>
                <c:pt idx="1133">
                  <c:v>42202</c:v>
                </c:pt>
                <c:pt idx="1134">
                  <c:v>42205</c:v>
                </c:pt>
                <c:pt idx="1135">
                  <c:v>42206</c:v>
                </c:pt>
                <c:pt idx="1136">
                  <c:v>42207</c:v>
                </c:pt>
                <c:pt idx="1137">
                  <c:v>42208</c:v>
                </c:pt>
                <c:pt idx="1138">
                  <c:v>42209</c:v>
                </c:pt>
                <c:pt idx="1139">
                  <c:v>42212</c:v>
                </c:pt>
                <c:pt idx="1140">
                  <c:v>42213</c:v>
                </c:pt>
                <c:pt idx="1141">
                  <c:v>42214</c:v>
                </c:pt>
                <c:pt idx="1142">
                  <c:v>42215</c:v>
                </c:pt>
                <c:pt idx="1143">
                  <c:v>42216</c:v>
                </c:pt>
                <c:pt idx="1144">
                  <c:v>42219</c:v>
                </c:pt>
                <c:pt idx="1145">
                  <c:v>42220</c:v>
                </c:pt>
                <c:pt idx="1146">
                  <c:v>42221</c:v>
                </c:pt>
                <c:pt idx="1147">
                  <c:v>42222</c:v>
                </c:pt>
                <c:pt idx="1148">
                  <c:v>42223</c:v>
                </c:pt>
                <c:pt idx="1149">
                  <c:v>42226</c:v>
                </c:pt>
                <c:pt idx="1150">
                  <c:v>42227</c:v>
                </c:pt>
                <c:pt idx="1151">
                  <c:v>42228</c:v>
                </c:pt>
                <c:pt idx="1152">
                  <c:v>42229</c:v>
                </c:pt>
                <c:pt idx="1153">
                  <c:v>42230</c:v>
                </c:pt>
                <c:pt idx="1154">
                  <c:v>42233</c:v>
                </c:pt>
                <c:pt idx="1155">
                  <c:v>42234</c:v>
                </c:pt>
                <c:pt idx="1156">
                  <c:v>42235</c:v>
                </c:pt>
                <c:pt idx="1157">
                  <c:v>42236</c:v>
                </c:pt>
                <c:pt idx="1158">
                  <c:v>42237</c:v>
                </c:pt>
                <c:pt idx="1159">
                  <c:v>42240</c:v>
                </c:pt>
                <c:pt idx="1160">
                  <c:v>42241</c:v>
                </c:pt>
                <c:pt idx="1161">
                  <c:v>42242</c:v>
                </c:pt>
                <c:pt idx="1162">
                  <c:v>42243</c:v>
                </c:pt>
                <c:pt idx="1163">
                  <c:v>42244</c:v>
                </c:pt>
                <c:pt idx="1164">
                  <c:v>42247</c:v>
                </c:pt>
                <c:pt idx="1165">
                  <c:v>42248</c:v>
                </c:pt>
                <c:pt idx="1166">
                  <c:v>42249</c:v>
                </c:pt>
                <c:pt idx="1167">
                  <c:v>42250</c:v>
                </c:pt>
                <c:pt idx="1168">
                  <c:v>42251</c:v>
                </c:pt>
                <c:pt idx="1169">
                  <c:v>42255</c:v>
                </c:pt>
                <c:pt idx="1170">
                  <c:v>42256</c:v>
                </c:pt>
                <c:pt idx="1171">
                  <c:v>42257</c:v>
                </c:pt>
                <c:pt idx="1172">
                  <c:v>42258</c:v>
                </c:pt>
                <c:pt idx="1173">
                  <c:v>42261</c:v>
                </c:pt>
                <c:pt idx="1174">
                  <c:v>42262</c:v>
                </c:pt>
                <c:pt idx="1175">
                  <c:v>42263</c:v>
                </c:pt>
                <c:pt idx="1176">
                  <c:v>42264</c:v>
                </c:pt>
                <c:pt idx="1177">
                  <c:v>42265</c:v>
                </c:pt>
                <c:pt idx="1178">
                  <c:v>42268</c:v>
                </c:pt>
                <c:pt idx="1179">
                  <c:v>42269</c:v>
                </c:pt>
                <c:pt idx="1180">
                  <c:v>42270</c:v>
                </c:pt>
                <c:pt idx="1181">
                  <c:v>42271</c:v>
                </c:pt>
                <c:pt idx="1182">
                  <c:v>42272</c:v>
                </c:pt>
                <c:pt idx="1183">
                  <c:v>42275</c:v>
                </c:pt>
                <c:pt idx="1184">
                  <c:v>42276</c:v>
                </c:pt>
                <c:pt idx="1185">
                  <c:v>42277</c:v>
                </c:pt>
                <c:pt idx="1186">
                  <c:v>42278</c:v>
                </c:pt>
                <c:pt idx="1187">
                  <c:v>42279</c:v>
                </c:pt>
                <c:pt idx="1188">
                  <c:v>42282</c:v>
                </c:pt>
                <c:pt idx="1189">
                  <c:v>42283</c:v>
                </c:pt>
                <c:pt idx="1190">
                  <c:v>42284</c:v>
                </c:pt>
                <c:pt idx="1191">
                  <c:v>42285</c:v>
                </c:pt>
                <c:pt idx="1192">
                  <c:v>42286</c:v>
                </c:pt>
                <c:pt idx="1193">
                  <c:v>42290</c:v>
                </c:pt>
                <c:pt idx="1194">
                  <c:v>42291</c:v>
                </c:pt>
                <c:pt idx="1195">
                  <c:v>42292</c:v>
                </c:pt>
                <c:pt idx="1196">
                  <c:v>42293</c:v>
                </c:pt>
                <c:pt idx="1197">
                  <c:v>42296</c:v>
                </c:pt>
                <c:pt idx="1198">
                  <c:v>42297</c:v>
                </c:pt>
                <c:pt idx="1199">
                  <c:v>42298</c:v>
                </c:pt>
                <c:pt idx="1200">
                  <c:v>42299</c:v>
                </c:pt>
                <c:pt idx="1201">
                  <c:v>42300</c:v>
                </c:pt>
                <c:pt idx="1202">
                  <c:v>42303</c:v>
                </c:pt>
                <c:pt idx="1203">
                  <c:v>42304</c:v>
                </c:pt>
                <c:pt idx="1204">
                  <c:v>42305</c:v>
                </c:pt>
                <c:pt idx="1205">
                  <c:v>42306</c:v>
                </c:pt>
                <c:pt idx="1206">
                  <c:v>42307</c:v>
                </c:pt>
                <c:pt idx="1207">
                  <c:v>42310</c:v>
                </c:pt>
                <c:pt idx="1208">
                  <c:v>42311</c:v>
                </c:pt>
                <c:pt idx="1209">
                  <c:v>42312</c:v>
                </c:pt>
                <c:pt idx="1210">
                  <c:v>42313</c:v>
                </c:pt>
                <c:pt idx="1211">
                  <c:v>42314</c:v>
                </c:pt>
                <c:pt idx="1212">
                  <c:v>42317</c:v>
                </c:pt>
                <c:pt idx="1213">
                  <c:v>42318</c:v>
                </c:pt>
                <c:pt idx="1214">
                  <c:v>42320</c:v>
                </c:pt>
                <c:pt idx="1215">
                  <c:v>42321</c:v>
                </c:pt>
                <c:pt idx="1216">
                  <c:v>42324</c:v>
                </c:pt>
                <c:pt idx="1217">
                  <c:v>42325</c:v>
                </c:pt>
                <c:pt idx="1218">
                  <c:v>42326</c:v>
                </c:pt>
                <c:pt idx="1219">
                  <c:v>42327</c:v>
                </c:pt>
                <c:pt idx="1220">
                  <c:v>42328</c:v>
                </c:pt>
                <c:pt idx="1221">
                  <c:v>42331</c:v>
                </c:pt>
                <c:pt idx="1222">
                  <c:v>42332</c:v>
                </c:pt>
                <c:pt idx="1223">
                  <c:v>42333</c:v>
                </c:pt>
                <c:pt idx="1224">
                  <c:v>42335</c:v>
                </c:pt>
                <c:pt idx="1225">
                  <c:v>42338</c:v>
                </c:pt>
                <c:pt idx="1226">
                  <c:v>42339</c:v>
                </c:pt>
                <c:pt idx="1227">
                  <c:v>42340</c:v>
                </c:pt>
                <c:pt idx="1228">
                  <c:v>42341</c:v>
                </c:pt>
                <c:pt idx="1229">
                  <c:v>42342</c:v>
                </c:pt>
                <c:pt idx="1230">
                  <c:v>42345</c:v>
                </c:pt>
                <c:pt idx="1231">
                  <c:v>42346</c:v>
                </c:pt>
                <c:pt idx="1232">
                  <c:v>42347</c:v>
                </c:pt>
                <c:pt idx="1233">
                  <c:v>42348</c:v>
                </c:pt>
                <c:pt idx="1234">
                  <c:v>42349</c:v>
                </c:pt>
                <c:pt idx="1235">
                  <c:v>42352</c:v>
                </c:pt>
                <c:pt idx="1236">
                  <c:v>42353</c:v>
                </c:pt>
                <c:pt idx="1237">
                  <c:v>42354</c:v>
                </c:pt>
                <c:pt idx="1238">
                  <c:v>42355</c:v>
                </c:pt>
                <c:pt idx="1239">
                  <c:v>42356</c:v>
                </c:pt>
                <c:pt idx="1240">
                  <c:v>42359</c:v>
                </c:pt>
                <c:pt idx="1241">
                  <c:v>42360</c:v>
                </c:pt>
                <c:pt idx="1242">
                  <c:v>42361</c:v>
                </c:pt>
                <c:pt idx="1243">
                  <c:v>42362</c:v>
                </c:pt>
                <c:pt idx="1244">
                  <c:v>42366</c:v>
                </c:pt>
                <c:pt idx="1245">
                  <c:v>42367</c:v>
                </c:pt>
                <c:pt idx="1246">
                  <c:v>42368</c:v>
                </c:pt>
                <c:pt idx="1247">
                  <c:v>42369</c:v>
                </c:pt>
                <c:pt idx="1248">
                  <c:v>42373</c:v>
                </c:pt>
                <c:pt idx="1249">
                  <c:v>42374</c:v>
                </c:pt>
                <c:pt idx="1250">
                  <c:v>42375</c:v>
                </c:pt>
                <c:pt idx="1251">
                  <c:v>42376</c:v>
                </c:pt>
                <c:pt idx="1252">
                  <c:v>42377</c:v>
                </c:pt>
                <c:pt idx="1253">
                  <c:v>42380</c:v>
                </c:pt>
                <c:pt idx="1254">
                  <c:v>42381</c:v>
                </c:pt>
                <c:pt idx="1255">
                  <c:v>42382</c:v>
                </c:pt>
                <c:pt idx="1256">
                  <c:v>42383</c:v>
                </c:pt>
                <c:pt idx="1257">
                  <c:v>42384</c:v>
                </c:pt>
                <c:pt idx="1258">
                  <c:v>42388</c:v>
                </c:pt>
                <c:pt idx="1259">
                  <c:v>42389</c:v>
                </c:pt>
                <c:pt idx="1260">
                  <c:v>42390</c:v>
                </c:pt>
                <c:pt idx="1261">
                  <c:v>42391</c:v>
                </c:pt>
                <c:pt idx="1262">
                  <c:v>42394</c:v>
                </c:pt>
                <c:pt idx="1263">
                  <c:v>42395</c:v>
                </c:pt>
                <c:pt idx="1264">
                  <c:v>42396</c:v>
                </c:pt>
                <c:pt idx="1265">
                  <c:v>42397</c:v>
                </c:pt>
                <c:pt idx="1266">
                  <c:v>42398</c:v>
                </c:pt>
                <c:pt idx="1267">
                  <c:v>42401</c:v>
                </c:pt>
                <c:pt idx="1268">
                  <c:v>42402</c:v>
                </c:pt>
                <c:pt idx="1269">
                  <c:v>42403</c:v>
                </c:pt>
                <c:pt idx="1270">
                  <c:v>42404</c:v>
                </c:pt>
                <c:pt idx="1271">
                  <c:v>42405</c:v>
                </c:pt>
                <c:pt idx="1272">
                  <c:v>42408</c:v>
                </c:pt>
                <c:pt idx="1273">
                  <c:v>42409</c:v>
                </c:pt>
                <c:pt idx="1274">
                  <c:v>42410</c:v>
                </c:pt>
                <c:pt idx="1275">
                  <c:v>42411</c:v>
                </c:pt>
                <c:pt idx="1276">
                  <c:v>42412</c:v>
                </c:pt>
                <c:pt idx="1277">
                  <c:v>42416</c:v>
                </c:pt>
                <c:pt idx="1278">
                  <c:v>42417</c:v>
                </c:pt>
                <c:pt idx="1279">
                  <c:v>42418</c:v>
                </c:pt>
                <c:pt idx="1280">
                  <c:v>42419</c:v>
                </c:pt>
                <c:pt idx="1281">
                  <c:v>42422</c:v>
                </c:pt>
                <c:pt idx="1282">
                  <c:v>42423</c:v>
                </c:pt>
                <c:pt idx="1283">
                  <c:v>42424</c:v>
                </c:pt>
                <c:pt idx="1284">
                  <c:v>42425</c:v>
                </c:pt>
                <c:pt idx="1285">
                  <c:v>42426</c:v>
                </c:pt>
                <c:pt idx="1286">
                  <c:v>42429</c:v>
                </c:pt>
                <c:pt idx="1287">
                  <c:v>42430</c:v>
                </c:pt>
                <c:pt idx="1288">
                  <c:v>42431</c:v>
                </c:pt>
                <c:pt idx="1289">
                  <c:v>42432</c:v>
                </c:pt>
                <c:pt idx="1290">
                  <c:v>42433</c:v>
                </c:pt>
                <c:pt idx="1291">
                  <c:v>42436</c:v>
                </c:pt>
                <c:pt idx="1292">
                  <c:v>42437</c:v>
                </c:pt>
                <c:pt idx="1293">
                  <c:v>42438</c:v>
                </c:pt>
                <c:pt idx="1294">
                  <c:v>42439</c:v>
                </c:pt>
                <c:pt idx="1295">
                  <c:v>42440</c:v>
                </c:pt>
                <c:pt idx="1296">
                  <c:v>42443</c:v>
                </c:pt>
                <c:pt idx="1297">
                  <c:v>42444</c:v>
                </c:pt>
                <c:pt idx="1298">
                  <c:v>42445</c:v>
                </c:pt>
                <c:pt idx="1299">
                  <c:v>42446</c:v>
                </c:pt>
                <c:pt idx="1300">
                  <c:v>42447</c:v>
                </c:pt>
                <c:pt idx="1301">
                  <c:v>42450</c:v>
                </c:pt>
                <c:pt idx="1302">
                  <c:v>42451</c:v>
                </c:pt>
                <c:pt idx="1303">
                  <c:v>42452</c:v>
                </c:pt>
                <c:pt idx="1304">
                  <c:v>42453</c:v>
                </c:pt>
                <c:pt idx="1305">
                  <c:v>42457</c:v>
                </c:pt>
                <c:pt idx="1306">
                  <c:v>42458</c:v>
                </c:pt>
                <c:pt idx="1307">
                  <c:v>42459</c:v>
                </c:pt>
                <c:pt idx="1308">
                  <c:v>42460</c:v>
                </c:pt>
                <c:pt idx="1309">
                  <c:v>42461</c:v>
                </c:pt>
                <c:pt idx="1310">
                  <c:v>42464</c:v>
                </c:pt>
                <c:pt idx="1311">
                  <c:v>42465</c:v>
                </c:pt>
                <c:pt idx="1312">
                  <c:v>42466</c:v>
                </c:pt>
                <c:pt idx="1313">
                  <c:v>42467</c:v>
                </c:pt>
                <c:pt idx="1314">
                  <c:v>42468</c:v>
                </c:pt>
                <c:pt idx="1315">
                  <c:v>42471</c:v>
                </c:pt>
                <c:pt idx="1316">
                  <c:v>42472</c:v>
                </c:pt>
                <c:pt idx="1317">
                  <c:v>42473</c:v>
                </c:pt>
                <c:pt idx="1318">
                  <c:v>42474</c:v>
                </c:pt>
                <c:pt idx="1319">
                  <c:v>42475</c:v>
                </c:pt>
                <c:pt idx="1320">
                  <c:v>42478</c:v>
                </c:pt>
                <c:pt idx="1321">
                  <c:v>42479</c:v>
                </c:pt>
                <c:pt idx="1322">
                  <c:v>42480</c:v>
                </c:pt>
                <c:pt idx="1323">
                  <c:v>42481</c:v>
                </c:pt>
                <c:pt idx="1324">
                  <c:v>42482</c:v>
                </c:pt>
                <c:pt idx="1325">
                  <c:v>42485</c:v>
                </c:pt>
                <c:pt idx="1326">
                  <c:v>42486</c:v>
                </c:pt>
                <c:pt idx="1327">
                  <c:v>42487</c:v>
                </c:pt>
                <c:pt idx="1328">
                  <c:v>42488</c:v>
                </c:pt>
                <c:pt idx="1329">
                  <c:v>42489</c:v>
                </c:pt>
                <c:pt idx="1330">
                  <c:v>42492</c:v>
                </c:pt>
                <c:pt idx="1331">
                  <c:v>42493</c:v>
                </c:pt>
                <c:pt idx="1332">
                  <c:v>42494</c:v>
                </c:pt>
                <c:pt idx="1333">
                  <c:v>42495</c:v>
                </c:pt>
                <c:pt idx="1334">
                  <c:v>42496</c:v>
                </c:pt>
                <c:pt idx="1335">
                  <c:v>42499</c:v>
                </c:pt>
                <c:pt idx="1336">
                  <c:v>42500</c:v>
                </c:pt>
                <c:pt idx="1337">
                  <c:v>42501</c:v>
                </c:pt>
                <c:pt idx="1338">
                  <c:v>42502</c:v>
                </c:pt>
                <c:pt idx="1339">
                  <c:v>42503</c:v>
                </c:pt>
                <c:pt idx="1340">
                  <c:v>42506</c:v>
                </c:pt>
                <c:pt idx="1341">
                  <c:v>42507</c:v>
                </c:pt>
                <c:pt idx="1342">
                  <c:v>42508</c:v>
                </c:pt>
                <c:pt idx="1343">
                  <c:v>42509</c:v>
                </c:pt>
                <c:pt idx="1344">
                  <c:v>42510</c:v>
                </c:pt>
                <c:pt idx="1345">
                  <c:v>42513</c:v>
                </c:pt>
                <c:pt idx="1346">
                  <c:v>42514</c:v>
                </c:pt>
                <c:pt idx="1347">
                  <c:v>42515</c:v>
                </c:pt>
                <c:pt idx="1348">
                  <c:v>42516</c:v>
                </c:pt>
                <c:pt idx="1349">
                  <c:v>42517</c:v>
                </c:pt>
                <c:pt idx="1350">
                  <c:v>42521</c:v>
                </c:pt>
                <c:pt idx="1351">
                  <c:v>42522</c:v>
                </c:pt>
                <c:pt idx="1352">
                  <c:v>42523</c:v>
                </c:pt>
                <c:pt idx="1353">
                  <c:v>42524</c:v>
                </c:pt>
                <c:pt idx="1354">
                  <c:v>42527</c:v>
                </c:pt>
                <c:pt idx="1355">
                  <c:v>42528</c:v>
                </c:pt>
                <c:pt idx="1356">
                  <c:v>42529</c:v>
                </c:pt>
                <c:pt idx="1357">
                  <c:v>42530</c:v>
                </c:pt>
                <c:pt idx="1358">
                  <c:v>42531</c:v>
                </c:pt>
                <c:pt idx="1359">
                  <c:v>42534</c:v>
                </c:pt>
                <c:pt idx="1360">
                  <c:v>42535</c:v>
                </c:pt>
                <c:pt idx="1361">
                  <c:v>42536</c:v>
                </c:pt>
                <c:pt idx="1362">
                  <c:v>42537</c:v>
                </c:pt>
                <c:pt idx="1363">
                  <c:v>42538</c:v>
                </c:pt>
                <c:pt idx="1364">
                  <c:v>42541</c:v>
                </c:pt>
                <c:pt idx="1365">
                  <c:v>42542</c:v>
                </c:pt>
                <c:pt idx="1366">
                  <c:v>42543</c:v>
                </c:pt>
                <c:pt idx="1367">
                  <c:v>42544</c:v>
                </c:pt>
                <c:pt idx="1368">
                  <c:v>42545</c:v>
                </c:pt>
                <c:pt idx="1369">
                  <c:v>42548</c:v>
                </c:pt>
                <c:pt idx="1370">
                  <c:v>42549</c:v>
                </c:pt>
                <c:pt idx="1371">
                  <c:v>42550</c:v>
                </c:pt>
                <c:pt idx="1372">
                  <c:v>42551</c:v>
                </c:pt>
                <c:pt idx="1373">
                  <c:v>42552</c:v>
                </c:pt>
                <c:pt idx="1374">
                  <c:v>42556</c:v>
                </c:pt>
                <c:pt idx="1375">
                  <c:v>42557</c:v>
                </c:pt>
                <c:pt idx="1376">
                  <c:v>42558</c:v>
                </c:pt>
                <c:pt idx="1377">
                  <c:v>42559</c:v>
                </c:pt>
                <c:pt idx="1378">
                  <c:v>42562</c:v>
                </c:pt>
                <c:pt idx="1379">
                  <c:v>42563</c:v>
                </c:pt>
                <c:pt idx="1380">
                  <c:v>42564</c:v>
                </c:pt>
                <c:pt idx="1381">
                  <c:v>42565</c:v>
                </c:pt>
                <c:pt idx="1382">
                  <c:v>42566</c:v>
                </c:pt>
                <c:pt idx="1383">
                  <c:v>42569</c:v>
                </c:pt>
                <c:pt idx="1384">
                  <c:v>42570</c:v>
                </c:pt>
                <c:pt idx="1385">
                  <c:v>42571</c:v>
                </c:pt>
                <c:pt idx="1386">
                  <c:v>42572</c:v>
                </c:pt>
                <c:pt idx="1387">
                  <c:v>42573</c:v>
                </c:pt>
                <c:pt idx="1388">
                  <c:v>42576</c:v>
                </c:pt>
                <c:pt idx="1389">
                  <c:v>42577</c:v>
                </c:pt>
                <c:pt idx="1390">
                  <c:v>42578</c:v>
                </c:pt>
                <c:pt idx="1391">
                  <c:v>42579</c:v>
                </c:pt>
                <c:pt idx="1392">
                  <c:v>42580</c:v>
                </c:pt>
                <c:pt idx="1393">
                  <c:v>42583</c:v>
                </c:pt>
                <c:pt idx="1394">
                  <c:v>42584</c:v>
                </c:pt>
                <c:pt idx="1395">
                  <c:v>42585</c:v>
                </c:pt>
                <c:pt idx="1396">
                  <c:v>42586</c:v>
                </c:pt>
                <c:pt idx="1397">
                  <c:v>42587</c:v>
                </c:pt>
                <c:pt idx="1398">
                  <c:v>42590</c:v>
                </c:pt>
                <c:pt idx="1399">
                  <c:v>42591</c:v>
                </c:pt>
                <c:pt idx="1400">
                  <c:v>42592</c:v>
                </c:pt>
                <c:pt idx="1401">
                  <c:v>42593</c:v>
                </c:pt>
                <c:pt idx="1402">
                  <c:v>42594</c:v>
                </c:pt>
                <c:pt idx="1403">
                  <c:v>42597</c:v>
                </c:pt>
                <c:pt idx="1404">
                  <c:v>42598</c:v>
                </c:pt>
                <c:pt idx="1405">
                  <c:v>42599</c:v>
                </c:pt>
                <c:pt idx="1406">
                  <c:v>42600</c:v>
                </c:pt>
                <c:pt idx="1407">
                  <c:v>42601</c:v>
                </c:pt>
                <c:pt idx="1408">
                  <c:v>42604</c:v>
                </c:pt>
                <c:pt idx="1409">
                  <c:v>42605</c:v>
                </c:pt>
                <c:pt idx="1410">
                  <c:v>42606</c:v>
                </c:pt>
                <c:pt idx="1411">
                  <c:v>42607</c:v>
                </c:pt>
                <c:pt idx="1412">
                  <c:v>42608</c:v>
                </c:pt>
                <c:pt idx="1413">
                  <c:v>42611</c:v>
                </c:pt>
                <c:pt idx="1414">
                  <c:v>42612</c:v>
                </c:pt>
                <c:pt idx="1415">
                  <c:v>42613</c:v>
                </c:pt>
                <c:pt idx="1416">
                  <c:v>42614</c:v>
                </c:pt>
                <c:pt idx="1417">
                  <c:v>42615</c:v>
                </c:pt>
                <c:pt idx="1418">
                  <c:v>42619</c:v>
                </c:pt>
                <c:pt idx="1419">
                  <c:v>42620</c:v>
                </c:pt>
                <c:pt idx="1420">
                  <c:v>42621</c:v>
                </c:pt>
                <c:pt idx="1421">
                  <c:v>42622</c:v>
                </c:pt>
                <c:pt idx="1422">
                  <c:v>42625</c:v>
                </c:pt>
                <c:pt idx="1423">
                  <c:v>42626</c:v>
                </c:pt>
                <c:pt idx="1424">
                  <c:v>42627</c:v>
                </c:pt>
                <c:pt idx="1425">
                  <c:v>42628</c:v>
                </c:pt>
                <c:pt idx="1426">
                  <c:v>42629</c:v>
                </c:pt>
                <c:pt idx="1427">
                  <c:v>42632</c:v>
                </c:pt>
                <c:pt idx="1428">
                  <c:v>42633</c:v>
                </c:pt>
                <c:pt idx="1429">
                  <c:v>42634</c:v>
                </c:pt>
                <c:pt idx="1430">
                  <c:v>42635</c:v>
                </c:pt>
                <c:pt idx="1431">
                  <c:v>42636</c:v>
                </c:pt>
                <c:pt idx="1432">
                  <c:v>42639</c:v>
                </c:pt>
                <c:pt idx="1433">
                  <c:v>42640</c:v>
                </c:pt>
                <c:pt idx="1434">
                  <c:v>42641</c:v>
                </c:pt>
                <c:pt idx="1435">
                  <c:v>42642</c:v>
                </c:pt>
                <c:pt idx="1436">
                  <c:v>42643</c:v>
                </c:pt>
                <c:pt idx="1437">
                  <c:v>42646</c:v>
                </c:pt>
                <c:pt idx="1438">
                  <c:v>42647</c:v>
                </c:pt>
                <c:pt idx="1439">
                  <c:v>42648</c:v>
                </c:pt>
                <c:pt idx="1440">
                  <c:v>42649</c:v>
                </c:pt>
                <c:pt idx="1441">
                  <c:v>42650</c:v>
                </c:pt>
                <c:pt idx="1442">
                  <c:v>42654</c:v>
                </c:pt>
                <c:pt idx="1443">
                  <c:v>42655</c:v>
                </c:pt>
                <c:pt idx="1444">
                  <c:v>42656</c:v>
                </c:pt>
                <c:pt idx="1445">
                  <c:v>42657</c:v>
                </c:pt>
                <c:pt idx="1446">
                  <c:v>42660</c:v>
                </c:pt>
                <c:pt idx="1447">
                  <c:v>42661</c:v>
                </c:pt>
                <c:pt idx="1448">
                  <c:v>42662</c:v>
                </c:pt>
                <c:pt idx="1449">
                  <c:v>42663</c:v>
                </c:pt>
                <c:pt idx="1450">
                  <c:v>42664</c:v>
                </c:pt>
                <c:pt idx="1451">
                  <c:v>42667</c:v>
                </c:pt>
                <c:pt idx="1452">
                  <c:v>42668</c:v>
                </c:pt>
                <c:pt idx="1453">
                  <c:v>42669</c:v>
                </c:pt>
                <c:pt idx="1454">
                  <c:v>42670</c:v>
                </c:pt>
                <c:pt idx="1455">
                  <c:v>42671</c:v>
                </c:pt>
                <c:pt idx="1456">
                  <c:v>42674</c:v>
                </c:pt>
                <c:pt idx="1457">
                  <c:v>42675</c:v>
                </c:pt>
                <c:pt idx="1458">
                  <c:v>42676</c:v>
                </c:pt>
                <c:pt idx="1459">
                  <c:v>42677</c:v>
                </c:pt>
                <c:pt idx="1460">
                  <c:v>42678</c:v>
                </c:pt>
                <c:pt idx="1461">
                  <c:v>42681</c:v>
                </c:pt>
                <c:pt idx="1462">
                  <c:v>42682</c:v>
                </c:pt>
                <c:pt idx="1463">
                  <c:v>42683</c:v>
                </c:pt>
                <c:pt idx="1464">
                  <c:v>42684</c:v>
                </c:pt>
                <c:pt idx="1465">
                  <c:v>42688</c:v>
                </c:pt>
                <c:pt idx="1466">
                  <c:v>42689</c:v>
                </c:pt>
                <c:pt idx="1467">
                  <c:v>42690</c:v>
                </c:pt>
                <c:pt idx="1468">
                  <c:v>42691</c:v>
                </c:pt>
                <c:pt idx="1469">
                  <c:v>42692</c:v>
                </c:pt>
                <c:pt idx="1470">
                  <c:v>42695</c:v>
                </c:pt>
                <c:pt idx="1471">
                  <c:v>42696</c:v>
                </c:pt>
                <c:pt idx="1472">
                  <c:v>42697</c:v>
                </c:pt>
                <c:pt idx="1473">
                  <c:v>42699</c:v>
                </c:pt>
                <c:pt idx="1474">
                  <c:v>42702</c:v>
                </c:pt>
                <c:pt idx="1475">
                  <c:v>42703</c:v>
                </c:pt>
                <c:pt idx="1476">
                  <c:v>42704</c:v>
                </c:pt>
                <c:pt idx="1477">
                  <c:v>42705</c:v>
                </c:pt>
                <c:pt idx="1478">
                  <c:v>42706</c:v>
                </c:pt>
                <c:pt idx="1479">
                  <c:v>42709</c:v>
                </c:pt>
                <c:pt idx="1480">
                  <c:v>42710</c:v>
                </c:pt>
                <c:pt idx="1481">
                  <c:v>42711</c:v>
                </c:pt>
                <c:pt idx="1482">
                  <c:v>42712</c:v>
                </c:pt>
                <c:pt idx="1483">
                  <c:v>42713</c:v>
                </c:pt>
                <c:pt idx="1484">
                  <c:v>42716</c:v>
                </c:pt>
                <c:pt idx="1485">
                  <c:v>42717</c:v>
                </c:pt>
                <c:pt idx="1486">
                  <c:v>42718</c:v>
                </c:pt>
                <c:pt idx="1487">
                  <c:v>42719</c:v>
                </c:pt>
                <c:pt idx="1488">
                  <c:v>42720</c:v>
                </c:pt>
                <c:pt idx="1489">
                  <c:v>42723</c:v>
                </c:pt>
                <c:pt idx="1490">
                  <c:v>42724</c:v>
                </c:pt>
                <c:pt idx="1491">
                  <c:v>42725</c:v>
                </c:pt>
                <c:pt idx="1492">
                  <c:v>42726</c:v>
                </c:pt>
                <c:pt idx="1493">
                  <c:v>42727</c:v>
                </c:pt>
                <c:pt idx="1494">
                  <c:v>42731</c:v>
                </c:pt>
                <c:pt idx="1495">
                  <c:v>42732</c:v>
                </c:pt>
                <c:pt idx="1496">
                  <c:v>42733</c:v>
                </c:pt>
                <c:pt idx="1497">
                  <c:v>42734</c:v>
                </c:pt>
                <c:pt idx="1498">
                  <c:v>42738</c:v>
                </c:pt>
                <c:pt idx="1499">
                  <c:v>42739</c:v>
                </c:pt>
                <c:pt idx="1500">
                  <c:v>42740</c:v>
                </c:pt>
                <c:pt idx="1501">
                  <c:v>42741</c:v>
                </c:pt>
                <c:pt idx="1502">
                  <c:v>42744</c:v>
                </c:pt>
                <c:pt idx="1503">
                  <c:v>42745</c:v>
                </c:pt>
                <c:pt idx="1504">
                  <c:v>42746</c:v>
                </c:pt>
                <c:pt idx="1505">
                  <c:v>42747</c:v>
                </c:pt>
                <c:pt idx="1506">
                  <c:v>42748</c:v>
                </c:pt>
                <c:pt idx="1507">
                  <c:v>42752</c:v>
                </c:pt>
                <c:pt idx="1508">
                  <c:v>42753</c:v>
                </c:pt>
                <c:pt idx="1509">
                  <c:v>42754</c:v>
                </c:pt>
                <c:pt idx="1510">
                  <c:v>42755</c:v>
                </c:pt>
                <c:pt idx="1511">
                  <c:v>42758</c:v>
                </c:pt>
                <c:pt idx="1512">
                  <c:v>42759</c:v>
                </c:pt>
                <c:pt idx="1513">
                  <c:v>42760</c:v>
                </c:pt>
                <c:pt idx="1514">
                  <c:v>42761</c:v>
                </c:pt>
                <c:pt idx="1515">
                  <c:v>42762</c:v>
                </c:pt>
                <c:pt idx="1516">
                  <c:v>42765</c:v>
                </c:pt>
                <c:pt idx="1517">
                  <c:v>42766</c:v>
                </c:pt>
                <c:pt idx="1518">
                  <c:v>42767</c:v>
                </c:pt>
                <c:pt idx="1519">
                  <c:v>42768</c:v>
                </c:pt>
                <c:pt idx="1520">
                  <c:v>42769</c:v>
                </c:pt>
                <c:pt idx="1521">
                  <c:v>42772</c:v>
                </c:pt>
                <c:pt idx="1522">
                  <c:v>42773</c:v>
                </c:pt>
                <c:pt idx="1523">
                  <c:v>42774</c:v>
                </c:pt>
                <c:pt idx="1524">
                  <c:v>42775</c:v>
                </c:pt>
                <c:pt idx="1525">
                  <c:v>42776</c:v>
                </c:pt>
                <c:pt idx="1526">
                  <c:v>42779</c:v>
                </c:pt>
                <c:pt idx="1527">
                  <c:v>42780</c:v>
                </c:pt>
                <c:pt idx="1528">
                  <c:v>42781</c:v>
                </c:pt>
                <c:pt idx="1529">
                  <c:v>42782</c:v>
                </c:pt>
                <c:pt idx="1530">
                  <c:v>42783</c:v>
                </c:pt>
                <c:pt idx="1531">
                  <c:v>42787</c:v>
                </c:pt>
                <c:pt idx="1532">
                  <c:v>42788</c:v>
                </c:pt>
                <c:pt idx="1533">
                  <c:v>42789</c:v>
                </c:pt>
                <c:pt idx="1534">
                  <c:v>42790</c:v>
                </c:pt>
                <c:pt idx="1535">
                  <c:v>42793</c:v>
                </c:pt>
                <c:pt idx="1536">
                  <c:v>42794</c:v>
                </c:pt>
                <c:pt idx="1537">
                  <c:v>42795</c:v>
                </c:pt>
                <c:pt idx="1538">
                  <c:v>42796</c:v>
                </c:pt>
                <c:pt idx="1539">
                  <c:v>42797</c:v>
                </c:pt>
                <c:pt idx="1540">
                  <c:v>42800</c:v>
                </c:pt>
                <c:pt idx="1541">
                  <c:v>42801</c:v>
                </c:pt>
                <c:pt idx="1542">
                  <c:v>42802</c:v>
                </c:pt>
                <c:pt idx="1543">
                  <c:v>42803</c:v>
                </c:pt>
                <c:pt idx="1544">
                  <c:v>42804</c:v>
                </c:pt>
                <c:pt idx="1545">
                  <c:v>42807</c:v>
                </c:pt>
                <c:pt idx="1546">
                  <c:v>42808</c:v>
                </c:pt>
                <c:pt idx="1547">
                  <c:v>42809</c:v>
                </c:pt>
                <c:pt idx="1548">
                  <c:v>42810</c:v>
                </c:pt>
                <c:pt idx="1549">
                  <c:v>42811</c:v>
                </c:pt>
                <c:pt idx="1550">
                  <c:v>42814</c:v>
                </c:pt>
                <c:pt idx="1551">
                  <c:v>42815</c:v>
                </c:pt>
                <c:pt idx="1552">
                  <c:v>42816</c:v>
                </c:pt>
                <c:pt idx="1553">
                  <c:v>42817</c:v>
                </c:pt>
                <c:pt idx="1554">
                  <c:v>42818</c:v>
                </c:pt>
                <c:pt idx="1555">
                  <c:v>42821</c:v>
                </c:pt>
                <c:pt idx="1556">
                  <c:v>42822</c:v>
                </c:pt>
                <c:pt idx="1557">
                  <c:v>42823</c:v>
                </c:pt>
                <c:pt idx="1558">
                  <c:v>42824</c:v>
                </c:pt>
                <c:pt idx="1559">
                  <c:v>42825</c:v>
                </c:pt>
                <c:pt idx="1560">
                  <c:v>42828</c:v>
                </c:pt>
                <c:pt idx="1561">
                  <c:v>42829</c:v>
                </c:pt>
                <c:pt idx="1562">
                  <c:v>42830</c:v>
                </c:pt>
                <c:pt idx="1563">
                  <c:v>42831</c:v>
                </c:pt>
                <c:pt idx="1564">
                  <c:v>42832</c:v>
                </c:pt>
                <c:pt idx="1565">
                  <c:v>42835</c:v>
                </c:pt>
                <c:pt idx="1566">
                  <c:v>42836</c:v>
                </c:pt>
                <c:pt idx="1567">
                  <c:v>42837</c:v>
                </c:pt>
                <c:pt idx="1568">
                  <c:v>42838</c:v>
                </c:pt>
                <c:pt idx="1569">
                  <c:v>42842</c:v>
                </c:pt>
                <c:pt idx="1570">
                  <c:v>42843</c:v>
                </c:pt>
                <c:pt idx="1571">
                  <c:v>42844</c:v>
                </c:pt>
                <c:pt idx="1572">
                  <c:v>42845</c:v>
                </c:pt>
                <c:pt idx="1573">
                  <c:v>42846</c:v>
                </c:pt>
                <c:pt idx="1574">
                  <c:v>42849</c:v>
                </c:pt>
                <c:pt idx="1575">
                  <c:v>42850</c:v>
                </c:pt>
                <c:pt idx="1576">
                  <c:v>42851</c:v>
                </c:pt>
                <c:pt idx="1577">
                  <c:v>42852</c:v>
                </c:pt>
                <c:pt idx="1578">
                  <c:v>42853</c:v>
                </c:pt>
                <c:pt idx="1579">
                  <c:v>42856</c:v>
                </c:pt>
                <c:pt idx="1580">
                  <c:v>42857</c:v>
                </c:pt>
                <c:pt idx="1581">
                  <c:v>42858</c:v>
                </c:pt>
                <c:pt idx="1582">
                  <c:v>42859</c:v>
                </c:pt>
                <c:pt idx="1583">
                  <c:v>42860</c:v>
                </c:pt>
                <c:pt idx="1584">
                  <c:v>42863</c:v>
                </c:pt>
                <c:pt idx="1585">
                  <c:v>42864</c:v>
                </c:pt>
                <c:pt idx="1586">
                  <c:v>42865</c:v>
                </c:pt>
                <c:pt idx="1587">
                  <c:v>42866</c:v>
                </c:pt>
                <c:pt idx="1588">
                  <c:v>42867</c:v>
                </c:pt>
                <c:pt idx="1589">
                  <c:v>42870</c:v>
                </c:pt>
                <c:pt idx="1590">
                  <c:v>42871</c:v>
                </c:pt>
                <c:pt idx="1591">
                  <c:v>42872</c:v>
                </c:pt>
                <c:pt idx="1592">
                  <c:v>42873</c:v>
                </c:pt>
                <c:pt idx="1593">
                  <c:v>42874</c:v>
                </c:pt>
                <c:pt idx="1594">
                  <c:v>42877</c:v>
                </c:pt>
                <c:pt idx="1595">
                  <c:v>42878</c:v>
                </c:pt>
                <c:pt idx="1596">
                  <c:v>42879</c:v>
                </c:pt>
                <c:pt idx="1597">
                  <c:v>42880</c:v>
                </c:pt>
                <c:pt idx="1598">
                  <c:v>42881</c:v>
                </c:pt>
                <c:pt idx="1599">
                  <c:v>42885</c:v>
                </c:pt>
                <c:pt idx="1600">
                  <c:v>42886</c:v>
                </c:pt>
                <c:pt idx="1601">
                  <c:v>42887</c:v>
                </c:pt>
                <c:pt idx="1602">
                  <c:v>42888</c:v>
                </c:pt>
                <c:pt idx="1603">
                  <c:v>42891</c:v>
                </c:pt>
                <c:pt idx="1604">
                  <c:v>42892</c:v>
                </c:pt>
                <c:pt idx="1605">
                  <c:v>42893</c:v>
                </c:pt>
                <c:pt idx="1606">
                  <c:v>42894</c:v>
                </c:pt>
                <c:pt idx="1607">
                  <c:v>42895</c:v>
                </c:pt>
                <c:pt idx="1608">
                  <c:v>42898</c:v>
                </c:pt>
                <c:pt idx="1609">
                  <c:v>42899</c:v>
                </c:pt>
                <c:pt idx="1610">
                  <c:v>42900</c:v>
                </c:pt>
                <c:pt idx="1611">
                  <c:v>42901</c:v>
                </c:pt>
                <c:pt idx="1612">
                  <c:v>42902</c:v>
                </c:pt>
                <c:pt idx="1613">
                  <c:v>42905</c:v>
                </c:pt>
                <c:pt idx="1614">
                  <c:v>42906</c:v>
                </c:pt>
                <c:pt idx="1615">
                  <c:v>42907</c:v>
                </c:pt>
                <c:pt idx="1616">
                  <c:v>42908</c:v>
                </c:pt>
                <c:pt idx="1617">
                  <c:v>42912</c:v>
                </c:pt>
                <c:pt idx="1618">
                  <c:v>42913</c:v>
                </c:pt>
                <c:pt idx="1619">
                  <c:v>42914</c:v>
                </c:pt>
                <c:pt idx="1620">
                  <c:v>42915</c:v>
                </c:pt>
                <c:pt idx="1621">
                  <c:v>42916</c:v>
                </c:pt>
                <c:pt idx="1622">
                  <c:v>42919</c:v>
                </c:pt>
                <c:pt idx="1623">
                  <c:v>42921</c:v>
                </c:pt>
                <c:pt idx="1624">
                  <c:v>42922</c:v>
                </c:pt>
                <c:pt idx="1625">
                  <c:v>42923</c:v>
                </c:pt>
                <c:pt idx="1626">
                  <c:v>42926</c:v>
                </c:pt>
                <c:pt idx="1627">
                  <c:v>42927</c:v>
                </c:pt>
                <c:pt idx="1628">
                  <c:v>42928</c:v>
                </c:pt>
                <c:pt idx="1629">
                  <c:v>42929</c:v>
                </c:pt>
                <c:pt idx="1630">
                  <c:v>42930</c:v>
                </c:pt>
                <c:pt idx="1631">
                  <c:v>42933</c:v>
                </c:pt>
                <c:pt idx="1632">
                  <c:v>42934</c:v>
                </c:pt>
                <c:pt idx="1633">
                  <c:v>42935</c:v>
                </c:pt>
                <c:pt idx="1634">
                  <c:v>42936</c:v>
                </c:pt>
                <c:pt idx="1635">
                  <c:v>42937</c:v>
                </c:pt>
                <c:pt idx="1636">
                  <c:v>42940</c:v>
                </c:pt>
                <c:pt idx="1637">
                  <c:v>42941</c:v>
                </c:pt>
                <c:pt idx="1638">
                  <c:v>42942</c:v>
                </c:pt>
                <c:pt idx="1639">
                  <c:v>42943</c:v>
                </c:pt>
                <c:pt idx="1640">
                  <c:v>42944</c:v>
                </c:pt>
                <c:pt idx="1641">
                  <c:v>42947</c:v>
                </c:pt>
                <c:pt idx="1642">
                  <c:v>42948</c:v>
                </c:pt>
                <c:pt idx="1643">
                  <c:v>42949</c:v>
                </c:pt>
                <c:pt idx="1644">
                  <c:v>42950</c:v>
                </c:pt>
                <c:pt idx="1645">
                  <c:v>42951</c:v>
                </c:pt>
                <c:pt idx="1646">
                  <c:v>42954</c:v>
                </c:pt>
                <c:pt idx="1647">
                  <c:v>42955</c:v>
                </c:pt>
                <c:pt idx="1648">
                  <c:v>42956</c:v>
                </c:pt>
                <c:pt idx="1649">
                  <c:v>42957</c:v>
                </c:pt>
                <c:pt idx="1650">
                  <c:v>42958</c:v>
                </c:pt>
                <c:pt idx="1651">
                  <c:v>42961</c:v>
                </c:pt>
                <c:pt idx="1652">
                  <c:v>42962</c:v>
                </c:pt>
                <c:pt idx="1653">
                  <c:v>42963</c:v>
                </c:pt>
                <c:pt idx="1654">
                  <c:v>42964</c:v>
                </c:pt>
                <c:pt idx="1655">
                  <c:v>42965</c:v>
                </c:pt>
                <c:pt idx="1656">
                  <c:v>42968</c:v>
                </c:pt>
                <c:pt idx="1657">
                  <c:v>42969</c:v>
                </c:pt>
                <c:pt idx="1658">
                  <c:v>42970</c:v>
                </c:pt>
                <c:pt idx="1659">
                  <c:v>42971</c:v>
                </c:pt>
                <c:pt idx="1660">
                  <c:v>42972</c:v>
                </c:pt>
                <c:pt idx="1661">
                  <c:v>42975</c:v>
                </c:pt>
                <c:pt idx="1662">
                  <c:v>42976</c:v>
                </c:pt>
                <c:pt idx="1663">
                  <c:v>42977</c:v>
                </c:pt>
                <c:pt idx="1664">
                  <c:v>42978</c:v>
                </c:pt>
                <c:pt idx="1665">
                  <c:v>42979</c:v>
                </c:pt>
                <c:pt idx="1666">
                  <c:v>42983</c:v>
                </c:pt>
                <c:pt idx="1667">
                  <c:v>42984</c:v>
                </c:pt>
                <c:pt idx="1668">
                  <c:v>42985</c:v>
                </c:pt>
                <c:pt idx="1669">
                  <c:v>42986</c:v>
                </c:pt>
                <c:pt idx="1670">
                  <c:v>42989</c:v>
                </c:pt>
                <c:pt idx="1671">
                  <c:v>42990</c:v>
                </c:pt>
                <c:pt idx="1672">
                  <c:v>42991</c:v>
                </c:pt>
                <c:pt idx="1673">
                  <c:v>42992</c:v>
                </c:pt>
                <c:pt idx="1674">
                  <c:v>42993</c:v>
                </c:pt>
                <c:pt idx="1675">
                  <c:v>42996</c:v>
                </c:pt>
                <c:pt idx="1676">
                  <c:v>42997</c:v>
                </c:pt>
                <c:pt idx="1677">
                  <c:v>42998</c:v>
                </c:pt>
                <c:pt idx="1678">
                  <c:v>42999</c:v>
                </c:pt>
                <c:pt idx="1679">
                  <c:v>43000</c:v>
                </c:pt>
                <c:pt idx="1680">
                  <c:v>43003</c:v>
                </c:pt>
                <c:pt idx="1681">
                  <c:v>43004</c:v>
                </c:pt>
                <c:pt idx="1682">
                  <c:v>43005</c:v>
                </c:pt>
                <c:pt idx="1683">
                  <c:v>43006</c:v>
                </c:pt>
                <c:pt idx="1684">
                  <c:v>43007</c:v>
                </c:pt>
                <c:pt idx="1685">
                  <c:v>43010</c:v>
                </c:pt>
                <c:pt idx="1686">
                  <c:v>43011</c:v>
                </c:pt>
                <c:pt idx="1687">
                  <c:v>43012</c:v>
                </c:pt>
                <c:pt idx="1688">
                  <c:v>43013</c:v>
                </c:pt>
                <c:pt idx="1689">
                  <c:v>43014</c:v>
                </c:pt>
                <c:pt idx="1690">
                  <c:v>43018</c:v>
                </c:pt>
                <c:pt idx="1691">
                  <c:v>43019</c:v>
                </c:pt>
                <c:pt idx="1692">
                  <c:v>43020</c:v>
                </c:pt>
                <c:pt idx="1693">
                  <c:v>43021</c:v>
                </c:pt>
                <c:pt idx="1694">
                  <c:v>43024</c:v>
                </c:pt>
                <c:pt idx="1695">
                  <c:v>43025</c:v>
                </c:pt>
                <c:pt idx="1696">
                  <c:v>43026</c:v>
                </c:pt>
                <c:pt idx="1697">
                  <c:v>43027</c:v>
                </c:pt>
                <c:pt idx="1698">
                  <c:v>43028</c:v>
                </c:pt>
                <c:pt idx="1699">
                  <c:v>43031</c:v>
                </c:pt>
                <c:pt idx="1700">
                  <c:v>43032</c:v>
                </c:pt>
                <c:pt idx="1701">
                  <c:v>43033</c:v>
                </c:pt>
                <c:pt idx="1702">
                  <c:v>43034</c:v>
                </c:pt>
                <c:pt idx="1703">
                  <c:v>43035</c:v>
                </c:pt>
                <c:pt idx="1704">
                  <c:v>43038</c:v>
                </c:pt>
                <c:pt idx="1705">
                  <c:v>43039</c:v>
                </c:pt>
                <c:pt idx="1706">
                  <c:v>43040</c:v>
                </c:pt>
                <c:pt idx="1707">
                  <c:v>43041</c:v>
                </c:pt>
                <c:pt idx="1708">
                  <c:v>43042</c:v>
                </c:pt>
                <c:pt idx="1709">
                  <c:v>43045</c:v>
                </c:pt>
                <c:pt idx="1710">
                  <c:v>43046</c:v>
                </c:pt>
                <c:pt idx="1711">
                  <c:v>43047</c:v>
                </c:pt>
                <c:pt idx="1712">
                  <c:v>43048</c:v>
                </c:pt>
                <c:pt idx="1713">
                  <c:v>43049</c:v>
                </c:pt>
                <c:pt idx="1714">
                  <c:v>43052</c:v>
                </c:pt>
                <c:pt idx="1715">
                  <c:v>43053</c:v>
                </c:pt>
                <c:pt idx="1716">
                  <c:v>43054</c:v>
                </c:pt>
                <c:pt idx="1717">
                  <c:v>43055</c:v>
                </c:pt>
                <c:pt idx="1718">
                  <c:v>43056</c:v>
                </c:pt>
                <c:pt idx="1719">
                  <c:v>43059</c:v>
                </c:pt>
                <c:pt idx="1720">
                  <c:v>43060</c:v>
                </c:pt>
                <c:pt idx="1721">
                  <c:v>43061</c:v>
                </c:pt>
                <c:pt idx="1722">
                  <c:v>43063</c:v>
                </c:pt>
                <c:pt idx="1723">
                  <c:v>43066</c:v>
                </c:pt>
                <c:pt idx="1724">
                  <c:v>43067</c:v>
                </c:pt>
                <c:pt idx="1725">
                  <c:v>43068</c:v>
                </c:pt>
                <c:pt idx="1726">
                  <c:v>43069</c:v>
                </c:pt>
                <c:pt idx="1727">
                  <c:v>43070</c:v>
                </c:pt>
                <c:pt idx="1728">
                  <c:v>43073</c:v>
                </c:pt>
                <c:pt idx="1729">
                  <c:v>43074</c:v>
                </c:pt>
                <c:pt idx="1730">
                  <c:v>43075</c:v>
                </c:pt>
                <c:pt idx="1731">
                  <c:v>43076</c:v>
                </c:pt>
                <c:pt idx="1732">
                  <c:v>43077</c:v>
                </c:pt>
                <c:pt idx="1733">
                  <c:v>43080</c:v>
                </c:pt>
                <c:pt idx="1734">
                  <c:v>43081</c:v>
                </c:pt>
                <c:pt idx="1735">
                  <c:v>43082</c:v>
                </c:pt>
                <c:pt idx="1736">
                  <c:v>43083</c:v>
                </c:pt>
                <c:pt idx="1737">
                  <c:v>43084</c:v>
                </c:pt>
                <c:pt idx="1738">
                  <c:v>43087</c:v>
                </c:pt>
                <c:pt idx="1739">
                  <c:v>43088</c:v>
                </c:pt>
                <c:pt idx="1740">
                  <c:v>43089</c:v>
                </c:pt>
                <c:pt idx="1741">
                  <c:v>43090</c:v>
                </c:pt>
                <c:pt idx="1742">
                  <c:v>43091</c:v>
                </c:pt>
                <c:pt idx="1743">
                  <c:v>43097</c:v>
                </c:pt>
                <c:pt idx="1744">
                  <c:v>43098</c:v>
                </c:pt>
                <c:pt idx="1745">
                  <c:v>43102</c:v>
                </c:pt>
                <c:pt idx="1746">
                  <c:v>43103</c:v>
                </c:pt>
                <c:pt idx="1747">
                  <c:v>43104</c:v>
                </c:pt>
                <c:pt idx="1748">
                  <c:v>43105</c:v>
                </c:pt>
                <c:pt idx="1749">
                  <c:v>43108</c:v>
                </c:pt>
                <c:pt idx="1750">
                  <c:v>43109</c:v>
                </c:pt>
                <c:pt idx="1751">
                  <c:v>43110</c:v>
                </c:pt>
                <c:pt idx="1752">
                  <c:v>43111</c:v>
                </c:pt>
                <c:pt idx="1753">
                  <c:v>43112</c:v>
                </c:pt>
                <c:pt idx="1754">
                  <c:v>43116</c:v>
                </c:pt>
                <c:pt idx="1755">
                  <c:v>43117</c:v>
                </c:pt>
                <c:pt idx="1756">
                  <c:v>43118</c:v>
                </c:pt>
                <c:pt idx="1757">
                  <c:v>43119</c:v>
                </c:pt>
                <c:pt idx="1758">
                  <c:v>43122</c:v>
                </c:pt>
                <c:pt idx="1759">
                  <c:v>43123</c:v>
                </c:pt>
                <c:pt idx="1760">
                  <c:v>43124</c:v>
                </c:pt>
                <c:pt idx="1761">
                  <c:v>43125</c:v>
                </c:pt>
                <c:pt idx="1762">
                  <c:v>43126</c:v>
                </c:pt>
                <c:pt idx="1763">
                  <c:v>43129</c:v>
                </c:pt>
                <c:pt idx="1764">
                  <c:v>43130</c:v>
                </c:pt>
                <c:pt idx="1765">
                  <c:v>43131</c:v>
                </c:pt>
                <c:pt idx="1766">
                  <c:v>43132</c:v>
                </c:pt>
                <c:pt idx="1767">
                  <c:v>43133</c:v>
                </c:pt>
                <c:pt idx="1768">
                  <c:v>43136</c:v>
                </c:pt>
                <c:pt idx="1769">
                  <c:v>43137</c:v>
                </c:pt>
                <c:pt idx="1770">
                  <c:v>43138</c:v>
                </c:pt>
                <c:pt idx="1771">
                  <c:v>43139</c:v>
                </c:pt>
                <c:pt idx="1772">
                  <c:v>43140</c:v>
                </c:pt>
                <c:pt idx="1773">
                  <c:v>43143</c:v>
                </c:pt>
                <c:pt idx="1774">
                  <c:v>43144</c:v>
                </c:pt>
                <c:pt idx="1775">
                  <c:v>43145</c:v>
                </c:pt>
                <c:pt idx="1776">
                  <c:v>43146</c:v>
                </c:pt>
                <c:pt idx="1777">
                  <c:v>43147</c:v>
                </c:pt>
                <c:pt idx="1778">
                  <c:v>43151</c:v>
                </c:pt>
                <c:pt idx="1779">
                  <c:v>43152</c:v>
                </c:pt>
                <c:pt idx="1780">
                  <c:v>43153</c:v>
                </c:pt>
                <c:pt idx="1781">
                  <c:v>43154</c:v>
                </c:pt>
                <c:pt idx="1782">
                  <c:v>43157</c:v>
                </c:pt>
                <c:pt idx="1783">
                  <c:v>43158</c:v>
                </c:pt>
                <c:pt idx="1784">
                  <c:v>43159</c:v>
                </c:pt>
                <c:pt idx="1785">
                  <c:v>43160</c:v>
                </c:pt>
                <c:pt idx="1786">
                  <c:v>43161</c:v>
                </c:pt>
                <c:pt idx="1787">
                  <c:v>43164</c:v>
                </c:pt>
                <c:pt idx="1788">
                  <c:v>43165</c:v>
                </c:pt>
                <c:pt idx="1789">
                  <c:v>43166</c:v>
                </c:pt>
                <c:pt idx="1790">
                  <c:v>43167</c:v>
                </c:pt>
                <c:pt idx="1791">
                  <c:v>43168</c:v>
                </c:pt>
                <c:pt idx="1792">
                  <c:v>43171</c:v>
                </c:pt>
                <c:pt idx="1793">
                  <c:v>43172</c:v>
                </c:pt>
                <c:pt idx="1794">
                  <c:v>43173</c:v>
                </c:pt>
                <c:pt idx="1795">
                  <c:v>43174</c:v>
                </c:pt>
                <c:pt idx="1796">
                  <c:v>43175</c:v>
                </c:pt>
                <c:pt idx="1797">
                  <c:v>43178</c:v>
                </c:pt>
                <c:pt idx="1798">
                  <c:v>43179</c:v>
                </c:pt>
                <c:pt idx="1799">
                  <c:v>43180</c:v>
                </c:pt>
                <c:pt idx="1800">
                  <c:v>43181</c:v>
                </c:pt>
                <c:pt idx="1801">
                  <c:v>43182</c:v>
                </c:pt>
                <c:pt idx="1802">
                  <c:v>43185</c:v>
                </c:pt>
                <c:pt idx="1803">
                  <c:v>43186</c:v>
                </c:pt>
                <c:pt idx="1804">
                  <c:v>43187</c:v>
                </c:pt>
                <c:pt idx="1805">
                  <c:v>43188</c:v>
                </c:pt>
                <c:pt idx="1806">
                  <c:v>43192</c:v>
                </c:pt>
                <c:pt idx="1807">
                  <c:v>43193</c:v>
                </c:pt>
                <c:pt idx="1808">
                  <c:v>43194</c:v>
                </c:pt>
                <c:pt idx="1809">
                  <c:v>43195</c:v>
                </c:pt>
                <c:pt idx="1810">
                  <c:v>43196</c:v>
                </c:pt>
                <c:pt idx="1811">
                  <c:v>43199</c:v>
                </c:pt>
                <c:pt idx="1812">
                  <c:v>43200</c:v>
                </c:pt>
                <c:pt idx="1813">
                  <c:v>43201</c:v>
                </c:pt>
                <c:pt idx="1814">
                  <c:v>43202</c:v>
                </c:pt>
                <c:pt idx="1815">
                  <c:v>43203</c:v>
                </c:pt>
                <c:pt idx="1816">
                  <c:v>43206</c:v>
                </c:pt>
                <c:pt idx="1817">
                  <c:v>43207</c:v>
                </c:pt>
                <c:pt idx="1818">
                  <c:v>43208</c:v>
                </c:pt>
                <c:pt idx="1819">
                  <c:v>43209</c:v>
                </c:pt>
                <c:pt idx="1820">
                  <c:v>43210</c:v>
                </c:pt>
                <c:pt idx="1821">
                  <c:v>43213</c:v>
                </c:pt>
                <c:pt idx="1822">
                  <c:v>43214</c:v>
                </c:pt>
                <c:pt idx="1823">
                  <c:v>43215</c:v>
                </c:pt>
                <c:pt idx="1824">
                  <c:v>43216</c:v>
                </c:pt>
                <c:pt idx="1825">
                  <c:v>43217</c:v>
                </c:pt>
                <c:pt idx="1826">
                  <c:v>43220</c:v>
                </c:pt>
                <c:pt idx="1827">
                  <c:v>43221</c:v>
                </c:pt>
                <c:pt idx="1828">
                  <c:v>43222</c:v>
                </c:pt>
                <c:pt idx="1829">
                  <c:v>43223</c:v>
                </c:pt>
                <c:pt idx="1830">
                  <c:v>43224</c:v>
                </c:pt>
                <c:pt idx="1831">
                  <c:v>43227</c:v>
                </c:pt>
                <c:pt idx="1832">
                  <c:v>43228</c:v>
                </c:pt>
                <c:pt idx="1833">
                  <c:v>43229</c:v>
                </c:pt>
                <c:pt idx="1834">
                  <c:v>43230</c:v>
                </c:pt>
                <c:pt idx="1835">
                  <c:v>43231</c:v>
                </c:pt>
                <c:pt idx="1836">
                  <c:v>43234</c:v>
                </c:pt>
                <c:pt idx="1837">
                  <c:v>43235</c:v>
                </c:pt>
                <c:pt idx="1838">
                  <c:v>43236</c:v>
                </c:pt>
                <c:pt idx="1839">
                  <c:v>43237</c:v>
                </c:pt>
                <c:pt idx="1840">
                  <c:v>43238</c:v>
                </c:pt>
                <c:pt idx="1841">
                  <c:v>43241</c:v>
                </c:pt>
                <c:pt idx="1842">
                  <c:v>43242</c:v>
                </c:pt>
                <c:pt idx="1843">
                  <c:v>43243</c:v>
                </c:pt>
                <c:pt idx="1844">
                  <c:v>43244</c:v>
                </c:pt>
                <c:pt idx="1845">
                  <c:v>43245</c:v>
                </c:pt>
                <c:pt idx="1846">
                  <c:v>43249</c:v>
                </c:pt>
                <c:pt idx="1847">
                  <c:v>43250</c:v>
                </c:pt>
                <c:pt idx="1848">
                  <c:v>43251</c:v>
                </c:pt>
                <c:pt idx="1849">
                  <c:v>43252</c:v>
                </c:pt>
                <c:pt idx="1850">
                  <c:v>43255</c:v>
                </c:pt>
                <c:pt idx="1851">
                  <c:v>43256</c:v>
                </c:pt>
                <c:pt idx="1852">
                  <c:v>43257</c:v>
                </c:pt>
                <c:pt idx="1853">
                  <c:v>43258</c:v>
                </c:pt>
                <c:pt idx="1854">
                  <c:v>43259</c:v>
                </c:pt>
                <c:pt idx="1855">
                  <c:v>43262</c:v>
                </c:pt>
                <c:pt idx="1856">
                  <c:v>43263</c:v>
                </c:pt>
                <c:pt idx="1857">
                  <c:v>43264</c:v>
                </c:pt>
                <c:pt idx="1858">
                  <c:v>43265</c:v>
                </c:pt>
                <c:pt idx="1859">
                  <c:v>43266</c:v>
                </c:pt>
                <c:pt idx="1860">
                  <c:v>43269</c:v>
                </c:pt>
                <c:pt idx="1861">
                  <c:v>43270</c:v>
                </c:pt>
                <c:pt idx="1862">
                  <c:v>43271</c:v>
                </c:pt>
                <c:pt idx="1863">
                  <c:v>43272</c:v>
                </c:pt>
                <c:pt idx="1864">
                  <c:v>43273</c:v>
                </c:pt>
                <c:pt idx="1865">
                  <c:v>43276</c:v>
                </c:pt>
                <c:pt idx="1866">
                  <c:v>43277</c:v>
                </c:pt>
                <c:pt idx="1867">
                  <c:v>43278</c:v>
                </c:pt>
                <c:pt idx="1868">
                  <c:v>43279</c:v>
                </c:pt>
                <c:pt idx="1869">
                  <c:v>43280</c:v>
                </c:pt>
                <c:pt idx="1870">
                  <c:v>43283</c:v>
                </c:pt>
                <c:pt idx="1871">
                  <c:v>43284</c:v>
                </c:pt>
                <c:pt idx="1872">
                  <c:v>43286</c:v>
                </c:pt>
                <c:pt idx="1873">
                  <c:v>43287</c:v>
                </c:pt>
                <c:pt idx="1874">
                  <c:v>43290</c:v>
                </c:pt>
                <c:pt idx="1875">
                  <c:v>43291</c:v>
                </c:pt>
                <c:pt idx="1876">
                  <c:v>43292</c:v>
                </c:pt>
                <c:pt idx="1877">
                  <c:v>43293</c:v>
                </c:pt>
                <c:pt idx="1878">
                  <c:v>43294</c:v>
                </c:pt>
                <c:pt idx="1879">
                  <c:v>43297</c:v>
                </c:pt>
                <c:pt idx="1880">
                  <c:v>43298</c:v>
                </c:pt>
                <c:pt idx="1881">
                  <c:v>43299</c:v>
                </c:pt>
                <c:pt idx="1882">
                  <c:v>43300</c:v>
                </c:pt>
                <c:pt idx="1883">
                  <c:v>43301</c:v>
                </c:pt>
                <c:pt idx="1884">
                  <c:v>43304</c:v>
                </c:pt>
                <c:pt idx="1885">
                  <c:v>43305</c:v>
                </c:pt>
                <c:pt idx="1886">
                  <c:v>43306</c:v>
                </c:pt>
                <c:pt idx="1887">
                  <c:v>43307</c:v>
                </c:pt>
                <c:pt idx="1888">
                  <c:v>43308</c:v>
                </c:pt>
                <c:pt idx="1889">
                  <c:v>43311</c:v>
                </c:pt>
                <c:pt idx="1890">
                  <c:v>43312</c:v>
                </c:pt>
                <c:pt idx="1891">
                  <c:v>43313</c:v>
                </c:pt>
                <c:pt idx="1892">
                  <c:v>43314</c:v>
                </c:pt>
                <c:pt idx="1893">
                  <c:v>43315</c:v>
                </c:pt>
                <c:pt idx="1894">
                  <c:v>43318</c:v>
                </c:pt>
                <c:pt idx="1895">
                  <c:v>43319</c:v>
                </c:pt>
                <c:pt idx="1896">
                  <c:v>43320</c:v>
                </c:pt>
                <c:pt idx="1897">
                  <c:v>43321</c:v>
                </c:pt>
                <c:pt idx="1898">
                  <c:v>43322</c:v>
                </c:pt>
                <c:pt idx="1899">
                  <c:v>43325</c:v>
                </c:pt>
                <c:pt idx="1900">
                  <c:v>43326</c:v>
                </c:pt>
                <c:pt idx="1901">
                  <c:v>43327</c:v>
                </c:pt>
                <c:pt idx="1902">
                  <c:v>43328</c:v>
                </c:pt>
                <c:pt idx="1903">
                  <c:v>43329</c:v>
                </c:pt>
                <c:pt idx="1904">
                  <c:v>43332</c:v>
                </c:pt>
                <c:pt idx="1905">
                  <c:v>43333</c:v>
                </c:pt>
                <c:pt idx="1906">
                  <c:v>43334</c:v>
                </c:pt>
                <c:pt idx="1907">
                  <c:v>43335</c:v>
                </c:pt>
                <c:pt idx="1908">
                  <c:v>43336</c:v>
                </c:pt>
                <c:pt idx="1909">
                  <c:v>43339</c:v>
                </c:pt>
                <c:pt idx="1910">
                  <c:v>43340</c:v>
                </c:pt>
                <c:pt idx="1911">
                  <c:v>43341</c:v>
                </c:pt>
                <c:pt idx="1912">
                  <c:v>43342</c:v>
                </c:pt>
                <c:pt idx="1913">
                  <c:v>43343</c:v>
                </c:pt>
                <c:pt idx="1914">
                  <c:v>43347</c:v>
                </c:pt>
                <c:pt idx="1915">
                  <c:v>43348</c:v>
                </c:pt>
                <c:pt idx="1916">
                  <c:v>43349</c:v>
                </c:pt>
                <c:pt idx="1917">
                  <c:v>43350</c:v>
                </c:pt>
                <c:pt idx="1918">
                  <c:v>43353</c:v>
                </c:pt>
                <c:pt idx="1919">
                  <c:v>43354</c:v>
                </c:pt>
                <c:pt idx="1920">
                  <c:v>43355</c:v>
                </c:pt>
                <c:pt idx="1921">
                  <c:v>43356</c:v>
                </c:pt>
                <c:pt idx="1922">
                  <c:v>43357</c:v>
                </c:pt>
                <c:pt idx="1923">
                  <c:v>43360</c:v>
                </c:pt>
                <c:pt idx="1924">
                  <c:v>43361</c:v>
                </c:pt>
                <c:pt idx="1925">
                  <c:v>43362</c:v>
                </c:pt>
                <c:pt idx="1926">
                  <c:v>43363</c:v>
                </c:pt>
                <c:pt idx="1927">
                  <c:v>43364</c:v>
                </c:pt>
                <c:pt idx="1928">
                  <c:v>43367</c:v>
                </c:pt>
                <c:pt idx="1929">
                  <c:v>43368</c:v>
                </c:pt>
                <c:pt idx="1930">
                  <c:v>43369</c:v>
                </c:pt>
                <c:pt idx="1931">
                  <c:v>43370</c:v>
                </c:pt>
                <c:pt idx="1932">
                  <c:v>43371</c:v>
                </c:pt>
                <c:pt idx="1933">
                  <c:v>43374</c:v>
                </c:pt>
                <c:pt idx="1934">
                  <c:v>43375</c:v>
                </c:pt>
                <c:pt idx="1935">
                  <c:v>43376</c:v>
                </c:pt>
                <c:pt idx="1936">
                  <c:v>43377</c:v>
                </c:pt>
                <c:pt idx="1937">
                  <c:v>43378</c:v>
                </c:pt>
                <c:pt idx="1938">
                  <c:v>43382</c:v>
                </c:pt>
                <c:pt idx="1939">
                  <c:v>43383</c:v>
                </c:pt>
                <c:pt idx="1940">
                  <c:v>43384</c:v>
                </c:pt>
                <c:pt idx="1941">
                  <c:v>43385</c:v>
                </c:pt>
                <c:pt idx="1942">
                  <c:v>43388</c:v>
                </c:pt>
                <c:pt idx="1943">
                  <c:v>43389</c:v>
                </c:pt>
                <c:pt idx="1944">
                  <c:v>43390</c:v>
                </c:pt>
                <c:pt idx="1945">
                  <c:v>43391</c:v>
                </c:pt>
                <c:pt idx="1946">
                  <c:v>43392</c:v>
                </c:pt>
                <c:pt idx="1947">
                  <c:v>43395</c:v>
                </c:pt>
                <c:pt idx="1948">
                  <c:v>43396</c:v>
                </c:pt>
                <c:pt idx="1949">
                  <c:v>43397</c:v>
                </c:pt>
                <c:pt idx="1950">
                  <c:v>43398</c:v>
                </c:pt>
                <c:pt idx="1951">
                  <c:v>43399</c:v>
                </c:pt>
                <c:pt idx="1952">
                  <c:v>43402</c:v>
                </c:pt>
                <c:pt idx="1953">
                  <c:v>43403</c:v>
                </c:pt>
                <c:pt idx="1954">
                  <c:v>43404</c:v>
                </c:pt>
                <c:pt idx="1955">
                  <c:v>43405</c:v>
                </c:pt>
                <c:pt idx="1956">
                  <c:v>43406</c:v>
                </c:pt>
                <c:pt idx="1957">
                  <c:v>43409</c:v>
                </c:pt>
                <c:pt idx="1958">
                  <c:v>43410</c:v>
                </c:pt>
                <c:pt idx="1959">
                  <c:v>43411</c:v>
                </c:pt>
                <c:pt idx="1960">
                  <c:v>43412</c:v>
                </c:pt>
                <c:pt idx="1961">
                  <c:v>43413</c:v>
                </c:pt>
                <c:pt idx="1962">
                  <c:v>43417</c:v>
                </c:pt>
                <c:pt idx="1963">
                  <c:v>43418</c:v>
                </c:pt>
                <c:pt idx="1964">
                  <c:v>43419</c:v>
                </c:pt>
                <c:pt idx="1965">
                  <c:v>43420</c:v>
                </c:pt>
                <c:pt idx="1966">
                  <c:v>43423</c:v>
                </c:pt>
                <c:pt idx="1967">
                  <c:v>43424</c:v>
                </c:pt>
                <c:pt idx="1968">
                  <c:v>43425</c:v>
                </c:pt>
                <c:pt idx="1969">
                  <c:v>43427</c:v>
                </c:pt>
                <c:pt idx="1970">
                  <c:v>43430</c:v>
                </c:pt>
                <c:pt idx="1971">
                  <c:v>43431</c:v>
                </c:pt>
                <c:pt idx="1972">
                  <c:v>43432</c:v>
                </c:pt>
                <c:pt idx="1973">
                  <c:v>43433</c:v>
                </c:pt>
                <c:pt idx="1974">
                  <c:v>43434</c:v>
                </c:pt>
                <c:pt idx="1975">
                  <c:v>43437</c:v>
                </c:pt>
                <c:pt idx="1976">
                  <c:v>43438</c:v>
                </c:pt>
                <c:pt idx="1977">
                  <c:v>43440</c:v>
                </c:pt>
                <c:pt idx="1978">
                  <c:v>43441</c:v>
                </c:pt>
                <c:pt idx="1979">
                  <c:v>43444</c:v>
                </c:pt>
                <c:pt idx="1980">
                  <c:v>43445</c:v>
                </c:pt>
                <c:pt idx="1981">
                  <c:v>43446</c:v>
                </c:pt>
                <c:pt idx="1982">
                  <c:v>43447</c:v>
                </c:pt>
                <c:pt idx="1983">
                  <c:v>43448</c:v>
                </c:pt>
                <c:pt idx="1984">
                  <c:v>43451</c:v>
                </c:pt>
                <c:pt idx="1985">
                  <c:v>43452</c:v>
                </c:pt>
                <c:pt idx="1986">
                  <c:v>43453</c:v>
                </c:pt>
                <c:pt idx="1987">
                  <c:v>43454</c:v>
                </c:pt>
                <c:pt idx="1988">
                  <c:v>43455</c:v>
                </c:pt>
                <c:pt idx="1989">
                  <c:v>43458</c:v>
                </c:pt>
                <c:pt idx="1990">
                  <c:v>43460</c:v>
                </c:pt>
                <c:pt idx="1991">
                  <c:v>43461</c:v>
                </c:pt>
                <c:pt idx="1992">
                  <c:v>43462</c:v>
                </c:pt>
                <c:pt idx="1993">
                  <c:v>43465</c:v>
                </c:pt>
                <c:pt idx="1994">
                  <c:v>43467</c:v>
                </c:pt>
                <c:pt idx="1995">
                  <c:v>43468</c:v>
                </c:pt>
                <c:pt idx="1996">
                  <c:v>43469</c:v>
                </c:pt>
                <c:pt idx="1997">
                  <c:v>43472</c:v>
                </c:pt>
                <c:pt idx="1998">
                  <c:v>43473</c:v>
                </c:pt>
                <c:pt idx="1999">
                  <c:v>43474</c:v>
                </c:pt>
                <c:pt idx="2000">
                  <c:v>43475</c:v>
                </c:pt>
                <c:pt idx="2001">
                  <c:v>43476</c:v>
                </c:pt>
                <c:pt idx="2002">
                  <c:v>43479</c:v>
                </c:pt>
                <c:pt idx="2003">
                  <c:v>43480</c:v>
                </c:pt>
                <c:pt idx="2004">
                  <c:v>43481</c:v>
                </c:pt>
                <c:pt idx="2005">
                  <c:v>43482</c:v>
                </c:pt>
                <c:pt idx="2006">
                  <c:v>43483</c:v>
                </c:pt>
                <c:pt idx="2007">
                  <c:v>43487</c:v>
                </c:pt>
                <c:pt idx="2008">
                  <c:v>43488</c:v>
                </c:pt>
                <c:pt idx="2009">
                  <c:v>43489</c:v>
                </c:pt>
                <c:pt idx="2010">
                  <c:v>43490</c:v>
                </c:pt>
                <c:pt idx="2011">
                  <c:v>43493</c:v>
                </c:pt>
                <c:pt idx="2012">
                  <c:v>43494</c:v>
                </c:pt>
                <c:pt idx="2013">
                  <c:v>43495</c:v>
                </c:pt>
                <c:pt idx="2014">
                  <c:v>43496</c:v>
                </c:pt>
                <c:pt idx="2015">
                  <c:v>43497</c:v>
                </c:pt>
                <c:pt idx="2016">
                  <c:v>43500</c:v>
                </c:pt>
                <c:pt idx="2017">
                  <c:v>43501</c:v>
                </c:pt>
                <c:pt idx="2018">
                  <c:v>43502</c:v>
                </c:pt>
                <c:pt idx="2019">
                  <c:v>43503</c:v>
                </c:pt>
                <c:pt idx="2020">
                  <c:v>43504</c:v>
                </c:pt>
                <c:pt idx="2021">
                  <c:v>43507</c:v>
                </c:pt>
                <c:pt idx="2022">
                  <c:v>43508</c:v>
                </c:pt>
                <c:pt idx="2023">
                  <c:v>43509</c:v>
                </c:pt>
                <c:pt idx="2024">
                  <c:v>43510</c:v>
                </c:pt>
                <c:pt idx="2025">
                  <c:v>43511</c:v>
                </c:pt>
                <c:pt idx="2026">
                  <c:v>43515</c:v>
                </c:pt>
                <c:pt idx="2027">
                  <c:v>43516</c:v>
                </c:pt>
                <c:pt idx="2028">
                  <c:v>43517</c:v>
                </c:pt>
                <c:pt idx="2029">
                  <c:v>43518</c:v>
                </c:pt>
                <c:pt idx="2030">
                  <c:v>43521</c:v>
                </c:pt>
                <c:pt idx="2031">
                  <c:v>43522</c:v>
                </c:pt>
                <c:pt idx="2032">
                  <c:v>43523</c:v>
                </c:pt>
                <c:pt idx="2033">
                  <c:v>43524</c:v>
                </c:pt>
                <c:pt idx="2034">
                  <c:v>43525</c:v>
                </c:pt>
                <c:pt idx="2035">
                  <c:v>43528</c:v>
                </c:pt>
                <c:pt idx="2036">
                  <c:v>43529</c:v>
                </c:pt>
                <c:pt idx="2037">
                  <c:v>43530</c:v>
                </c:pt>
                <c:pt idx="2038">
                  <c:v>43531</c:v>
                </c:pt>
                <c:pt idx="2039">
                  <c:v>43532</c:v>
                </c:pt>
                <c:pt idx="2040">
                  <c:v>43535</c:v>
                </c:pt>
                <c:pt idx="2041">
                  <c:v>43536</c:v>
                </c:pt>
                <c:pt idx="2042">
                  <c:v>43537</c:v>
                </c:pt>
                <c:pt idx="2043">
                  <c:v>43538</c:v>
                </c:pt>
                <c:pt idx="2044">
                  <c:v>43539</c:v>
                </c:pt>
                <c:pt idx="2045">
                  <c:v>43542</c:v>
                </c:pt>
                <c:pt idx="2046">
                  <c:v>43543</c:v>
                </c:pt>
                <c:pt idx="2047">
                  <c:v>43544</c:v>
                </c:pt>
                <c:pt idx="2048">
                  <c:v>43545</c:v>
                </c:pt>
                <c:pt idx="2049">
                  <c:v>43546</c:v>
                </c:pt>
                <c:pt idx="2050">
                  <c:v>43549</c:v>
                </c:pt>
                <c:pt idx="2051">
                  <c:v>43550</c:v>
                </c:pt>
                <c:pt idx="2052">
                  <c:v>43551</c:v>
                </c:pt>
                <c:pt idx="2053">
                  <c:v>43552</c:v>
                </c:pt>
                <c:pt idx="2054">
                  <c:v>43553</c:v>
                </c:pt>
                <c:pt idx="2055">
                  <c:v>43556</c:v>
                </c:pt>
                <c:pt idx="2056">
                  <c:v>43557</c:v>
                </c:pt>
                <c:pt idx="2057">
                  <c:v>43558</c:v>
                </c:pt>
                <c:pt idx="2058">
                  <c:v>43559</c:v>
                </c:pt>
                <c:pt idx="2059">
                  <c:v>43560</c:v>
                </c:pt>
                <c:pt idx="2060">
                  <c:v>43563</c:v>
                </c:pt>
                <c:pt idx="2061">
                  <c:v>43564</c:v>
                </c:pt>
                <c:pt idx="2062">
                  <c:v>43565</c:v>
                </c:pt>
                <c:pt idx="2063">
                  <c:v>43566</c:v>
                </c:pt>
                <c:pt idx="2064">
                  <c:v>43567</c:v>
                </c:pt>
                <c:pt idx="2065">
                  <c:v>43570</c:v>
                </c:pt>
                <c:pt idx="2066">
                  <c:v>43571</c:v>
                </c:pt>
                <c:pt idx="2067">
                  <c:v>43572</c:v>
                </c:pt>
                <c:pt idx="2068">
                  <c:v>43573</c:v>
                </c:pt>
                <c:pt idx="2069">
                  <c:v>43577</c:v>
                </c:pt>
                <c:pt idx="2070">
                  <c:v>43578</c:v>
                </c:pt>
                <c:pt idx="2071">
                  <c:v>43579</c:v>
                </c:pt>
                <c:pt idx="2072">
                  <c:v>43580</c:v>
                </c:pt>
                <c:pt idx="2073">
                  <c:v>43581</c:v>
                </c:pt>
                <c:pt idx="2074">
                  <c:v>43584</c:v>
                </c:pt>
                <c:pt idx="2075">
                  <c:v>43585</c:v>
                </c:pt>
                <c:pt idx="2076">
                  <c:v>43586</c:v>
                </c:pt>
                <c:pt idx="2077">
                  <c:v>43587</c:v>
                </c:pt>
                <c:pt idx="2078">
                  <c:v>43588</c:v>
                </c:pt>
                <c:pt idx="2079">
                  <c:v>43591</c:v>
                </c:pt>
                <c:pt idx="2080">
                  <c:v>43592</c:v>
                </c:pt>
                <c:pt idx="2081">
                  <c:v>43593</c:v>
                </c:pt>
                <c:pt idx="2082">
                  <c:v>43594</c:v>
                </c:pt>
                <c:pt idx="2083">
                  <c:v>43595</c:v>
                </c:pt>
                <c:pt idx="2084">
                  <c:v>43598</c:v>
                </c:pt>
                <c:pt idx="2085">
                  <c:v>43599</c:v>
                </c:pt>
                <c:pt idx="2086">
                  <c:v>43600</c:v>
                </c:pt>
                <c:pt idx="2087">
                  <c:v>43601</c:v>
                </c:pt>
                <c:pt idx="2088">
                  <c:v>43602</c:v>
                </c:pt>
                <c:pt idx="2089">
                  <c:v>43605</c:v>
                </c:pt>
                <c:pt idx="2090">
                  <c:v>43606</c:v>
                </c:pt>
                <c:pt idx="2091">
                  <c:v>43607</c:v>
                </c:pt>
                <c:pt idx="2092">
                  <c:v>43608</c:v>
                </c:pt>
                <c:pt idx="2093">
                  <c:v>43609</c:v>
                </c:pt>
                <c:pt idx="2094">
                  <c:v>43613</c:v>
                </c:pt>
                <c:pt idx="2095">
                  <c:v>43614</c:v>
                </c:pt>
                <c:pt idx="2096">
                  <c:v>43615</c:v>
                </c:pt>
                <c:pt idx="2097">
                  <c:v>43616</c:v>
                </c:pt>
                <c:pt idx="2098">
                  <c:v>43619</c:v>
                </c:pt>
                <c:pt idx="2099">
                  <c:v>43620</c:v>
                </c:pt>
                <c:pt idx="2100">
                  <c:v>43621</c:v>
                </c:pt>
                <c:pt idx="2101">
                  <c:v>43622</c:v>
                </c:pt>
                <c:pt idx="2102">
                  <c:v>43623</c:v>
                </c:pt>
                <c:pt idx="2103">
                  <c:v>43626</c:v>
                </c:pt>
                <c:pt idx="2104">
                  <c:v>43627</c:v>
                </c:pt>
                <c:pt idx="2105">
                  <c:v>43628</c:v>
                </c:pt>
                <c:pt idx="2106">
                  <c:v>43629</c:v>
                </c:pt>
                <c:pt idx="2107">
                  <c:v>43630</c:v>
                </c:pt>
                <c:pt idx="2108">
                  <c:v>43633</c:v>
                </c:pt>
                <c:pt idx="2109">
                  <c:v>43634</c:v>
                </c:pt>
                <c:pt idx="2110">
                  <c:v>43635</c:v>
                </c:pt>
                <c:pt idx="2111">
                  <c:v>43636</c:v>
                </c:pt>
                <c:pt idx="2112">
                  <c:v>43637</c:v>
                </c:pt>
                <c:pt idx="2113">
                  <c:v>43640</c:v>
                </c:pt>
                <c:pt idx="2114">
                  <c:v>43641</c:v>
                </c:pt>
                <c:pt idx="2115">
                  <c:v>43642</c:v>
                </c:pt>
                <c:pt idx="2116">
                  <c:v>43643</c:v>
                </c:pt>
                <c:pt idx="2117">
                  <c:v>43644</c:v>
                </c:pt>
                <c:pt idx="2118">
                  <c:v>43647</c:v>
                </c:pt>
                <c:pt idx="2119">
                  <c:v>43648</c:v>
                </c:pt>
                <c:pt idx="2120">
                  <c:v>43649</c:v>
                </c:pt>
                <c:pt idx="2121">
                  <c:v>43651</c:v>
                </c:pt>
                <c:pt idx="2122">
                  <c:v>43654</c:v>
                </c:pt>
                <c:pt idx="2123">
                  <c:v>43655</c:v>
                </c:pt>
                <c:pt idx="2124">
                  <c:v>43656</c:v>
                </c:pt>
                <c:pt idx="2125">
                  <c:v>43657</c:v>
                </c:pt>
                <c:pt idx="2126">
                  <c:v>43658</c:v>
                </c:pt>
                <c:pt idx="2127">
                  <c:v>43661</c:v>
                </c:pt>
                <c:pt idx="2128">
                  <c:v>43662</c:v>
                </c:pt>
                <c:pt idx="2129">
                  <c:v>43663</c:v>
                </c:pt>
                <c:pt idx="2130">
                  <c:v>43664</c:v>
                </c:pt>
                <c:pt idx="2131">
                  <c:v>43665</c:v>
                </c:pt>
                <c:pt idx="2132">
                  <c:v>43668</c:v>
                </c:pt>
                <c:pt idx="2133">
                  <c:v>43669</c:v>
                </c:pt>
                <c:pt idx="2134">
                  <c:v>43670</c:v>
                </c:pt>
                <c:pt idx="2135">
                  <c:v>43671</c:v>
                </c:pt>
                <c:pt idx="2136">
                  <c:v>43672</c:v>
                </c:pt>
                <c:pt idx="2137">
                  <c:v>43675</c:v>
                </c:pt>
                <c:pt idx="2138">
                  <c:v>43676</c:v>
                </c:pt>
                <c:pt idx="2139">
                  <c:v>43677</c:v>
                </c:pt>
                <c:pt idx="2140">
                  <c:v>43678</c:v>
                </c:pt>
                <c:pt idx="2141">
                  <c:v>43679</c:v>
                </c:pt>
                <c:pt idx="2142">
                  <c:v>43682</c:v>
                </c:pt>
                <c:pt idx="2143">
                  <c:v>43683</c:v>
                </c:pt>
                <c:pt idx="2144">
                  <c:v>43684</c:v>
                </c:pt>
                <c:pt idx="2145">
                  <c:v>43685</c:v>
                </c:pt>
                <c:pt idx="2146">
                  <c:v>43686</c:v>
                </c:pt>
                <c:pt idx="2147">
                  <c:v>43689</c:v>
                </c:pt>
                <c:pt idx="2148">
                  <c:v>43690</c:v>
                </c:pt>
                <c:pt idx="2149">
                  <c:v>43691</c:v>
                </c:pt>
                <c:pt idx="2150">
                  <c:v>43692</c:v>
                </c:pt>
                <c:pt idx="2151">
                  <c:v>43693</c:v>
                </c:pt>
                <c:pt idx="2152">
                  <c:v>43696</c:v>
                </c:pt>
                <c:pt idx="2153">
                  <c:v>43697</c:v>
                </c:pt>
                <c:pt idx="2154">
                  <c:v>43698</c:v>
                </c:pt>
                <c:pt idx="2155">
                  <c:v>43699</c:v>
                </c:pt>
                <c:pt idx="2156">
                  <c:v>43700</c:v>
                </c:pt>
                <c:pt idx="2157">
                  <c:v>43703</c:v>
                </c:pt>
                <c:pt idx="2158">
                  <c:v>43704</c:v>
                </c:pt>
                <c:pt idx="2159">
                  <c:v>43705</c:v>
                </c:pt>
                <c:pt idx="2160">
                  <c:v>43706</c:v>
                </c:pt>
                <c:pt idx="2161">
                  <c:v>43707</c:v>
                </c:pt>
                <c:pt idx="2162">
                  <c:v>43711</c:v>
                </c:pt>
                <c:pt idx="2163">
                  <c:v>43712</c:v>
                </c:pt>
                <c:pt idx="2164">
                  <c:v>43713</c:v>
                </c:pt>
                <c:pt idx="2165">
                  <c:v>43714</c:v>
                </c:pt>
                <c:pt idx="2166">
                  <c:v>43717</c:v>
                </c:pt>
                <c:pt idx="2167">
                  <c:v>43718</c:v>
                </c:pt>
                <c:pt idx="2168">
                  <c:v>43719</c:v>
                </c:pt>
                <c:pt idx="2169">
                  <c:v>43720</c:v>
                </c:pt>
                <c:pt idx="2170">
                  <c:v>43721</c:v>
                </c:pt>
                <c:pt idx="2171">
                  <c:v>43724</c:v>
                </c:pt>
                <c:pt idx="2172">
                  <c:v>43725</c:v>
                </c:pt>
                <c:pt idx="2173">
                  <c:v>43726</c:v>
                </c:pt>
                <c:pt idx="2174">
                  <c:v>43727</c:v>
                </c:pt>
                <c:pt idx="2175">
                  <c:v>43728</c:v>
                </c:pt>
                <c:pt idx="2176">
                  <c:v>43731</c:v>
                </c:pt>
                <c:pt idx="2177">
                  <c:v>43732</c:v>
                </c:pt>
                <c:pt idx="2178">
                  <c:v>43733</c:v>
                </c:pt>
                <c:pt idx="2179">
                  <c:v>43734</c:v>
                </c:pt>
                <c:pt idx="2180">
                  <c:v>43735</c:v>
                </c:pt>
                <c:pt idx="2181">
                  <c:v>43738</c:v>
                </c:pt>
                <c:pt idx="2182">
                  <c:v>43739</c:v>
                </c:pt>
                <c:pt idx="2183">
                  <c:v>43740</c:v>
                </c:pt>
                <c:pt idx="2184">
                  <c:v>43741</c:v>
                </c:pt>
                <c:pt idx="2185">
                  <c:v>43742</c:v>
                </c:pt>
                <c:pt idx="2186">
                  <c:v>43745</c:v>
                </c:pt>
                <c:pt idx="2187">
                  <c:v>43746</c:v>
                </c:pt>
                <c:pt idx="2188">
                  <c:v>43747</c:v>
                </c:pt>
                <c:pt idx="2189">
                  <c:v>43748</c:v>
                </c:pt>
                <c:pt idx="2190">
                  <c:v>43749</c:v>
                </c:pt>
                <c:pt idx="2191">
                  <c:v>43753</c:v>
                </c:pt>
                <c:pt idx="2192">
                  <c:v>43754</c:v>
                </c:pt>
                <c:pt idx="2193">
                  <c:v>43755</c:v>
                </c:pt>
                <c:pt idx="2194">
                  <c:v>43756</c:v>
                </c:pt>
                <c:pt idx="2195">
                  <c:v>43759</c:v>
                </c:pt>
                <c:pt idx="2196">
                  <c:v>43760</c:v>
                </c:pt>
                <c:pt idx="2197">
                  <c:v>43761</c:v>
                </c:pt>
                <c:pt idx="2198">
                  <c:v>43762</c:v>
                </c:pt>
                <c:pt idx="2199">
                  <c:v>43763</c:v>
                </c:pt>
                <c:pt idx="2200">
                  <c:v>43766</c:v>
                </c:pt>
                <c:pt idx="2201">
                  <c:v>43767</c:v>
                </c:pt>
                <c:pt idx="2202">
                  <c:v>43768</c:v>
                </c:pt>
                <c:pt idx="2203">
                  <c:v>43769</c:v>
                </c:pt>
                <c:pt idx="2204">
                  <c:v>43770</c:v>
                </c:pt>
                <c:pt idx="2205">
                  <c:v>43773</c:v>
                </c:pt>
                <c:pt idx="2206">
                  <c:v>43774</c:v>
                </c:pt>
                <c:pt idx="2207">
                  <c:v>43775</c:v>
                </c:pt>
                <c:pt idx="2208">
                  <c:v>43776</c:v>
                </c:pt>
                <c:pt idx="2209">
                  <c:v>43777</c:v>
                </c:pt>
                <c:pt idx="2210">
                  <c:v>43781</c:v>
                </c:pt>
                <c:pt idx="2211">
                  <c:v>43782</c:v>
                </c:pt>
                <c:pt idx="2212">
                  <c:v>43783</c:v>
                </c:pt>
                <c:pt idx="2213">
                  <c:v>43784</c:v>
                </c:pt>
                <c:pt idx="2214">
                  <c:v>43787</c:v>
                </c:pt>
                <c:pt idx="2215">
                  <c:v>43788</c:v>
                </c:pt>
                <c:pt idx="2216">
                  <c:v>43789</c:v>
                </c:pt>
                <c:pt idx="2217">
                  <c:v>43790</c:v>
                </c:pt>
                <c:pt idx="2218">
                  <c:v>43791</c:v>
                </c:pt>
                <c:pt idx="2219">
                  <c:v>43794</c:v>
                </c:pt>
                <c:pt idx="2220">
                  <c:v>43795</c:v>
                </c:pt>
                <c:pt idx="2221">
                  <c:v>43796</c:v>
                </c:pt>
                <c:pt idx="2222">
                  <c:v>43798</c:v>
                </c:pt>
                <c:pt idx="2223">
                  <c:v>43801</c:v>
                </c:pt>
                <c:pt idx="2224">
                  <c:v>43802</c:v>
                </c:pt>
                <c:pt idx="2225">
                  <c:v>43803</c:v>
                </c:pt>
                <c:pt idx="2226">
                  <c:v>43804</c:v>
                </c:pt>
                <c:pt idx="2227">
                  <c:v>43805</c:v>
                </c:pt>
                <c:pt idx="2228">
                  <c:v>43808</c:v>
                </c:pt>
                <c:pt idx="2229">
                  <c:v>43809</c:v>
                </c:pt>
                <c:pt idx="2230">
                  <c:v>43810</c:v>
                </c:pt>
                <c:pt idx="2231">
                  <c:v>43811</c:v>
                </c:pt>
                <c:pt idx="2232">
                  <c:v>43812</c:v>
                </c:pt>
                <c:pt idx="2233">
                  <c:v>43815</c:v>
                </c:pt>
                <c:pt idx="2234">
                  <c:v>43816</c:v>
                </c:pt>
                <c:pt idx="2235">
                  <c:v>43817</c:v>
                </c:pt>
                <c:pt idx="2236">
                  <c:v>43818</c:v>
                </c:pt>
                <c:pt idx="2237">
                  <c:v>43819</c:v>
                </c:pt>
                <c:pt idx="2238">
                  <c:v>43822</c:v>
                </c:pt>
                <c:pt idx="2239">
                  <c:v>43823</c:v>
                </c:pt>
                <c:pt idx="2240">
                  <c:v>43825</c:v>
                </c:pt>
                <c:pt idx="2241">
                  <c:v>43826</c:v>
                </c:pt>
                <c:pt idx="2242">
                  <c:v>43829</c:v>
                </c:pt>
                <c:pt idx="2243">
                  <c:v>43830</c:v>
                </c:pt>
                <c:pt idx="2244">
                  <c:v>43832</c:v>
                </c:pt>
                <c:pt idx="2245">
                  <c:v>43833</c:v>
                </c:pt>
                <c:pt idx="2246">
                  <c:v>43836</c:v>
                </c:pt>
                <c:pt idx="2247">
                  <c:v>43837</c:v>
                </c:pt>
                <c:pt idx="2248">
                  <c:v>43838</c:v>
                </c:pt>
                <c:pt idx="2249">
                  <c:v>43839</c:v>
                </c:pt>
                <c:pt idx="2250">
                  <c:v>43840</c:v>
                </c:pt>
                <c:pt idx="2251">
                  <c:v>43843</c:v>
                </c:pt>
                <c:pt idx="2252">
                  <c:v>43844</c:v>
                </c:pt>
                <c:pt idx="2253">
                  <c:v>43845</c:v>
                </c:pt>
                <c:pt idx="2254">
                  <c:v>43846</c:v>
                </c:pt>
                <c:pt idx="2255">
                  <c:v>43847</c:v>
                </c:pt>
                <c:pt idx="2256">
                  <c:v>43851</c:v>
                </c:pt>
                <c:pt idx="2257">
                  <c:v>43852</c:v>
                </c:pt>
                <c:pt idx="2258">
                  <c:v>43853</c:v>
                </c:pt>
                <c:pt idx="2259">
                  <c:v>43854</c:v>
                </c:pt>
                <c:pt idx="2260">
                  <c:v>43857</c:v>
                </c:pt>
                <c:pt idx="2261">
                  <c:v>43858</c:v>
                </c:pt>
                <c:pt idx="2262">
                  <c:v>43859</c:v>
                </c:pt>
                <c:pt idx="2263">
                  <c:v>43860</c:v>
                </c:pt>
                <c:pt idx="2264">
                  <c:v>43861</c:v>
                </c:pt>
                <c:pt idx="2265">
                  <c:v>43864</c:v>
                </c:pt>
                <c:pt idx="2266">
                  <c:v>43865</c:v>
                </c:pt>
                <c:pt idx="2267">
                  <c:v>43866</c:v>
                </c:pt>
                <c:pt idx="2268">
                  <c:v>43867</c:v>
                </c:pt>
                <c:pt idx="2269">
                  <c:v>43868</c:v>
                </c:pt>
                <c:pt idx="2270">
                  <c:v>43871</c:v>
                </c:pt>
                <c:pt idx="2271">
                  <c:v>43872</c:v>
                </c:pt>
                <c:pt idx="2272">
                  <c:v>43873</c:v>
                </c:pt>
                <c:pt idx="2273">
                  <c:v>43874</c:v>
                </c:pt>
                <c:pt idx="2274">
                  <c:v>43875</c:v>
                </c:pt>
                <c:pt idx="2275">
                  <c:v>43879</c:v>
                </c:pt>
                <c:pt idx="2276">
                  <c:v>43880</c:v>
                </c:pt>
                <c:pt idx="2277">
                  <c:v>43881</c:v>
                </c:pt>
                <c:pt idx="2278">
                  <c:v>43882</c:v>
                </c:pt>
                <c:pt idx="2279">
                  <c:v>43885</c:v>
                </c:pt>
                <c:pt idx="2280">
                  <c:v>43886</c:v>
                </c:pt>
                <c:pt idx="2281">
                  <c:v>43887</c:v>
                </c:pt>
                <c:pt idx="2282">
                  <c:v>43888</c:v>
                </c:pt>
                <c:pt idx="2283">
                  <c:v>43889</c:v>
                </c:pt>
                <c:pt idx="2284">
                  <c:v>43892</c:v>
                </c:pt>
                <c:pt idx="2285">
                  <c:v>43893</c:v>
                </c:pt>
                <c:pt idx="2286">
                  <c:v>43894</c:v>
                </c:pt>
                <c:pt idx="2287">
                  <c:v>43895</c:v>
                </c:pt>
                <c:pt idx="2288">
                  <c:v>43896</c:v>
                </c:pt>
                <c:pt idx="2289">
                  <c:v>43899</c:v>
                </c:pt>
                <c:pt idx="2290">
                  <c:v>43900</c:v>
                </c:pt>
                <c:pt idx="2291">
                  <c:v>43901</c:v>
                </c:pt>
                <c:pt idx="2292">
                  <c:v>43902</c:v>
                </c:pt>
                <c:pt idx="2293">
                  <c:v>43903</c:v>
                </c:pt>
                <c:pt idx="2294">
                  <c:v>43906</c:v>
                </c:pt>
                <c:pt idx="2295">
                  <c:v>43907</c:v>
                </c:pt>
                <c:pt idx="2296">
                  <c:v>43908</c:v>
                </c:pt>
                <c:pt idx="2297">
                  <c:v>43909</c:v>
                </c:pt>
                <c:pt idx="2298">
                  <c:v>43910</c:v>
                </c:pt>
                <c:pt idx="2299">
                  <c:v>43913</c:v>
                </c:pt>
                <c:pt idx="2300">
                  <c:v>43914</c:v>
                </c:pt>
                <c:pt idx="2301">
                  <c:v>43915</c:v>
                </c:pt>
                <c:pt idx="2302">
                  <c:v>43916</c:v>
                </c:pt>
                <c:pt idx="2303">
                  <c:v>43917</c:v>
                </c:pt>
                <c:pt idx="2304">
                  <c:v>43920</c:v>
                </c:pt>
                <c:pt idx="2305">
                  <c:v>43921</c:v>
                </c:pt>
                <c:pt idx="2306">
                  <c:v>43922</c:v>
                </c:pt>
                <c:pt idx="2307">
                  <c:v>43923</c:v>
                </c:pt>
                <c:pt idx="2308">
                  <c:v>43924</c:v>
                </c:pt>
                <c:pt idx="2309">
                  <c:v>43927</c:v>
                </c:pt>
                <c:pt idx="2310">
                  <c:v>43928</c:v>
                </c:pt>
                <c:pt idx="2311">
                  <c:v>43929</c:v>
                </c:pt>
                <c:pt idx="2312">
                  <c:v>43930</c:v>
                </c:pt>
                <c:pt idx="2313">
                  <c:v>43934</c:v>
                </c:pt>
                <c:pt idx="2314">
                  <c:v>43935</c:v>
                </c:pt>
                <c:pt idx="2315">
                  <c:v>43936</c:v>
                </c:pt>
                <c:pt idx="2316">
                  <c:v>43937</c:v>
                </c:pt>
                <c:pt idx="2317">
                  <c:v>43938</c:v>
                </c:pt>
                <c:pt idx="2318">
                  <c:v>43941</c:v>
                </c:pt>
                <c:pt idx="2319">
                  <c:v>43942</c:v>
                </c:pt>
                <c:pt idx="2320">
                  <c:v>43943</c:v>
                </c:pt>
                <c:pt idx="2321">
                  <c:v>43944</c:v>
                </c:pt>
                <c:pt idx="2322">
                  <c:v>43945</c:v>
                </c:pt>
                <c:pt idx="2323">
                  <c:v>43948</c:v>
                </c:pt>
                <c:pt idx="2324">
                  <c:v>43949</c:v>
                </c:pt>
                <c:pt idx="2325">
                  <c:v>43950</c:v>
                </c:pt>
                <c:pt idx="2326">
                  <c:v>43951</c:v>
                </c:pt>
                <c:pt idx="2327">
                  <c:v>43952</c:v>
                </c:pt>
                <c:pt idx="2328">
                  <c:v>43955</c:v>
                </c:pt>
                <c:pt idx="2329">
                  <c:v>43956</c:v>
                </c:pt>
                <c:pt idx="2330">
                  <c:v>43957</c:v>
                </c:pt>
                <c:pt idx="2331">
                  <c:v>43958</c:v>
                </c:pt>
                <c:pt idx="2332">
                  <c:v>43959</c:v>
                </c:pt>
                <c:pt idx="2333">
                  <c:v>43962</c:v>
                </c:pt>
                <c:pt idx="2334">
                  <c:v>43963</c:v>
                </c:pt>
                <c:pt idx="2335">
                  <c:v>43964</c:v>
                </c:pt>
                <c:pt idx="2336">
                  <c:v>43965</c:v>
                </c:pt>
                <c:pt idx="2337">
                  <c:v>43966</c:v>
                </c:pt>
                <c:pt idx="2338">
                  <c:v>43969</c:v>
                </c:pt>
                <c:pt idx="2339">
                  <c:v>43970</c:v>
                </c:pt>
                <c:pt idx="2340">
                  <c:v>43971</c:v>
                </c:pt>
                <c:pt idx="2341">
                  <c:v>43972</c:v>
                </c:pt>
                <c:pt idx="2342">
                  <c:v>43973</c:v>
                </c:pt>
                <c:pt idx="2343">
                  <c:v>43977</c:v>
                </c:pt>
                <c:pt idx="2344">
                  <c:v>43978</c:v>
                </c:pt>
                <c:pt idx="2345">
                  <c:v>43979</c:v>
                </c:pt>
                <c:pt idx="2346">
                  <c:v>43980</c:v>
                </c:pt>
                <c:pt idx="2347">
                  <c:v>43983</c:v>
                </c:pt>
                <c:pt idx="2348">
                  <c:v>43984</c:v>
                </c:pt>
                <c:pt idx="2349">
                  <c:v>43985</c:v>
                </c:pt>
                <c:pt idx="2350">
                  <c:v>43986</c:v>
                </c:pt>
                <c:pt idx="2351">
                  <c:v>43987</c:v>
                </c:pt>
                <c:pt idx="2352">
                  <c:v>43990</c:v>
                </c:pt>
                <c:pt idx="2353">
                  <c:v>43991</c:v>
                </c:pt>
                <c:pt idx="2354">
                  <c:v>43992</c:v>
                </c:pt>
                <c:pt idx="2355">
                  <c:v>43993</c:v>
                </c:pt>
                <c:pt idx="2356">
                  <c:v>43994</c:v>
                </c:pt>
                <c:pt idx="2357">
                  <c:v>43997</c:v>
                </c:pt>
                <c:pt idx="2358">
                  <c:v>43998</c:v>
                </c:pt>
                <c:pt idx="2359">
                  <c:v>43999</c:v>
                </c:pt>
                <c:pt idx="2360">
                  <c:v>44000</c:v>
                </c:pt>
                <c:pt idx="2361">
                  <c:v>44001</c:v>
                </c:pt>
                <c:pt idx="2362">
                  <c:v>44004</c:v>
                </c:pt>
                <c:pt idx="2363">
                  <c:v>44005</c:v>
                </c:pt>
                <c:pt idx="2364">
                  <c:v>44006</c:v>
                </c:pt>
                <c:pt idx="2365">
                  <c:v>44007</c:v>
                </c:pt>
                <c:pt idx="2366">
                  <c:v>44008</c:v>
                </c:pt>
                <c:pt idx="2367">
                  <c:v>44011</c:v>
                </c:pt>
                <c:pt idx="2368">
                  <c:v>44012</c:v>
                </c:pt>
                <c:pt idx="2369">
                  <c:v>44013</c:v>
                </c:pt>
                <c:pt idx="2370">
                  <c:v>44014</c:v>
                </c:pt>
                <c:pt idx="2371">
                  <c:v>44018</c:v>
                </c:pt>
                <c:pt idx="2372">
                  <c:v>44019</c:v>
                </c:pt>
                <c:pt idx="2373">
                  <c:v>44020</c:v>
                </c:pt>
                <c:pt idx="2374">
                  <c:v>44021</c:v>
                </c:pt>
                <c:pt idx="2375">
                  <c:v>44022</c:v>
                </c:pt>
                <c:pt idx="2376">
                  <c:v>44025</c:v>
                </c:pt>
                <c:pt idx="2377">
                  <c:v>44026</c:v>
                </c:pt>
                <c:pt idx="2378">
                  <c:v>44027</c:v>
                </c:pt>
                <c:pt idx="2379">
                  <c:v>44028</c:v>
                </c:pt>
                <c:pt idx="2380">
                  <c:v>44029</c:v>
                </c:pt>
                <c:pt idx="2381">
                  <c:v>44032</c:v>
                </c:pt>
                <c:pt idx="2382">
                  <c:v>44033</c:v>
                </c:pt>
                <c:pt idx="2383">
                  <c:v>44034</c:v>
                </c:pt>
                <c:pt idx="2384">
                  <c:v>44035</c:v>
                </c:pt>
                <c:pt idx="2385">
                  <c:v>44036</c:v>
                </c:pt>
                <c:pt idx="2386">
                  <c:v>44039</c:v>
                </c:pt>
                <c:pt idx="2387">
                  <c:v>44040</c:v>
                </c:pt>
                <c:pt idx="2388">
                  <c:v>44041</c:v>
                </c:pt>
                <c:pt idx="2389">
                  <c:v>44042</c:v>
                </c:pt>
                <c:pt idx="2390">
                  <c:v>44043</c:v>
                </c:pt>
                <c:pt idx="2391">
                  <c:v>44046</c:v>
                </c:pt>
                <c:pt idx="2392">
                  <c:v>44047</c:v>
                </c:pt>
                <c:pt idx="2393">
                  <c:v>44048</c:v>
                </c:pt>
                <c:pt idx="2394">
                  <c:v>44049</c:v>
                </c:pt>
                <c:pt idx="2395">
                  <c:v>44050</c:v>
                </c:pt>
                <c:pt idx="2396">
                  <c:v>44053</c:v>
                </c:pt>
                <c:pt idx="2397">
                  <c:v>44054</c:v>
                </c:pt>
                <c:pt idx="2398">
                  <c:v>44055</c:v>
                </c:pt>
                <c:pt idx="2399">
                  <c:v>44056</c:v>
                </c:pt>
                <c:pt idx="2400">
                  <c:v>44057</c:v>
                </c:pt>
                <c:pt idx="2401">
                  <c:v>44060</c:v>
                </c:pt>
                <c:pt idx="2402">
                  <c:v>44061</c:v>
                </c:pt>
                <c:pt idx="2403">
                  <c:v>44062</c:v>
                </c:pt>
                <c:pt idx="2404">
                  <c:v>44063</c:v>
                </c:pt>
                <c:pt idx="2405">
                  <c:v>44064</c:v>
                </c:pt>
                <c:pt idx="2406">
                  <c:v>44067</c:v>
                </c:pt>
                <c:pt idx="2407">
                  <c:v>44068</c:v>
                </c:pt>
                <c:pt idx="2408">
                  <c:v>44069</c:v>
                </c:pt>
                <c:pt idx="2409">
                  <c:v>44070</c:v>
                </c:pt>
                <c:pt idx="2410">
                  <c:v>44071</c:v>
                </c:pt>
                <c:pt idx="2411">
                  <c:v>44074</c:v>
                </c:pt>
                <c:pt idx="2412">
                  <c:v>44075</c:v>
                </c:pt>
                <c:pt idx="2413">
                  <c:v>44076</c:v>
                </c:pt>
                <c:pt idx="2414">
                  <c:v>44077</c:v>
                </c:pt>
                <c:pt idx="2415">
                  <c:v>44078</c:v>
                </c:pt>
                <c:pt idx="2416">
                  <c:v>44082</c:v>
                </c:pt>
                <c:pt idx="2417">
                  <c:v>44083</c:v>
                </c:pt>
                <c:pt idx="2418">
                  <c:v>44084</c:v>
                </c:pt>
                <c:pt idx="2419">
                  <c:v>44085</c:v>
                </c:pt>
                <c:pt idx="2420">
                  <c:v>44088</c:v>
                </c:pt>
                <c:pt idx="2421">
                  <c:v>44089</c:v>
                </c:pt>
                <c:pt idx="2422">
                  <c:v>44090</c:v>
                </c:pt>
                <c:pt idx="2423">
                  <c:v>44091</c:v>
                </c:pt>
                <c:pt idx="2424">
                  <c:v>44092</c:v>
                </c:pt>
                <c:pt idx="2425">
                  <c:v>44095</c:v>
                </c:pt>
                <c:pt idx="2426">
                  <c:v>44096</c:v>
                </c:pt>
                <c:pt idx="2427">
                  <c:v>44097</c:v>
                </c:pt>
                <c:pt idx="2428">
                  <c:v>44098</c:v>
                </c:pt>
                <c:pt idx="2429">
                  <c:v>44099</c:v>
                </c:pt>
                <c:pt idx="2430">
                  <c:v>44102</c:v>
                </c:pt>
                <c:pt idx="2431">
                  <c:v>44103</c:v>
                </c:pt>
                <c:pt idx="2432">
                  <c:v>44104</c:v>
                </c:pt>
                <c:pt idx="2433">
                  <c:v>44105</c:v>
                </c:pt>
                <c:pt idx="2434">
                  <c:v>44106</c:v>
                </c:pt>
                <c:pt idx="2435">
                  <c:v>44109</c:v>
                </c:pt>
                <c:pt idx="2436">
                  <c:v>44110</c:v>
                </c:pt>
                <c:pt idx="2437">
                  <c:v>44111</c:v>
                </c:pt>
                <c:pt idx="2438">
                  <c:v>44112</c:v>
                </c:pt>
                <c:pt idx="2439">
                  <c:v>44113</c:v>
                </c:pt>
                <c:pt idx="2440">
                  <c:v>44117</c:v>
                </c:pt>
                <c:pt idx="2441">
                  <c:v>44118</c:v>
                </c:pt>
                <c:pt idx="2442">
                  <c:v>44119</c:v>
                </c:pt>
                <c:pt idx="2443">
                  <c:v>44120</c:v>
                </c:pt>
                <c:pt idx="2444">
                  <c:v>44123</c:v>
                </c:pt>
                <c:pt idx="2445">
                  <c:v>44124</c:v>
                </c:pt>
                <c:pt idx="2446">
                  <c:v>44125</c:v>
                </c:pt>
                <c:pt idx="2447">
                  <c:v>44126</c:v>
                </c:pt>
                <c:pt idx="2448">
                  <c:v>44127</c:v>
                </c:pt>
                <c:pt idx="2449">
                  <c:v>44130</c:v>
                </c:pt>
                <c:pt idx="2450">
                  <c:v>44131</c:v>
                </c:pt>
                <c:pt idx="2451">
                  <c:v>44132</c:v>
                </c:pt>
                <c:pt idx="2452">
                  <c:v>44133</c:v>
                </c:pt>
                <c:pt idx="2453">
                  <c:v>44134</c:v>
                </c:pt>
                <c:pt idx="2454">
                  <c:v>44137</c:v>
                </c:pt>
                <c:pt idx="2455">
                  <c:v>44138</c:v>
                </c:pt>
                <c:pt idx="2456">
                  <c:v>44139</c:v>
                </c:pt>
                <c:pt idx="2457">
                  <c:v>44140</c:v>
                </c:pt>
                <c:pt idx="2458">
                  <c:v>44141</c:v>
                </c:pt>
                <c:pt idx="2459">
                  <c:v>44144</c:v>
                </c:pt>
                <c:pt idx="2460">
                  <c:v>44145</c:v>
                </c:pt>
                <c:pt idx="2461">
                  <c:v>44147</c:v>
                </c:pt>
                <c:pt idx="2462">
                  <c:v>44148</c:v>
                </c:pt>
                <c:pt idx="2463">
                  <c:v>44151</c:v>
                </c:pt>
                <c:pt idx="2464">
                  <c:v>44152</c:v>
                </c:pt>
                <c:pt idx="2465">
                  <c:v>44153</c:v>
                </c:pt>
                <c:pt idx="2466">
                  <c:v>44154</c:v>
                </c:pt>
                <c:pt idx="2467">
                  <c:v>44155</c:v>
                </c:pt>
                <c:pt idx="2468">
                  <c:v>44158</c:v>
                </c:pt>
                <c:pt idx="2469">
                  <c:v>44159</c:v>
                </c:pt>
                <c:pt idx="2470">
                  <c:v>44160</c:v>
                </c:pt>
                <c:pt idx="2471">
                  <c:v>44162</c:v>
                </c:pt>
                <c:pt idx="2472">
                  <c:v>44165</c:v>
                </c:pt>
                <c:pt idx="2473">
                  <c:v>44166</c:v>
                </c:pt>
                <c:pt idx="2474">
                  <c:v>44167</c:v>
                </c:pt>
                <c:pt idx="2475">
                  <c:v>44168</c:v>
                </c:pt>
                <c:pt idx="2476">
                  <c:v>44169</c:v>
                </c:pt>
                <c:pt idx="2477">
                  <c:v>44172</c:v>
                </c:pt>
                <c:pt idx="2478">
                  <c:v>44173</c:v>
                </c:pt>
                <c:pt idx="2479">
                  <c:v>44174</c:v>
                </c:pt>
                <c:pt idx="2480">
                  <c:v>44175</c:v>
                </c:pt>
                <c:pt idx="2481">
                  <c:v>44176</c:v>
                </c:pt>
                <c:pt idx="2482">
                  <c:v>44179</c:v>
                </c:pt>
                <c:pt idx="2483">
                  <c:v>44180</c:v>
                </c:pt>
                <c:pt idx="2484">
                  <c:v>44181</c:v>
                </c:pt>
                <c:pt idx="2485">
                  <c:v>44182</c:v>
                </c:pt>
                <c:pt idx="2486">
                  <c:v>44183</c:v>
                </c:pt>
                <c:pt idx="2487">
                  <c:v>44186</c:v>
                </c:pt>
                <c:pt idx="2488">
                  <c:v>44187</c:v>
                </c:pt>
                <c:pt idx="2489">
                  <c:v>44188</c:v>
                </c:pt>
                <c:pt idx="2490">
                  <c:v>44189</c:v>
                </c:pt>
                <c:pt idx="2491">
                  <c:v>44193</c:v>
                </c:pt>
                <c:pt idx="2492">
                  <c:v>44194</c:v>
                </c:pt>
                <c:pt idx="2493">
                  <c:v>44195</c:v>
                </c:pt>
                <c:pt idx="2494">
                  <c:v>44196</c:v>
                </c:pt>
                <c:pt idx="2495">
                  <c:v>44200</c:v>
                </c:pt>
                <c:pt idx="2496">
                  <c:v>44201</c:v>
                </c:pt>
                <c:pt idx="2497">
                  <c:v>44202</c:v>
                </c:pt>
                <c:pt idx="2498">
                  <c:v>44203</c:v>
                </c:pt>
                <c:pt idx="2499">
                  <c:v>44204</c:v>
                </c:pt>
                <c:pt idx="2500">
                  <c:v>44207</c:v>
                </c:pt>
                <c:pt idx="2501">
                  <c:v>44208</c:v>
                </c:pt>
                <c:pt idx="2502">
                  <c:v>44209</c:v>
                </c:pt>
                <c:pt idx="2503">
                  <c:v>44210</c:v>
                </c:pt>
                <c:pt idx="2504">
                  <c:v>44211</c:v>
                </c:pt>
                <c:pt idx="2505">
                  <c:v>44215</c:v>
                </c:pt>
                <c:pt idx="2506">
                  <c:v>44216</c:v>
                </c:pt>
                <c:pt idx="2507">
                  <c:v>44217</c:v>
                </c:pt>
                <c:pt idx="2508">
                  <c:v>44218</c:v>
                </c:pt>
                <c:pt idx="2509">
                  <c:v>44221</c:v>
                </c:pt>
                <c:pt idx="2510">
                  <c:v>44222</c:v>
                </c:pt>
                <c:pt idx="2511">
                  <c:v>44223</c:v>
                </c:pt>
                <c:pt idx="2512">
                  <c:v>44224</c:v>
                </c:pt>
                <c:pt idx="2513">
                  <c:v>44225</c:v>
                </c:pt>
                <c:pt idx="2514">
                  <c:v>44228</c:v>
                </c:pt>
                <c:pt idx="2515">
                  <c:v>44229</c:v>
                </c:pt>
                <c:pt idx="2516">
                  <c:v>44230</c:v>
                </c:pt>
                <c:pt idx="2517">
                  <c:v>44231</c:v>
                </c:pt>
                <c:pt idx="2518">
                  <c:v>44232</c:v>
                </c:pt>
                <c:pt idx="2519">
                  <c:v>44235</c:v>
                </c:pt>
                <c:pt idx="2520">
                  <c:v>44236</c:v>
                </c:pt>
                <c:pt idx="2521">
                  <c:v>44237</c:v>
                </c:pt>
                <c:pt idx="2522">
                  <c:v>44238</c:v>
                </c:pt>
                <c:pt idx="2523">
                  <c:v>44239</c:v>
                </c:pt>
                <c:pt idx="2524">
                  <c:v>44243</c:v>
                </c:pt>
                <c:pt idx="2525">
                  <c:v>44244</c:v>
                </c:pt>
                <c:pt idx="2526">
                  <c:v>44245</c:v>
                </c:pt>
                <c:pt idx="2527">
                  <c:v>44246</c:v>
                </c:pt>
                <c:pt idx="2528">
                  <c:v>44249</c:v>
                </c:pt>
                <c:pt idx="2529">
                  <c:v>44250</c:v>
                </c:pt>
                <c:pt idx="2530">
                  <c:v>44251</c:v>
                </c:pt>
                <c:pt idx="2531">
                  <c:v>44252</c:v>
                </c:pt>
                <c:pt idx="2532">
                  <c:v>44253</c:v>
                </c:pt>
                <c:pt idx="2533">
                  <c:v>44256</c:v>
                </c:pt>
                <c:pt idx="2534">
                  <c:v>44257</c:v>
                </c:pt>
                <c:pt idx="2535">
                  <c:v>44258</c:v>
                </c:pt>
                <c:pt idx="2536">
                  <c:v>44259</c:v>
                </c:pt>
                <c:pt idx="2537">
                  <c:v>44260</c:v>
                </c:pt>
                <c:pt idx="2538">
                  <c:v>44263</c:v>
                </c:pt>
                <c:pt idx="2539">
                  <c:v>44264</c:v>
                </c:pt>
                <c:pt idx="2540">
                  <c:v>44265</c:v>
                </c:pt>
                <c:pt idx="2541">
                  <c:v>44266</c:v>
                </c:pt>
                <c:pt idx="2542">
                  <c:v>44267</c:v>
                </c:pt>
                <c:pt idx="2543">
                  <c:v>44270</c:v>
                </c:pt>
                <c:pt idx="2544">
                  <c:v>44271</c:v>
                </c:pt>
                <c:pt idx="2545">
                  <c:v>44272</c:v>
                </c:pt>
                <c:pt idx="2546">
                  <c:v>44273</c:v>
                </c:pt>
                <c:pt idx="2547">
                  <c:v>44274</c:v>
                </c:pt>
                <c:pt idx="2548">
                  <c:v>44277</c:v>
                </c:pt>
                <c:pt idx="2549">
                  <c:v>44278</c:v>
                </c:pt>
                <c:pt idx="2550">
                  <c:v>44279</c:v>
                </c:pt>
                <c:pt idx="2551">
                  <c:v>44280</c:v>
                </c:pt>
                <c:pt idx="2552">
                  <c:v>44281</c:v>
                </c:pt>
                <c:pt idx="2553">
                  <c:v>44284</c:v>
                </c:pt>
                <c:pt idx="2554">
                  <c:v>44285</c:v>
                </c:pt>
                <c:pt idx="2555">
                  <c:v>44286</c:v>
                </c:pt>
                <c:pt idx="2556">
                  <c:v>44287</c:v>
                </c:pt>
                <c:pt idx="2557">
                  <c:v>44291</c:v>
                </c:pt>
                <c:pt idx="2558">
                  <c:v>44292</c:v>
                </c:pt>
                <c:pt idx="2559">
                  <c:v>44293</c:v>
                </c:pt>
                <c:pt idx="2560">
                  <c:v>44294</c:v>
                </c:pt>
                <c:pt idx="2561">
                  <c:v>44295</c:v>
                </c:pt>
                <c:pt idx="2562">
                  <c:v>44298</c:v>
                </c:pt>
                <c:pt idx="2563">
                  <c:v>44299</c:v>
                </c:pt>
                <c:pt idx="2564">
                  <c:v>44300</c:v>
                </c:pt>
                <c:pt idx="2565">
                  <c:v>44301</c:v>
                </c:pt>
                <c:pt idx="2566">
                  <c:v>44302</c:v>
                </c:pt>
                <c:pt idx="2567">
                  <c:v>44305</c:v>
                </c:pt>
                <c:pt idx="2568">
                  <c:v>44306</c:v>
                </c:pt>
                <c:pt idx="2569">
                  <c:v>44307</c:v>
                </c:pt>
                <c:pt idx="2570">
                  <c:v>44308</c:v>
                </c:pt>
                <c:pt idx="2571">
                  <c:v>44309</c:v>
                </c:pt>
                <c:pt idx="2572">
                  <c:v>44312</c:v>
                </c:pt>
                <c:pt idx="2573">
                  <c:v>44313</c:v>
                </c:pt>
                <c:pt idx="2574">
                  <c:v>44314</c:v>
                </c:pt>
                <c:pt idx="2575">
                  <c:v>44315</c:v>
                </c:pt>
                <c:pt idx="2576">
                  <c:v>44316</c:v>
                </c:pt>
                <c:pt idx="2577">
                  <c:v>44319</c:v>
                </c:pt>
                <c:pt idx="2578">
                  <c:v>44320</c:v>
                </c:pt>
                <c:pt idx="2579">
                  <c:v>44321</c:v>
                </c:pt>
                <c:pt idx="2580">
                  <c:v>44322</c:v>
                </c:pt>
                <c:pt idx="2581">
                  <c:v>44323</c:v>
                </c:pt>
                <c:pt idx="2582">
                  <c:v>44326</c:v>
                </c:pt>
                <c:pt idx="2583">
                  <c:v>44327</c:v>
                </c:pt>
                <c:pt idx="2584">
                  <c:v>44328</c:v>
                </c:pt>
                <c:pt idx="2585">
                  <c:v>44329</c:v>
                </c:pt>
                <c:pt idx="2586">
                  <c:v>44330</c:v>
                </c:pt>
                <c:pt idx="2587">
                  <c:v>44333</c:v>
                </c:pt>
                <c:pt idx="2588">
                  <c:v>44334</c:v>
                </c:pt>
                <c:pt idx="2589">
                  <c:v>44335</c:v>
                </c:pt>
                <c:pt idx="2590">
                  <c:v>44336</c:v>
                </c:pt>
                <c:pt idx="2591">
                  <c:v>44337</c:v>
                </c:pt>
                <c:pt idx="2592">
                  <c:v>44340</c:v>
                </c:pt>
                <c:pt idx="2593">
                  <c:v>44341</c:v>
                </c:pt>
                <c:pt idx="2594">
                  <c:v>44342</c:v>
                </c:pt>
                <c:pt idx="2595">
                  <c:v>44343</c:v>
                </c:pt>
                <c:pt idx="2596">
                  <c:v>44344</c:v>
                </c:pt>
                <c:pt idx="2597">
                  <c:v>44348</c:v>
                </c:pt>
                <c:pt idx="2598">
                  <c:v>44349</c:v>
                </c:pt>
                <c:pt idx="2599">
                  <c:v>44350</c:v>
                </c:pt>
                <c:pt idx="2600">
                  <c:v>44351</c:v>
                </c:pt>
                <c:pt idx="2601">
                  <c:v>44354</c:v>
                </c:pt>
                <c:pt idx="2602">
                  <c:v>44355</c:v>
                </c:pt>
                <c:pt idx="2603">
                  <c:v>44356</c:v>
                </c:pt>
                <c:pt idx="2604">
                  <c:v>44357</c:v>
                </c:pt>
                <c:pt idx="2605">
                  <c:v>44358</c:v>
                </c:pt>
                <c:pt idx="2606">
                  <c:v>44361</c:v>
                </c:pt>
                <c:pt idx="2607">
                  <c:v>44362</c:v>
                </c:pt>
                <c:pt idx="2608">
                  <c:v>44363</c:v>
                </c:pt>
                <c:pt idx="2609">
                  <c:v>44364</c:v>
                </c:pt>
                <c:pt idx="2610">
                  <c:v>44365</c:v>
                </c:pt>
                <c:pt idx="2611">
                  <c:v>44368</c:v>
                </c:pt>
                <c:pt idx="2612">
                  <c:v>44369</c:v>
                </c:pt>
                <c:pt idx="2613" formatCode="m/d/yy;@">
                  <c:v>44370</c:v>
                </c:pt>
                <c:pt idx="2614" formatCode="m/d/yy;@">
                  <c:v>44371</c:v>
                </c:pt>
                <c:pt idx="2615" formatCode="m/d/yy;@">
                  <c:v>44372</c:v>
                </c:pt>
                <c:pt idx="2616" formatCode="m/d/yy;@">
                  <c:v>44375</c:v>
                </c:pt>
                <c:pt idx="2617" formatCode="m/d/yy;@">
                  <c:v>44376</c:v>
                </c:pt>
                <c:pt idx="2618" formatCode="m/d/yy;@">
                  <c:v>44377</c:v>
                </c:pt>
                <c:pt idx="2619" formatCode="m/d/yy;@">
                  <c:v>44378</c:v>
                </c:pt>
                <c:pt idx="2620" formatCode="m/d/yy;@">
                  <c:v>44379</c:v>
                </c:pt>
                <c:pt idx="2621" formatCode="m/d/yy;@">
                  <c:v>44383</c:v>
                </c:pt>
                <c:pt idx="2622" formatCode="m/d/yy;@">
                  <c:v>44384</c:v>
                </c:pt>
                <c:pt idx="2623" formatCode="m/d/yy;@">
                  <c:v>44385</c:v>
                </c:pt>
                <c:pt idx="2624" formatCode="m/d/yy;@">
                  <c:v>44386</c:v>
                </c:pt>
                <c:pt idx="2625" formatCode="m/d/yy;@">
                  <c:v>44389</c:v>
                </c:pt>
                <c:pt idx="2626" formatCode="m/d/yy;@">
                  <c:v>44390</c:v>
                </c:pt>
                <c:pt idx="2627" formatCode="m/d/yy;@">
                  <c:v>44391</c:v>
                </c:pt>
                <c:pt idx="2628" formatCode="m/d/yy;@">
                  <c:v>44392</c:v>
                </c:pt>
                <c:pt idx="2629" formatCode="m/d/yy;@">
                  <c:v>44393</c:v>
                </c:pt>
                <c:pt idx="2630" formatCode="m/d/yy;@">
                  <c:v>44396</c:v>
                </c:pt>
                <c:pt idx="2631" formatCode="m/d/yy;@">
                  <c:v>44397</c:v>
                </c:pt>
                <c:pt idx="2632" formatCode="m/d/yy;@">
                  <c:v>44398</c:v>
                </c:pt>
                <c:pt idx="2633" formatCode="m/d/yy;@">
                  <c:v>44399</c:v>
                </c:pt>
                <c:pt idx="2634" formatCode="m/d/yy;@">
                  <c:v>44400</c:v>
                </c:pt>
                <c:pt idx="2635" formatCode="m/d/yy;@">
                  <c:v>44403</c:v>
                </c:pt>
                <c:pt idx="2636" formatCode="m/d/yy;@">
                  <c:v>44404</c:v>
                </c:pt>
                <c:pt idx="2637" formatCode="m/d/yy;@">
                  <c:v>44405</c:v>
                </c:pt>
                <c:pt idx="2638" formatCode="m/d/yy;@">
                  <c:v>44406</c:v>
                </c:pt>
                <c:pt idx="2639" formatCode="m/d/yy;@">
                  <c:v>44407</c:v>
                </c:pt>
                <c:pt idx="2640" formatCode="m/d/yy;@">
                  <c:v>44410</c:v>
                </c:pt>
                <c:pt idx="2641" formatCode="m/d/yy;@">
                  <c:v>44411</c:v>
                </c:pt>
                <c:pt idx="2642" formatCode="m/d/yy;@">
                  <c:v>44412</c:v>
                </c:pt>
                <c:pt idx="2643" formatCode="m/d/yy;@">
                  <c:v>44413</c:v>
                </c:pt>
                <c:pt idx="2644" formatCode="m/d/yy;@">
                  <c:v>44414</c:v>
                </c:pt>
                <c:pt idx="2645" formatCode="m/d/yy;@">
                  <c:v>44417</c:v>
                </c:pt>
                <c:pt idx="2646" formatCode="m/d/yy;@">
                  <c:v>44418</c:v>
                </c:pt>
                <c:pt idx="2647" formatCode="m/d/yy;@">
                  <c:v>44419</c:v>
                </c:pt>
                <c:pt idx="2648" formatCode="m/d/yy;@">
                  <c:v>44420</c:v>
                </c:pt>
                <c:pt idx="2649" formatCode="m/d/yy;@">
                  <c:v>44421</c:v>
                </c:pt>
                <c:pt idx="2650" formatCode="m/d/yy;@">
                  <c:v>44424</c:v>
                </c:pt>
                <c:pt idx="2651" formatCode="m/d/yy;@">
                  <c:v>44425</c:v>
                </c:pt>
                <c:pt idx="2652" formatCode="m/d/yy;@">
                  <c:v>44426</c:v>
                </c:pt>
                <c:pt idx="2653" formatCode="m/d/yy;@">
                  <c:v>44427</c:v>
                </c:pt>
                <c:pt idx="2654" formatCode="m/d/yy;@">
                  <c:v>44428</c:v>
                </c:pt>
                <c:pt idx="2655" formatCode="m/d/yy;@">
                  <c:v>44431</c:v>
                </c:pt>
                <c:pt idx="2656" formatCode="m/d/yy;@">
                  <c:v>44432</c:v>
                </c:pt>
                <c:pt idx="2657" formatCode="m/d/yy;@">
                  <c:v>44433</c:v>
                </c:pt>
                <c:pt idx="2658" formatCode="m/d/yy;@">
                  <c:v>44434</c:v>
                </c:pt>
                <c:pt idx="2659" formatCode="m/d/yy;@">
                  <c:v>44435</c:v>
                </c:pt>
                <c:pt idx="2660" formatCode="m/d/yy;@">
                  <c:v>44438</c:v>
                </c:pt>
                <c:pt idx="2661" formatCode="m/d/yy;@">
                  <c:v>44439</c:v>
                </c:pt>
                <c:pt idx="2662" formatCode="m/d/yy;@">
                  <c:v>44440</c:v>
                </c:pt>
                <c:pt idx="2663" formatCode="m/d/yy;@">
                  <c:v>44441</c:v>
                </c:pt>
                <c:pt idx="2664" formatCode="m/d/yy;@">
                  <c:v>44442</c:v>
                </c:pt>
                <c:pt idx="2665" formatCode="m/d/yy;@">
                  <c:v>44446</c:v>
                </c:pt>
                <c:pt idx="2666" formatCode="m/d/yy;@">
                  <c:v>44447</c:v>
                </c:pt>
                <c:pt idx="2667" formatCode="m/d/yy;@">
                  <c:v>44448</c:v>
                </c:pt>
                <c:pt idx="2668" formatCode="m/d/yy;@">
                  <c:v>44449</c:v>
                </c:pt>
                <c:pt idx="2669" formatCode="m/d/yy;@">
                  <c:v>44452</c:v>
                </c:pt>
                <c:pt idx="2670" formatCode="m/d/yy;@">
                  <c:v>44453</c:v>
                </c:pt>
                <c:pt idx="2671" formatCode="m/d/yy;@">
                  <c:v>44454</c:v>
                </c:pt>
                <c:pt idx="2672" formatCode="m/d/yy;@">
                  <c:v>44455</c:v>
                </c:pt>
                <c:pt idx="2673" formatCode="m/d/yy;@">
                  <c:v>44456</c:v>
                </c:pt>
                <c:pt idx="2674" formatCode="m/d/yy;@">
                  <c:v>44459</c:v>
                </c:pt>
                <c:pt idx="2675" formatCode="m/d/yy;@">
                  <c:v>44460</c:v>
                </c:pt>
                <c:pt idx="2676" formatCode="m/d/yy;@">
                  <c:v>44461</c:v>
                </c:pt>
                <c:pt idx="2677" formatCode="m/d/yy;@">
                  <c:v>44462</c:v>
                </c:pt>
                <c:pt idx="2678" formatCode="m/d/yy;@">
                  <c:v>44463</c:v>
                </c:pt>
                <c:pt idx="2679" formatCode="m/d/yy;@">
                  <c:v>44466</c:v>
                </c:pt>
                <c:pt idx="2680" formatCode="m/d/yy;@">
                  <c:v>44467</c:v>
                </c:pt>
                <c:pt idx="2681" formatCode="m/d/yy;@">
                  <c:v>44468</c:v>
                </c:pt>
                <c:pt idx="2682" formatCode="m/d/yy;@">
                  <c:v>44469</c:v>
                </c:pt>
                <c:pt idx="2683" formatCode="m/d/yy;@">
                  <c:v>44470</c:v>
                </c:pt>
                <c:pt idx="2684" formatCode="m/d/yy;@">
                  <c:v>44473</c:v>
                </c:pt>
                <c:pt idx="2685" formatCode="m/d/yy;@">
                  <c:v>44474</c:v>
                </c:pt>
                <c:pt idx="2686" formatCode="m/d/yy;@">
                  <c:v>44475</c:v>
                </c:pt>
                <c:pt idx="2687" formatCode="m/d/yy;@">
                  <c:v>44476</c:v>
                </c:pt>
                <c:pt idx="2688" formatCode="m/d/yy;@">
                  <c:v>44477</c:v>
                </c:pt>
                <c:pt idx="2689" formatCode="m/d/yy;@">
                  <c:v>44481</c:v>
                </c:pt>
                <c:pt idx="2690" formatCode="m/d/yy;@">
                  <c:v>44482</c:v>
                </c:pt>
                <c:pt idx="2691" formatCode="m/d/yy;@">
                  <c:v>44483</c:v>
                </c:pt>
                <c:pt idx="2692" formatCode="m/d/yy;@">
                  <c:v>44484</c:v>
                </c:pt>
                <c:pt idx="2693" formatCode="m/d/yy;@">
                  <c:v>44487</c:v>
                </c:pt>
                <c:pt idx="2694" formatCode="m/d/yy;@">
                  <c:v>44488</c:v>
                </c:pt>
                <c:pt idx="2695" formatCode="m/d/yy;@">
                  <c:v>44489</c:v>
                </c:pt>
                <c:pt idx="2696" formatCode="m/d/yy;@">
                  <c:v>44490</c:v>
                </c:pt>
                <c:pt idx="2697" formatCode="m/d/yy;@">
                  <c:v>44491</c:v>
                </c:pt>
                <c:pt idx="2698" formatCode="m/d/yy;@">
                  <c:v>44494</c:v>
                </c:pt>
                <c:pt idx="2699" formatCode="m/d/yy;@">
                  <c:v>44495</c:v>
                </c:pt>
                <c:pt idx="2700" formatCode="m/d/yy;@">
                  <c:v>44496</c:v>
                </c:pt>
                <c:pt idx="2701" formatCode="m/d/yy;@">
                  <c:v>44497</c:v>
                </c:pt>
                <c:pt idx="2702" formatCode="m/d/yy;@">
                  <c:v>44498</c:v>
                </c:pt>
                <c:pt idx="2703" formatCode="m/d/yy;@">
                  <c:v>44501</c:v>
                </c:pt>
                <c:pt idx="2704" formatCode="m/d/yy;@">
                  <c:v>44502</c:v>
                </c:pt>
                <c:pt idx="2705" formatCode="m/d/yy;@">
                  <c:v>44503</c:v>
                </c:pt>
                <c:pt idx="2706" formatCode="m/d/yy;@">
                  <c:v>44504</c:v>
                </c:pt>
                <c:pt idx="2707" formatCode="m/d/yy;@">
                  <c:v>44505</c:v>
                </c:pt>
                <c:pt idx="2708" formatCode="m/d/yy;@">
                  <c:v>44508</c:v>
                </c:pt>
                <c:pt idx="2709" formatCode="m/d/yy;@">
                  <c:v>44509</c:v>
                </c:pt>
                <c:pt idx="2710" formatCode="m/d/yy;@">
                  <c:v>44510</c:v>
                </c:pt>
                <c:pt idx="2711" formatCode="m/d/yy;@">
                  <c:v>44512</c:v>
                </c:pt>
                <c:pt idx="2712" formatCode="m/d/yy;@">
                  <c:v>44515</c:v>
                </c:pt>
                <c:pt idx="2713" formatCode="m/d/yy;@">
                  <c:v>44516</c:v>
                </c:pt>
                <c:pt idx="2714" formatCode="m/d/yy;@">
                  <c:v>44517</c:v>
                </c:pt>
                <c:pt idx="2715" formatCode="m/d/yy;@">
                  <c:v>44518</c:v>
                </c:pt>
                <c:pt idx="2716" formatCode="m/d/yy;@">
                  <c:v>44519</c:v>
                </c:pt>
                <c:pt idx="2717" formatCode="m/d/yy;@">
                  <c:v>44522</c:v>
                </c:pt>
                <c:pt idx="2718" formatCode="m/d/yy;@">
                  <c:v>44523</c:v>
                </c:pt>
                <c:pt idx="2719" formatCode="m/d/yy;@">
                  <c:v>44524</c:v>
                </c:pt>
                <c:pt idx="2720" formatCode="m/d/yy;@">
                  <c:v>44526</c:v>
                </c:pt>
                <c:pt idx="2721" formatCode="m/d/yy;@">
                  <c:v>44529</c:v>
                </c:pt>
                <c:pt idx="2722" formatCode="m/d/yy;@">
                  <c:v>44530</c:v>
                </c:pt>
                <c:pt idx="2723" formatCode="m/d/yy;@">
                  <c:v>44531</c:v>
                </c:pt>
                <c:pt idx="2724" formatCode="m/d/yy;@">
                  <c:v>44532</c:v>
                </c:pt>
                <c:pt idx="2725" formatCode="m/d/yy;@">
                  <c:v>44533</c:v>
                </c:pt>
                <c:pt idx="2726" formatCode="m/d/yy;@">
                  <c:v>44536</c:v>
                </c:pt>
                <c:pt idx="2727" formatCode="m/d/yy;@">
                  <c:v>44537</c:v>
                </c:pt>
                <c:pt idx="2728" formatCode="m/d/yy;@">
                  <c:v>44538</c:v>
                </c:pt>
                <c:pt idx="2729" formatCode="m/d/yy;@">
                  <c:v>44539</c:v>
                </c:pt>
                <c:pt idx="2730" formatCode="m/d/yy;@">
                  <c:v>44540</c:v>
                </c:pt>
                <c:pt idx="2731" formatCode="m/d/yy;@">
                  <c:v>44543</c:v>
                </c:pt>
                <c:pt idx="2732" formatCode="m/d/yy;@">
                  <c:v>44544</c:v>
                </c:pt>
                <c:pt idx="2733" formatCode="m/d/yy;@">
                  <c:v>44545</c:v>
                </c:pt>
                <c:pt idx="2734" formatCode="m/d/yy;@">
                  <c:v>44546</c:v>
                </c:pt>
                <c:pt idx="2735" formatCode="m/d/yy;@">
                  <c:v>44547</c:v>
                </c:pt>
                <c:pt idx="2736" formatCode="m/d/yy;@">
                  <c:v>44550</c:v>
                </c:pt>
                <c:pt idx="2737" formatCode="m/d/yy;@">
                  <c:v>44551</c:v>
                </c:pt>
                <c:pt idx="2738" formatCode="m/d/yy;@">
                  <c:v>44552</c:v>
                </c:pt>
                <c:pt idx="2739" formatCode="m/d/yy;@">
                  <c:v>44553</c:v>
                </c:pt>
                <c:pt idx="2740" formatCode="m/d/yy;@">
                  <c:v>44557</c:v>
                </c:pt>
                <c:pt idx="2741" formatCode="m/d/yy;@">
                  <c:v>44558</c:v>
                </c:pt>
                <c:pt idx="2742" formatCode="m/d/yy;@">
                  <c:v>44559</c:v>
                </c:pt>
                <c:pt idx="2743" formatCode="m/d/yy;@">
                  <c:v>44560</c:v>
                </c:pt>
                <c:pt idx="2744" formatCode="m/d/yy;@">
                  <c:v>44561</c:v>
                </c:pt>
                <c:pt idx="2745" formatCode="m/d/yy;@">
                  <c:v>44564</c:v>
                </c:pt>
                <c:pt idx="2746" formatCode="m/d/yy;@">
                  <c:v>44565</c:v>
                </c:pt>
                <c:pt idx="2747" formatCode="m/d/yy;@">
                  <c:v>44566</c:v>
                </c:pt>
                <c:pt idx="2748" formatCode="m/d/yy;@">
                  <c:v>44567</c:v>
                </c:pt>
                <c:pt idx="2749" formatCode="m/d/yy;@">
                  <c:v>44568</c:v>
                </c:pt>
                <c:pt idx="2750" formatCode="m/d/yy;@">
                  <c:v>44571</c:v>
                </c:pt>
                <c:pt idx="2751" formatCode="m/d/yy;@">
                  <c:v>44572</c:v>
                </c:pt>
                <c:pt idx="2752" formatCode="m/d/yy;@">
                  <c:v>44573</c:v>
                </c:pt>
                <c:pt idx="2753" formatCode="m/d/yy;@">
                  <c:v>44574</c:v>
                </c:pt>
                <c:pt idx="2754" formatCode="m/d/yy;@">
                  <c:v>44575</c:v>
                </c:pt>
                <c:pt idx="2755" formatCode="m/d/yy;@">
                  <c:v>44579</c:v>
                </c:pt>
                <c:pt idx="2756" formatCode="m/d/yy;@">
                  <c:v>44580</c:v>
                </c:pt>
                <c:pt idx="2757" formatCode="m/d/yy;@">
                  <c:v>44581</c:v>
                </c:pt>
                <c:pt idx="2758" formatCode="m/d/yy;@">
                  <c:v>44582</c:v>
                </c:pt>
                <c:pt idx="2759" formatCode="m/d/yy;@">
                  <c:v>44585</c:v>
                </c:pt>
                <c:pt idx="2760" formatCode="m/d/yy;@">
                  <c:v>44586</c:v>
                </c:pt>
                <c:pt idx="2761" formatCode="m/d/yy;@">
                  <c:v>44587</c:v>
                </c:pt>
                <c:pt idx="2762" formatCode="m/d/yy;@">
                  <c:v>44588</c:v>
                </c:pt>
                <c:pt idx="2763" formatCode="m/d/yy;@">
                  <c:v>44589</c:v>
                </c:pt>
                <c:pt idx="2764" formatCode="m/d/yy;@">
                  <c:v>44592</c:v>
                </c:pt>
                <c:pt idx="2765" formatCode="m/d/yy;@">
                  <c:v>44593</c:v>
                </c:pt>
                <c:pt idx="2766" formatCode="m/d/yy;@">
                  <c:v>44594</c:v>
                </c:pt>
                <c:pt idx="2767" formatCode="m/d/yy;@">
                  <c:v>44595</c:v>
                </c:pt>
                <c:pt idx="2768" formatCode="m/d/yy;@">
                  <c:v>44596</c:v>
                </c:pt>
                <c:pt idx="2769" formatCode="m/d/yy;@">
                  <c:v>44599</c:v>
                </c:pt>
                <c:pt idx="2770" formatCode="m/d/yy;@">
                  <c:v>44600</c:v>
                </c:pt>
                <c:pt idx="2771" formatCode="m/d/yy;@">
                  <c:v>44601</c:v>
                </c:pt>
                <c:pt idx="2772" formatCode="m/d/yy;@">
                  <c:v>44602</c:v>
                </c:pt>
                <c:pt idx="2773" formatCode="m/d/yy;@">
                  <c:v>44603</c:v>
                </c:pt>
                <c:pt idx="2774" formatCode="m/d/yy;@">
                  <c:v>44606</c:v>
                </c:pt>
                <c:pt idx="2775" formatCode="m/d/yy;@">
                  <c:v>44607</c:v>
                </c:pt>
                <c:pt idx="2776" formatCode="m/d/yy;@">
                  <c:v>44608</c:v>
                </c:pt>
                <c:pt idx="2777" formatCode="m/d/yy;@">
                  <c:v>44609</c:v>
                </c:pt>
                <c:pt idx="2778" formatCode="m/d/yy;@">
                  <c:v>44610</c:v>
                </c:pt>
                <c:pt idx="2779" formatCode="m/d/yy;@">
                  <c:v>44614</c:v>
                </c:pt>
                <c:pt idx="2780" formatCode="m/d/yy;@">
                  <c:v>44615</c:v>
                </c:pt>
                <c:pt idx="2781" formatCode="m/d/yy;@">
                  <c:v>44616</c:v>
                </c:pt>
                <c:pt idx="2782" formatCode="m/d/yy;@">
                  <c:v>44617</c:v>
                </c:pt>
                <c:pt idx="2783" formatCode="m/d/yy;@">
                  <c:v>44620</c:v>
                </c:pt>
                <c:pt idx="2784" formatCode="m/d/yy;@">
                  <c:v>44621</c:v>
                </c:pt>
                <c:pt idx="2785" formatCode="m/d/yy;@">
                  <c:v>44622</c:v>
                </c:pt>
                <c:pt idx="2786" formatCode="m/d/yy;@">
                  <c:v>44623</c:v>
                </c:pt>
                <c:pt idx="2787" formatCode="m/d/yy;@">
                  <c:v>44624</c:v>
                </c:pt>
                <c:pt idx="2788" formatCode="m/d/yy;@">
                  <c:v>44627</c:v>
                </c:pt>
                <c:pt idx="2789" formatCode="m/d/yy;@">
                  <c:v>44628</c:v>
                </c:pt>
                <c:pt idx="2790" formatCode="m/d/yy;@">
                  <c:v>44629</c:v>
                </c:pt>
                <c:pt idx="2791" formatCode="m/d/yy;@">
                  <c:v>44630</c:v>
                </c:pt>
                <c:pt idx="2792" formatCode="m/d/yy;@">
                  <c:v>44631</c:v>
                </c:pt>
                <c:pt idx="2793" formatCode="m/d/yy;@">
                  <c:v>44634</c:v>
                </c:pt>
                <c:pt idx="2794" formatCode="m/d/yy;@">
                  <c:v>44635</c:v>
                </c:pt>
                <c:pt idx="2795" formatCode="m/d/yy;@">
                  <c:v>44636</c:v>
                </c:pt>
                <c:pt idx="2796" formatCode="m/d/yy;@">
                  <c:v>44637</c:v>
                </c:pt>
                <c:pt idx="2797" formatCode="m/d/yy;@">
                  <c:v>44638</c:v>
                </c:pt>
                <c:pt idx="2798" formatCode="m/d/yy;@">
                  <c:v>44641</c:v>
                </c:pt>
                <c:pt idx="2799" formatCode="m/d/yy;@">
                  <c:v>44642</c:v>
                </c:pt>
                <c:pt idx="2800" formatCode="m/d/yy;@">
                  <c:v>44643</c:v>
                </c:pt>
                <c:pt idx="2801" formatCode="m/d/yy;@">
                  <c:v>44644</c:v>
                </c:pt>
                <c:pt idx="2802" formatCode="m/d/yy;@">
                  <c:v>44645</c:v>
                </c:pt>
                <c:pt idx="2803" formatCode="m/d/yy;@">
                  <c:v>44648</c:v>
                </c:pt>
                <c:pt idx="2804" formatCode="m/d/yy;@">
                  <c:v>44649</c:v>
                </c:pt>
                <c:pt idx="2805" formatCode="m/d/yy;@">
                  <c:v>44650</c:v>
                </c:pt>
                <c:pt idx="2806" formatCode="m/d/yy;@">
                  <c:v>44651</c:v>
                </c:pt>
                <c:pt idx="2807" formatCode="m/d/yy;@">
                  <c:v>44652</c:v>
                </c:pt>
                <c:pt idx="2808" formatCode="m/d/yy;@">
                  <c:v>44655</c:v>
                </c:pt>
                <c:pt idx="2809" formatCode="m/d/yy;@">
                  <c:v>44656</c:v>
                </c:pt>
                <c:pt idx="2810" formatCode="m/d/yy;@">
                  <c:v>44657</c:v>
                </c:pt>
                <c:pt idx="2811" formatCode="m/d/yy;@">
                  <c:v>44658</c:v>
                </c:pt>
                <c:pt idx="2812" formatCode="m/d/yy;@">
                  <c:v>44659</c:v>
                </c:pt>
                <c:pt idx="2813" formatCode="m/d/yy;@">
                  <c:v>44662</c:v>
                </c:pt>
                <c:pt idx="2814" formatCode="m/d/yy;@">
                  <c:v>44663</c:v>
                </c:pt>
                <c:pt idx="2815" formatCode="m/d/yy;@">
                  <c:v>44664</c:v>
                </c:pt>
                <c:pt idx="2816" formatCode="m/d/yy;@">
                  <c:v>44665</c:v>
                </c:pt>
                <c:pt idx="2817" formatCode="m/d/yy;@">
                  <c:v>44669</c:v>
                </c:pt>
                <c:pt idx="2818" formatCode="m/d/yy;@">
                  <c:v>44670</c:v>
                </c:pt>
                <c:pt idx="2819" formatCode="m/d/yy;@">
                  <c:v>44671</c:v>
                </c:pt>
                <c:pt idx="2820" formatCode="m/d/yy;@">
                  <c:v>44672</c:v>
                </c:pt>
                <c:pt idx="2821" formatCode="m/d/yy;@">
                  <c:v>44673</c:v>
                </c:pt>
                <c:pt idx="2822" formatCode="m/d/yy;@">
                  <c:v>44676</c:v>
                </c:pt>
                <c:pt idx="2823" formatCode="m/d/yy;@">
                  <c:v>44677</c:v>
                </c:pt>
                <c:pt idx="2824" formatCode="m/d/yy;@">
                  <c:v>44678</c:v>
                </c:pt>
                <c:pt idx="2825" formatCode="m/d/yy;@">
                  <c:v>44679</c:v>
                </c:pt>
                <c:pt idx="2826" formatCode="m/d/yy;@">
                  <c:v>44680</c:v>
                </c:pt>
                <c:pt idx="2827" formatCode="m/d/yy;@">
                  <c:v>44683</c:v>
                </c:pt>
                <c:pt idx="2828" formatCode="m/d/yy;@">
                  <c:v>44684</c:v>
                </c:pt>
                <c:pt idx="2829" formatCode="m/d/yy;@">
                  <c:v>44685</c:v>
                </c:pt>
                <c:pt idx="2830" formatCode="m/d/yy;@">
                  <c:v>44686</c:v>
                </c:pt>
                <c:pt idx="2831" formatCode="m/d/yy;@">
                  <c:v>44687</c:v>
                </c:pt>
                <c:pt idx="2832" formatCode="m/d/yy;@">
                  <c:v>44690</c:v>
                </c:pt>
                <c:pt idx="2833" formatCode="m/d/yy;@">
                  <c:v>44691</c:v>
                </c:pt>
                <c:pt idx="2834" formatCode="m/d/yy;@">
                  <c:v>44692</c:v>
                </c:pt>
                <c:pt idx="2835" formatCode="m/d/yy;@">
                  <c:v>44693</c:v>
                </c:pt>
                <c:pt idx="2836" formatCode="m/d/yy;@">
                  <c:v>44694</c:v>
                </c:pt>
                <c:pt idx="2837" formatCode="m/d/yy;@">
                  <c:v>44697</c:v>
                </c:pt>
                <c:pt idx="2838" formatCode="m/d/yy;@">
                  <c:v>44698</c:v>
                </c:pt>
                <c:pt idx="2839" formatCode="m/d/yy;@">
                  <c:v>44699</c:v>
                </c:pt>
                <c:pt idx="2840" formatCode="m/d/yy;@">
                  <c:v>44700</c:v>
                </c:pt>
                <c:pt idx="2841" formatCode="m/d/yy;@">
                  <c:v>44701</c:v>
                </c:pt>
                <c:pt idx="2842" formatCode="m/d/yy;@">
                  <c:v>44704</c:v>
                </c:pt>
                <c:pt idx="2843" formatCode="m/d/yy;@">
                  <c:v>44705</c:v>
                </c:pt>
                <c:pt idx="2844" formatCode="m/d/yy;@">
                  <c:v>44706</c:v>
                </c:pt>
                <c:pt idx="2845" formatCode="m/d/yy;@">
                  <c:v>44707</c:v>
                </c:pt>
                <c:pt idx="2846" formatCode="m/d/yy;@">
                  <c:v>44708</c:v>
                </c:pt>
                <c:pt idx="2847" formatCode="m/d/yy;@">
                  <c:v>44712</c:v>
                </c:pt>
                <c:pt idx="2848" formatCode="m/d/yy;@">
                  <c:v>44713</c:v>
                </c:pt>
                <c:pt idx="2849" formatCode="m/d/yy;@">
                  <c:v>44714</c:v>
                </c:pt>
                <c:pt idx="2850" formatCode="m/d/yy;@">
                  <c:v>44715</c:v>
                </c:pt>
                <c:pt idx="2851" formatCode="m/d/yy;@">
                  <c:v>44718</c:v>
                </c:pt>
                <c:pt idx="2852" formatCode="m/d/yy;@">
                  <c:v>44719</c:v>
                </c:pt>
                <c:pt idx="2853" formatCode="m/d/yy;@">
                  <c:v>44720</c:v>
                </c:pt>
                <c:pt idx="2854" formatCode="m/d/yy;@">
                  <c:v>44721</c:v>
                </c:pt>
                <c:pt idx="2855" formatCode="m/d/yy;@">
                  <c:v>44722</c:v>
                </c:pt>
                <c:pt idx="2856" formatCode="m/d/yy;@">
                  <c:v>44725</c:v>
                </c:pt>
                <c:pt idx="2857" formatCode="m/d/yy;@">
                  <c:v>44726</c:v>
                </c:pt>
                <c:pt idx="2858" formatCode="m/d/yy;@">
                  <c:v>44727</c:v>
                </c:pt>
                <c:pt idx="2859" formatCode="m/d/yy;@">
                  <c:v>44728</c:v>
                </c:pt>
                <c:pt idx="2860" formatCode="m/d/yy;@">
                  <c:v>44729</c:v>
                </c:pt>
                <c:pt idx="2861" formatCode="m/d/yy;@">
                  <c:v>44733</c:v>
                </c:pt>
                <c:pt idx="2862" formatCode="m/d/yy;@">
                  <c:v>44734</c:v>
                </c:pt>
                <c:pt idx="2863" formatCode="m/d/yy;@">
                  <c:v>44735</c:v>
                </c:pt>
                <c:pt idx="2864" formatCode="m/d/yy;@">
                  <c:v>44736</c:v>
                </c:pt>
                <c:pt idx="2865" formatCode="m/d/yy;@">
                  <c:v>44739</c:v>
                </c:pt>
                <c:pt idx="2866" formatCode="m/d/yy;@">
                  <c:v>44740</c:v>
                </c:pt>
                <c:pt idx="2867" formatCode="m/d/yy;@">
                  <c:v>44741</c:v>
                </c:pt>
                <c:pt idx="2868" formatCode="m/d/yy;@">
                  <c:v>44742</c:v>
                </c:pt>
                <c:pt idx="2869" formatCode="m/d/yy;@">
                  <c:v>44743</c:v>
                </c:pt>
                <c:pt idx="2870" formatCode="m/d/yy;@">
                  <c:v>44747</c:v>
                </c:pt>
                <c:pt idx="2871" formatCode="m/d/yy;@">
                  <c:v>44748</c:v>
                </c:pt>
                <c:pt idx="2872" formatCode="m/d/yy;@">
                  <c:v>44749</c:v>
                </c:pt>
                <c:pt idx="2873" formatCode="m/d/yy;@">
                  <c:v>44750</c:v>
                </c:pt>
                <c:pt idx="2874" formatCode="m/d/yy;@">
                  <c:v>44753</c:v>
                </c:pt>
                <c:pt idx="2875" formatCode="m/d/yy;@">
                  <c:v>44754</c:v>
                </c:pt>
                <c:pt idx="2876" formatCode="m/d/yy;@">
                  <c:v>44755</c:v>
                </c:pt>
                <c:pt idx="2877" formatCode="m/d/yy;@">
                  <c:v>44756</c:v>
                </c:pt>
                <c:pt idx="2878" formatCode="m/d/yy;@">
                  <c:v>44757</c:v>
                </c:pt>
                <c:pt idx="2879" formatCode="m/d/yy;@">
                  <c:v>44760</c:v>
                </c:pt>
                <c:pt idx="2880" formatCode="m/d/yy;@">
                  <c:v>44761</c:v>
                </c:pt>
                <c:pt idx="2881" formatCode="m/d/yy;@">
                  <c:v>44762</c:v>
                </c:pt>
                <c:pt idx="2882" formatCode="m/d/yy;@">
                  <c:v>44763</c:v>
                </c:pt>
                <c:pt idx="2883" formatCode="m/d/yy;@">
                  <c:v>44764</c:v>
                </c:pt>
                <c:pt idx="2884" formatCode="m/d/yy;@">
                  <c:v>44767</c:v>
                </c:pt>
                <c:pt idx="2885" formatCode="m/d/yy;@">
                  <c:v>44768</c:v>
                </c:pt>
                <c:pt idx="2886" formatCode="m/d/yy;@">
                  <c:v>44769</c:v>
                </c:pt>
                <c:pt idx="2887" formatCode="m/d/yy;@">
                  <c:v>44770</c:v>
                </c:pt>
                <c:pt idx="2888" formatCode="m/d/yy;@">
                  <c:v>44771</c:v>
                </c:pt>
                <c:pt idx="2889" formatCode="m/d/yy;@">
                  <c:v>44774</c:v>
                </c:pt>
                <c:pt idx="2890" formatCode="m/d/yy;@">
                  <c:v>44775</c:v>
                </c:pt>
                <c:pt idx="2891" formatCode="m/d/yy;@">
                  <c:v>44776</c:v>
                </c:pt>
                <c:pt idx="2892" formatCode="m/d/yy;@">
                  <c:v>44777</c:v>
                </c:pt>
                <c:pt idx="2893" formatCode="m/d/yy;@">
                  <c:v>44778</c:v>
                </c:pt>
                <c:pt idx="2894" formatCode="m/d/yy;@">
                  <c:v>44781</c:v>
                </c:pt>
                <c:pt idx="2895" formatCode="m/d/yy;@">
                  <c:v>44782</c:v>
                </c:pt>
                <c:pt idx="2896" formatCode="m/d/yy;@">
                  <c:v>44783</c:v>
                </c:pt>
                <c:pt idx="2897" formatCode="m/d/yy;@">
                  <c:v>44784</c:v>
                </c:pt>
                <c:pt idx="2898" formatCode="m/d/yy;@">
                  <c:v>44785</c:v>
                </c:pt>
                <c:pt idx="2899" formatCode="m/d/yy;@">
                  <c:v>44788</c:v>
                </c:pt>
                <c:pt idx="2900" formatCode="m/d/yy;@">
                  <c:v>44789</c:v>
                </c:pt>
                <c:pt idx="2901" formatCode="m/d/yy;@">
                  <c:v>44790</c:v>
                </c:pt>
                <c:pt idx="2902" formatCode="m/d/yy;@">
                  <c:v>44791</c:v>
                </c:pt>
                <c:pt idx="2903" formatCode="m/d/yy;@">
                  <c:v>44792</c:v>
                </c:pt>
                <c:pt idx="2904" formatCode="m/d/yy;@">
                  <c:v>44795</c:v>
                </c:pt>
                <c:pt idx="2905" formatCode="m/d/yy;@">
                  <c:v>44796</c:v>
                </c:pt>
                <c:pt idx="2906" formatCode="m/d/yy;@">
                  <c:v>44797</c:v>
                </c:pt>
                <c:pt idx="2907" formatCode="m/d/yy;@">
                  <c:v>44798</c:v>
                </c:pt>
                <c:pt idx="2908" formatCode="m/d/yy;@">
                  <c:v>44799</c:v>
                </c:pt>
                <c:pt idx="2909" formatCode="m/d/yy;@">
                  <c:v>44802</c:v>
                </c:pt>
                <c:pt idx="2910" formatCode="m/d/yy;@">
                  <c:v>44803</c:v>
                </c:pt>
                <c:pt idx="2911" formatCode="m/d/yy;@">
                  <c:v>44804</c:v>
                </c:pt>
                <c:pt idx="2912" formatCode="m/d/yy;@">
                  <c:v>44805</c:v>
                </c:pt>
                <c:pt idx="2913" formatCode="m/d/yy;@">
                  <c:v>44806</c:v>
                </c:pt>
                <c:pt idx="2914" formatCode="m/d/yy;@">
                  <c:v>44810</c:v>
                </c:pt>
                <c:pt idx="2915" formatCode="m/d/yy;@">
                  <c:v>44811</c:v>
                </c:pt>
                <c:pt idx="2916" formatCode="m/d/yy;@">
                  <c:v>44812</c:v>
                </c:pt>
                <c:pt idx="2917" formatCode="m/d/yy;@">
                  <c:v>44813</c:v>
                </c:pt>
                <c:pt idx="2918" formatCode="m/d/yy;@">
                  <c:v>44816</c:v>
                </c:pt>
                <c:pt idx="2919" formatCode="m/d/yy;@">
                  <c:v>44817</c:v>
                </c:pt>
                <c:pt idx="2920" formatCode="m/d/yy;@">
                  <c:v>44818</c:v>
                </c:pt>
                <c:pt idx="2921" formatCode="m/d/yy;@">
                  <c:v>44819</c:v>
                </c:pt>
                <c:pt idx="2922" formatCode="m/d/yy;@">
                  <c:v>44820</c:v>
                </c:pt>
                <c:pt idx="2923" formatCode="m/d/yy;@">
                  <c:v>44823</c:v>
                </c:pt>
                <c:pt idx="2924" formatCode="m/d/yy;@">
                  <c:v>44824</c:v>
                </c:pt>
                <c:pt idx="2925" formatCode="m/d/yy;@">
                  <c:v>44825</c:v>
                </c:pt>
                <c:pt idx="2926" formatCode="m/d/yy;@">
                  <c:v>44826</c:v>
                </c:pt>
                <c:pt idx="2927" formatCode="m/d/yy;@">
                  <c:v>44827</c:v>
                </c:pt>
                <c:pt idx="2928" formatCode="m/d/yy;@">
                  <c:v>44830</c:v>
                </c:pt>
                <c:pt idx="2929" formatCode="m/d/yy;@">
                  <c:v>44831</c:v>
                </c:pt>
                <c:pt idx="2930" formatCode="m/d/yy;@">
                  <c:v>44832</c:v>
                </c:pt>
                <c:pt idx="2931" formatCode="m/d/yy;@">
                  <c:v>44833</c:v>
                </c:pt>
                <c:pt idx="2932" formatCode="m/d/yy;@">
                  <c:v>44834</c:v>
                </c:pt>
                <c:pt idx="2933" formatCode="m/d/yy;@">
                  <c:v>44837</c:v>
                </c:pt>
                <c:pt idx="2934" formatCode="m/d/yy;@">
                  <c:v>44838</c:v>
                </c:pt>
                <c:pt idx="2935" formatCode="m/d/yy;@">
                  <c:v>44839</c:v>
                </c:pt>
                <c:pt idx="2936" formatCode="m/d/yy;@">
                  <c:v>44840</c:v>
                </c:pt>
                <c:pt idx="2937" formatCode="m/d/yy;@">
                  <c:v>44841</c:v>
                </c:pt>
                <c:pt idx="2938" formatCode="m/d/yy;@">
                  <c:v>44845</c:v>
                </c:pt>
                <c:pt idx="2939" formatCode="m/d/yy;@">
                  <c:v>44846</c:v>
                </c:pt>
                <c:pt idx="2940" formatCode="m/d/yy;@">
                  <c:v>44847</c:v>
                </c:pt>
                <c:pt idx="2941" formatCode="m/d/yy;@">
                  <c:v>44848</c:v>
                </c:pt>
                <c:pt idx="2942" formatCode="m/d/yy;@">
                  <c:v>44851</c:v>
                </c:pt>
                <c:pt idx="2943" formatCode="m/d/yy;@">
                  <c:v>44852</c:v>
                </c:pt>
                <c:pt idx="2944" formatCode="m/d/yy;@">
                  <c:v>44853</c:v>
                </c:pt>
                <c:pt idx="2945" formatCode="m/d/yy;@">
                  <c:v>44854</c:v>
                </c:pt>
                <c:pt idx="2946" formatCode="m/d/yy;@">
                  <c:v>44855</c:v>
                </c:pt>
                <c:pt idx="2947" formatCode="m/d/yy;@">
                  <c:v>44858</c:v>
                </c:pt>
                <c:pt idx="2948" formatCode="m/d/yy;@">
                  <c:v>44859</c:v>
                </c:pt>
                <c:pt idx="2949" formatCode="m/d/yy;@">
                  <c:v>44860</c:v>
                </c:pt>
                <c:pt idx="2950" formatCode="m/d/yy;@">
                  <c:v>44861</c:v>
                </c:pt>
                <c:pt idx="2951" formatCode="m/d/yy;@">
                  <c:v>44862</c:v>
                </c:pt>
                <c:pt idx="2952" formatCode="m/d/yy;@">
                  <c:v>44865</c:v>
                </c:pt>
                <c:pt idx="2953" formatCode="m/d/yy;@">
                  <c:v>44866</c:v>
                </c:pt>
                <c:pt idx="2954" formatCode="m/d/yy;@">
                  <c:v>44867</c:v>
                </c:pt>
                <c:pt idx="2955" formatCode="m/d/yy;@">
                  <c:v>44868</c:v>
                </c:pt>
                <c:pt idx="2956" formatCode="m/d/yy;@">
                  <c:v>44869</c:v>
                </c:pt>
                <c:pt idx="2957" formatCode="m/d/yy;@">
                  <c:v>44872</c:v>
                </c:pt>
                <c:pt idx="2958" formatCode="m/d/yy;@">
                  <c:v>44873</c:v>
                </c:pt>
                <c:pt idx="2959" formatCode="m/d/yy;@">
                  <c:v>44874</c:v>
                </c:pt>
                <c:pt idx="2960" formatCode="m/d/yy;@">
                  <c:v>44875</c:v>
                </c:pt>
                <c:pt idx="2961" formatCode="m/d/yy;@">
                  <c:v>44879</c:v>
                </c:pt>
                <c:pt idx="2962" formatCode="m/d/yy;@">
                  <c:v>44880</c:v>
                </c:pt>
                <c:pt idx="2963" formatCode="m/d/yy;@">
                  <c:v>44881</c:v>
                </c:pt>
                <c:pt idx="2964" formatCode="m/d/yy;@">
                  <c:v>44882</c:v>
                </c:pt>
                <c:pt idx="2965" formatCode="m/d/yy;@">
                  <c:v>44883</c:v>
                </c:pt>
                <c:pt idx="2966" formatCode="m/d/yy;@">
                  <c:v>44886</c:v>
                </c:pt>
                <c:pt idx="2967" formatCode="m/d/yy;@">
                  <c:v>44887</c:v>
                </c:pt>
                <c:pt idx="2968" formatCode="m/d/yy;@">
                  <c:v>44888</c:v>
                </c:pt>
                <c:pt idx="2969" formatCode="m/d/yy;@">
                  <c:v>44890</c:v>
                </c:pt>
                <c:pt idx="2970" formatCode="m/d/yy;@">
                  <c:v>44893</c:v>
                </c:pt>
                <c:pt idx="2971" formatCode="m/d/yy;@">
                  <c:v>44894</c:v>
                </c:pt>
                <c:pt idx="2972" formatCode="m/d/yy;@">
                  <c:v>44895</c:v>
                </c:pt>
                <c:pt idx="2973" formatCode="m/d/yy;@">
                  <c:v>44896</c:v>
                </c:pt>
                <c:pt idx="2974" formatCode="m/d/yy;@">
                  <c:v>44897</c:v>
                </c:pt>
                <c:pt idx="2975" formatCode="m/d/yy;@">
                  <c:v>44900</c:v>
                </c:pt>
                <c:pt idx="2976" formatCode="m/d/yy;@">
                  <c:v>44901</c:v>
                </c:pt>
                <c:pt idx="2977" formatCode="m/d/yy;@">
                  <c:v>44902</c:v>
                </c:pt>
                <c:pt idx="2978" formatCode="m/d/yy;@">
                  <c:v>44903</c:v>
                </c:pt>
                <c:pt idx="2979" formatCode="m/d/yy;@">
                  <c:v>44904</c:v>
                </c:pt>
                <c:pt idx="2980" formatCode="m/d/yy;@">
                  <c:v>44907</c:v>
                </c:pt>
                <c:pt idx="2981" formatCode="m/d/yy;@">
                  <c:v>44908</c:v>
                </c:pt>
                <c:pt idx="2982" formatCode="m/d/yy;@">
                  <c:v>44909</c:v>
                </c:pt>
                <c:pt idx="2983" formatCode="m/d/yy;@">
                  <c:v>44910</c:v>
                </c:pt>
                <c:pt idx="2984" formatCode="m/d/yy;@">
                  <c:v>44911</c:v>
                </c:pt>
                <c:pt idx="2985" formatCode="m/d/yy;@">
                  <c:v>44914</c:v>
                </c:pt>
                <c:pt idx="2986" formatCode="m/d/yy;@">
                  <c:v>44915</c:v>
                </c:pt>
                <c:pt idx="2987" formatCode="m/d/yy;@">
                  <c:v>44916</c:v>
                </c:pt>
                <c:pt idx="2988" formatCode="m/d/yy;@">
                  <c:v>44917</c:v>
                </c:pt>
                <c:pt idx="2989" formatCode="m/d/yy;@">
                  <c:v>44918</c:v>
                </c:pt>
                <c:pt idx="2990" formatCode="m/d/yy;@">
                  <c:v>44922</c:v>
                </c:pt>
                <c:pt idx="2991" formatCode="m/d/yy;@">
                  <c:v>44923</c:v>
                </c:pt>
                <c:pt idx="2992" formatCode="m/d/yy;@">
                  <c:v>44924</c:v>
                </c:pt>
                <c:pt idx="2993" formatCode="m/d/yy;@">
                  <c:v>44925</c:v>
                </c:pt>
                <c:pt idx="2994" formatCode="m/d/yy;@">
                  <c:v>44929</c:v>
                </c:pt>
                <c:pt idx="2995" formatCode="m/d/yy;@">
                  <c:v>44930</c:v>
                </c:pt>
                <c:pt idx="2996" formatCode="m/d/yy;@">
                  <c:v>44931</c:v>
                </c:pt>
                <c:pt idx="2997" formatCode="m/d/yy;@">
                  <c:v>44932</c:v>
                </c:pt>
                <c:pt idx="2998" formatCode="m/d/yy;@">
                  <c:v>44935</c:v>
                </c:pt>
                <c:pt idx="2999" formatCode="m/d/yy;@">
                  <c:v>44936</c:v>
                </c:pt>
                <c:pt idx="3000" formatCode="m/d/yy;@">
                  <c:v>44937</c:v>
                </c:pt>
                <c:pt idx="3001" formatCode="m/d/yy;@">
                  <c:v>44938</c:v>
                </c:pt>
                <c:pt idx="3002" formatCode="m/d/yy;@">
                  <c:v>44939</c:v>
                </c:pt>
                <c:pt idx="3003" formatCode="m/d/yy;@">
                  <c:v>44943</c:v>
                </c:pt>
                <c:pt idx="3004" formatCode="m/d/yy;@">
                  <c:v>44944</c:v>
                </c:pt>
                <c:pt idx="3005" formatCode="m/d/yy;@">
                  <c:v>44945</c:v>
                </c:pt>
                <c:pt idx="3006" formatCode="m/d/yy;@">
                  <c:v>44946</c:v>
                </c:pt>
                <c:pt idx="3007" formatCode="m/d/yy;@">
                  <c:v>44949</c:v>
                </c:pt>
                <c:pt idx="3008" formatCode="m/d/yy;@">
                  <c:v>44950</c:v>
                </c:pt>
                <c:pt idx="3009" formatCode="m/d/yy;@">
                  <c:v>44951</c:v>
                </c:pt>
                <c:pt idx="3010" formatCode="m/d/yy;@">
                  <c:v>44952</c:v>
                </c:pt>
                <c:pt idx="3011" formatCode="m/d/yy;@">
                  <c:v>44953</c:v>
                </c:pt>
                <c:pt idx="3012" formatCode="m/d/yy;@">
                  <c:v>44956</c:v>
                </c:pt>
                <c:pt idx="3013" formatCode="m/d/yy;@">
                  <c:v>44957</c:v>
                </c:pt>
                <c:pt idx="3014" formatCode="m/d/yy;@">
                  <c:v>44958</c:v>
                </c:pt>
                <c:pt idx="3015" formatCode="m/d/yy;@">
                  <c:v>44959</c:v>
                </c:pt>
                <c:pt idx="3016" formatCode="m/d/yy;@">
                  <c:v>44960</c:v>
                </c:pt>
                <c:pt idx="3017" formatCode="m/d/yy;@">
                  <c:v>44963</c:v>
                </c:pt>
                <c:pt idx="3018" formatCode="m/d/yy;@">
                  <c:v>44964</c:v>
                </c:pt>
                <c:pt idx="3019" formatCode="m/d/yy;@">
                  <c:v>44965</c:v>
                </c:pt>
                <c:pt idx="3020" formatCode="m/d/yy;@">
                  <c:v>44966</c:v>
                </c:pt>
                <c:pt idx="3021" formatCode="m/d/yy;@">
                  <c:v>44967</c:v>
                </c:pt>
                <c:pt idx="3022" formatCode="m/d/yy;@">
                  <c:v>44970</c:v>
                </c:pt>
                <c:pt idx="3023" formatCode="m/d/yy;@">
                  <c:v>44971</c:v>
                </c:pt>
                <c:pt idx="3024" formatCode="m/d/yy;@">
                  <c:v>44972</c:v>
                </c:pt>
                <c:pt idx="3025" formatCode="m/d/yy;@">
                  <c:v>44973</c:v>
                </c:pt>
                <c:pt idx="3026" formatCode="m/d/yy;@">
                  <c:v>44974</c:v>
                </c:pt>
                <c:pt idx="3027" formatCode="m/d/yy;@">
                  <c:v>44978</c:v>
                </c:pt>
                <c:pt idx="3028" formatCode="m/d/yy;@">
                  <c:v>44979</c:v>
                </c:pt>
                <c:pt idx="3029" formatCode="m/d/yy;@">
                  <c:v>44980</c:v>
                </c:pt>
                <c:pt idx="3030" formatCode="m/d/yy;@">
                  <c:v>44981</c:v>
                </c:pt>
                <c:pt idx="3031" formatCode="m/d/yy;@">
                  <c:v>44984</c:v>
                </c:pt>
                <c:pt idx="3032" formatCode="m/d/yy;@">
                  <c:v>44985</c:v>
                </c:pt>
                <c:pt idx="3033" formatCode="m/d/yy;@">
                  <c:v>44986</c:v>
                </c:pt>
                <c:pt idx="3034" formatCode="m/d/yy;@">
                  <c:v>44987</c:v>
                </c:pt>
                <c:pt idx="3035" formatCode="m/d/yy;@">
                  <c:v>44988</c:v>
                </c:pt>
                <c:pt idx="3036" formatCode="m/d/yy;@">
                  <c:v>44991</c:v>
                </c:pt>
                <c:pt idx="3037" formatCode="m/d/yy;@">
                  <c:v>44992</c:v>
                </c:pt>
                <c:pt idx="3038" formatCode="m/d/yy;@">
                  <c:v>44993</c:v>
                </c:pt>
                <c:pt idx="3039" formatCode="m/d/yy;@">
                  <c:v>44994</c:v>
                </c:pt>
                <c:pt idx="3040" formatCode="m/d/yy;@">
                  <c:v>44995</c:v>
                </c:pt>
                <c:pt idx="3041" formatCode="m/d/yy;@">
                  <c:v>44998</c:v>
                </c:pt>
                <c:pt idx="3042" formatCode="m/d/yy;@">
                  <c:v>44999</c:v>
                </c:pt>
                <c:pt idx="3043" formatCode="m/d/yy;@">
                  <c:v>45000</c:v>
                </c:pt>
                <c:pt idx="3044" formatCode="m/d/yy;@">
                  <c:v>45001</c:v>
                </c:pt>
                <c:pt idx="3045" formatCode="m/d/yy;@">
                  <c:v>45002</c:v>
                </c:pt>
                <c:pt idx="3046" formatCode="m/d/yy;@">
                  <c:v>45005</c:v>
                </c:pt>
                <c:pt idx="3047" formatCode="m/d/yy;@">
                  <c:v>45006</c:v>
                </c:pt>
                <c:pt idx="3048" formatCode="m/d/yy;@">
                  <c:v>45007</c:v>
                </c:pt>
                <c:pt idx="3049" formatCode="m/d/yy;@">
                  <c:v>45008</c:v>
                </c:pt>
                <c:pt idx="3050" formatCode="m/d/yy;@">
                  <c:v>45009</c:v>
                </c:pt>
                <c:pt idx="3051" formatCode="m/d/yy;@">
                  <c:v>45012</c:v>
                </c:pt>
                <c:pt idx="3052" formatCode="m/d/yy;@">
                  <c:v>45013</c:v>
                </c:pt>
                <c:pt idx="3053" formatCode="m/d/yy;@">
                  <c:v>45014</c:v>
                </c:pt>
                <c:pt idx="3054" formatCode="m/d/yy;@">
                  <c:v>45015</c:v>
                </c:pt>
                <c:pt idx="3055" formatCode="m/d/yy;@">
                  <c:v>45016</c:v>
                </c:pt>
                <c:pt idx="3056" formatCode="m/d/yy;@">
                  <c:v>45019</c:v>
                </c:pt>
                <c:pt idx="3057" formatCode="m/d/yy;@">
                  <c:v>45020</c:v>
                </c:pt>
                <c:pt idx="3058" formatCode="m/d/yy;@">
                  <c:v>45021</c:v>
                </c:pt>
                <c:pt idx="3059" formatCode="m/d/yy;@">
                  <c:v>45022</c:v>
                </c:pt>
                <c:pt idx="3060" formatCode="m/d/yy;@">
                  <c:v>45023</c:v>
                </c:pt>
                <c:pt idx="3061" formatCode="m/d/yy;@">
                  <c:v>45026</c:v>
                </c:pt>
                <c:pt idx="3062" formatCode="m/d/yy;@">
                  <c:v>45027</c:v>
                </c:pt>
                <c:pt idx="3063" formatCode="m/d/yy;@">
                  <c:v>45028</c:v>
                </c:pt>
                <c:pt idx="3064" formatCode="m/d/yy;@">
                  <c:v>45029</c:v>
                </c:pt>
                <c:pt idx="3065" formatCode="m/d/yy;@">
                  <c:v>45030</c:v>
                </c:pt>
                <c:pt idx="3066" formatCode="m/d/yy;@">
                  <c:v>45033</c:v>
                </c:pt>
                <c:pt idx="3067" formatCode="m/d/yy;@">
                  <c:v>45034</c:v>
                </c:pt>
                <c:pt idx="3068" formatCode="m/d/yy;@">
                  <c:v>45035</c:v>
                </c:pt>
                <c:pt idx="3069" formatCode="m/d/yy;@">
                  <c:v>45036</c:v>
                </c:pt>
                <c:pt idx="3070" formatCode="m/d/yy;@">
                  <c:v>45037</c:v>
                </c:pt>
                <c:pt idx="3071" formatCode="m/d/yy;@">
                  <c:v>45040</c:v>
                </c:pt>
                <c:pt idx="3072" formatCode="m/d/yy;@">
                  <c:v>45041</c:v>
                </c:pt>
                <c:pt idx="3073" formatCode="m/d/yy;@">
                  <c:v>45042</c:v>
                </c:pt>
                <c:pt idx="3074" formatCode="m/d/yy;@">
                  <c:v>45043</c:v>
                </c:pt>
                <c:pt idx="3075" formatCode="m/d/yy;@">
                  <c:v>45044</c:v>
                </c:pt>
                <c:pt idx="3076" formatCode="m/d/yy;@">
                  <c:v>45047</c:v>
                </c:pt>
                <c:pt idx="3077" formatCode="m/d/yy;@">
                  <c:v>45048</c:v>
                </c:pt>
                <c:pt idx="3078" formatCode="m/d/yy;@">
                  <c:v>45049</c:v>
                </c:pt>
                <c:pt idx="3079" formatCode="m/d/yy;@">
                  <c:v>45050</c:v>
                </c:pt>
                <c:pt idx="3080" formatCode="m/d/yy;@">
                  <c:v>45051</c:v>
                </c:pt>
                <c:pt idx="3081" formatCode="m/d/yy;@">
                  <c:v>45054</c:v>
                </c:pt>
                <c:pt idx="3082" formatCode="m/d/yy;@">
                  <c:v>45055</c:v>
                </c:pt>
                <c:pt idx="3083" formatCode="m/d/yy;@">
                  <c:v>45056</c:v>
                </c:pt>
                <c:pt idx="3084" formatCode="m/d/yy;@">
                  <c:v>45057</c:v>
                </c:pt>
                <c:pt idx="3085" formatCode="m/d/yy;@">
                  <c:v>45058</c:v>
                </c:pt>
                <c:pt idx="3086" formatCode="m/d/yy;@">
                  <c:v>45061</c:v>
                </c:pt>
                <c:pt idx="3087" formatCode="m/d/yy;@">
                  <c:v>45062</c:v>
                </c:pt>
                <c:pt idx="3088" formatCode="m/d/yy;@">
                  <c:v>45063</c:v>
                </c:pt>
                <c:pt idx="3089" formatCode="m/d/yy;@">
                  <c:v>45064</c:v>
                </c:pt>
                <c:pt idx="3090" formatCode="m/d/yy;@">
                  <c:v>45065</c:v>
                </c:pt>
                <c:pt idx="3091" formatCode="m/d/yy;@">
                  <c:v>45068</c:v>
                </c:pt>
                <c:pt idx="3092" formatCode="m/d/yy;@">
                  <c:v>45069</c:v>
                </c:pt>
                <c:pt idx="3093" formatCode="m/d/yy;@">
                  <c:v>45070</c:v>
                </c:pt>
                <c:pt idx="3094" formatCode="m/d/yy;@">
                  <c:v>45071</c:v>
                </c:pt>
                <c:pt idx="3095" formatCode="m/d/yy;@">
                  <c:v>45072</c:v>
                </c:pt>
                <c:pt idx="3096" formatCode="m/d/yy;@">
                  <c:v>45076</c:v>
                </c:pt>
                <c:pt idx="3097" formatCode="m/d/yy;@">
                  <c:v>45077</c:v>
                </c:pt>
                <c:pt idx="3098" formatCode="m/d/yy;@">
                  <c:v>45078</c:v>
                </c:pt>
                <c:pt idx="3099" formatCode="m/d/yy;@">
                  <c:v>45079</c:v>
                </c:pt>
                <c:pt idx="3100" formatCode="m/d/yy;@">
                  <c:v>45082</c:v>
                </c:pt>
                <c:pt idx="3101" formatCode="m/d/yy;@">
                  <c:v>45083</c:v>
                </c:pt>
                <c:pt idx="3102" formatCode="m/d/yy;@">
                  <c:v>45084</c:v>
                </c:pt>
                <c:pt idx="3103" formatCode="m/d/yy;@">
                  <c:v>45085</c:v>
                </c:pt>
                <c:pt idx="3104" formatCode="m/d/yy;@">
                  <c:v>45086</c:v>
                </c:pt>
                <c:pt idx="3105" formatCode="m/d/yy;@">
                  <c:v>45089</c:v>
                </c:pt>
                <c:pt idx="3106" formatCode="m/d/yy;@">
                  <c:v>45090</c:v>
                </c:pt>
                <c:pt idx="3107" formatCode="m/d/yy;@">
                  <c:v>45091</c:v>
                </c:pt>
                <c:pt idx="3108" formatCode="m/d/yy;@">
                  <c:v>45092</c:v>
                </c:pt>
                <c:pt idx="3109" formatCode="m/d/yy;@">
                  <c:v>45093</c:v>
                </c:pt>
                <c:pt idx="3110" formatCode="m/d/yy;@">
                  <c:v>45097</c:v>
                </c:pt>
                <c:pt idx="3111" formatCode="m/d/yy;@">
                  <c:v>45098</c:v>
                </c:pt>
                <c:pt idx="3112" formatCode="m/d/yy;@">
                  <c:v>45099</c:v>
                </c:pt>
                <c:pt idx="3113" formatCode="m/d/yy;@">
                  <c:v>45100</c:v>
                </c:pt>
                <c:pt idx="3114" formatCode="m/d/yy;@">
                  <c:v>45103</c:v>
                </c:pt>
                <c:pt idx="3115" formatCode="m/d/yy;@">
                  <c:v>45104</c:v>
                </c:pt>
                <c:pt idx="3116" formatCode="m/d/yy;@">
                  <c:v>45105</c:v>
                </c:pt>
                <c:pt idx="3117" formatCode="m/d/yy;@">
                  <c:v>45106</c:v>
                </c:pt>
                <c:pt idx="3118" formatCode="m/d/yy;@">
                  <c:v>45107</c:v>
                </c:pt>
                <c:pt idx="3119" formatCode="m/d/yy;@">
                  <c:v>45110</c:v>
                </c:pt>
                <c:pt idx="3120" formatCode="m/d/yy;@">
                  <c:v>45112</c:v>
                </c:pt>
                <c:pt idx="3121" formatCode="m/d/yy;@">
                  <c:v>45113</c:v>
                </c:pt>
                <c:pt idx="3122" formatCode="m/d/yy;@">
                  <c:v>45114</c:v>
                </c:pt>
                <c:pt idx="3123" formatCode="m/d/yy;@">
                  <c:v>45117</c:v>
                </c:pt>
                <c:pt idx="3124" formatCode="m/d/yy;@">
                  <c:v>45118</c:v>
                </c:pt>
                <c:pt idx="3125" formatCode="m/d/yy;@">
                  <c:v>45119</c:v>
                </c:pt>
                <c:pt idx="3126" formatCode="m/d/yy;@">
                  <c:v>45120</c:v>
                </c:pt>
                <c:pt idx="3127" formatCode="m/d/yy;@">
                  <c:v>45121</c:v>
                </c:pt>
                <c:pt idx="3128" formatCode="m/d/yy;@">
                  <c:v>45124</c:v>
                </c:pt>
                <c:pt idx="3129" formatCode="m/d/yy;@">
                  <c:v>45125</c:v>
                </c:pt>
                <c:pt idx="3130" formatCode="m/d/yy;@">
                  <c:v>45126</c:v>
                </c:pt>
                <c:pt idx="3131" formatCode="m/d/yy;@">
                  <c:v>45127</c:v>
                </c:pt>
                <c:pt idx="3132" formatCode="m/d/yy;@">
                  <c:v>45128</c:v>
                </c:pt>
                <c:pt idx="3133" formatCode="m/d/yy;@">
                  <c:v>45131</c:v>
                </c:pt>
                <c:pt idx="3134" formatCode="m/d/yy;@">
                  <c:v>45132</c:v>
                </c:pt>
                <c:pt idx="3135" formatCode="m/d/yy;@">
                  <c:v>45133</c:v>
                </c:pt>
                <c:pt idx="3136" formatCode="m/d/yy;@">
                  <c:v>45134</c:v>
                </c:pt>
                <c:pt idx="3137" formatCode="m/d/yy;@">
                  <c:v>45135</c:v>
                </c:pt>
                <c:pt idx="3138" formatCode="m/d/yy;@">
                  <c:v>45138</c:v>
                </c:pt>
                <c:pt idx="3139" formatCode="m/d/yy;@">
                  <c:v>45139</c:v>
                </c:pt>
                <c:pt idx="3140" formatCode="m/d/yy;@">
                  <c:v>45140</c:v>
                </c:pt>
                <c:pt idx="3141" formatCode="m/d/yy;@">
                  <c:v>45141</c:v>
                </c:pt>
                <c:pt idx="3142" formatCode="m/d/yy;@">
                  <c:v>45142</c:v>
                </c:pt>
                <c:pt idx="3143" formatCode="m/d/yy;@">
                  <c:v>45145</c:v>
                </c:pt>
                <c:pt idx="3144" formatCode="m/d/yy;@">
                  <c:v>45146</c:v>
                </c:pt>
                <c:pt idx="3145" formatCode="m/d/yy;@">
                  <c:v>45147</c:v>
                </c:pt>
                <c:pt idx="3146" formatCode="m/d/yy;@">
                  <c:v>45148</c:v>
                </c:pt>
                <c:pt idx="3147" formatCode="m/d/yy;@">
                  <c:v>45149</c:v>
                </c:pt>
                <c:pt idx="3148" formatCode="m/d/yy;@">
                  <c:v>45152</c:v>
                </c:pt>
                <c:pt idx="3149" formatCode="m/d/yy;@">
                  <c:v>45153</c:v>
                </c:pt>
                <c:pt idx="3150" formatCode="m/d/yy;@">
                  <c:v>45154</c:v>
                </c:pt>
                <c:pt idx="3151" formatCode="m/d/yy;@">
                  <c:v>45155</c:v>
                </c:pt>
                <c:pt idx="3152" formatCode="m/d/yy;@">
                  <c:v>45156</c:v>
                </c:pt>
                <c:pt idx="3153" formatCode="m/d/yy;@">
                  <c:v>45159</c:v>
                </c:pt>
                <c:pt idx="3154" formatCode="m/d/yy;@">
                  <c:v>45160</c:v>
                </c:pt>
                <c:pt idx="3155" formatCode="m/d/yy;@">
                  <c:v>45161</c:v>
                </c:pt>
                <c:pt idx="3156" formatCode="m/d/yy;@">
                  <c:v>45162</c:v>
                </c:pt>
                <c:pt idx="3157" formatCode="m/d/yy;@">
                  <c:v>45163</c:v>
                </c:pt>
                <c:pt idx="3158" formatCode="m/d/yy;@">
                  <c:v>45166</c:v>
                </c:pt>
                <c:pt idx="3159" formatCode="m/d/yy;@">
                  <c:v>45167</c:v>
                </c:pt>
                <c:pt idx="3160" formatCode="m/d/yy;@">
                  <c:v>45168</c:v>
                </c:pt>
                <c:pt idx="3161" formatCode="m/d/yy;@">
                  <c:v>45169</c:v>
                </c:pt>
                <c:pt idx="3162" formatCode="m/d/yy;@">
                  <c:v>45170</c:v>
                </c:pt>
                <c:pt idx="3163" formatCode="m/d/yy;@">
                  <c:v>45174</c:v>
                </c:pt>
                <c:pt idx="3164" formatCode="m/d/yy;@">
                  <c:v>45175</c:v>
                </c:pt>
                <c:pt idx="3165" formatCode="m/d/yy;@">
                  <c:v>45176</c:v>
                </c:pt>
                <c:pt idx="3166" formatCode="m/d/yy;@">
                  <c:v>45177</c:v>
                </c:pt>
                <c:pt idx="3167" formatCode="m/d/yy;@">
                  <c:v>45180</c:v>
                </c:pt>
                <c:pt idx="3168" formatCode="m/d/yy;@">
                  <c:v>45181</c:v>
                </c:pt>
                <c:pt idx="3169" formatCode="m/d/yy;@">
                  <c:v>45182</c:v>
                </c:pt>
                <c:pt idx="3170" formatCode="m/d/yy;@">
                  <c:v>45183</c:v>
                </c:pt>
                <c:pt idx="3171" formatCode="m/d/yy;@">
                  <c:v>45184</c:v>
                </c:pt>
                <c:pt idx="3172" formatCode="m/d/yy;@">
                  <c:v>45187</c:v>
                </c:pt>
                <c:pt idx="3173" formatCode="m/d/yy;@">
                  <c:v>45188</c:v>
                </c:pt>
                <c:pt idx="3174" formatCode="m/d/yy;@">
                  <c:v>45189</c:v>
                </c:pt>
                <c:pt idx="3175" formatCode="m/d/yy;@">
                  <c:v>45190</c:v>
                </c:pt>
                <c:pt idx="3176" formatCode="m/d/yy;@">
                  <c:v>45191</c:v>
                </c:pt>
                <c:pt idx="3177" formatCode="m/d/yy;@">
                  <c:v>45194</c:v>
                </c:pt>
                <c:pt idx="3178" formatCode="m/d/yy;@">
                  <c:v>45195</c:v>
                </c:pt>
                <c:pt idx="3179" formatCode="m/d/yy;@">
                  <c:v>45196</c:v>
                </c:pt>
                <c:pt idx="3180" formatCode="m/d/yy;@">
                  <c:v>45197</c:v>
                </c:pt>
                <c:pt idx="3181" formatCode="m/d/yy;@">
                  <c:v>45198</c:v>
                </c:pt>
                <c:pt idx="3182" formatCode="m/d/yy;@">
                  <c:v>45201</c:v>
                </c:pt>
                <c:pt idx="3183" formatCode="m/d/yy;@">
                  <c:v>45202</c:v>
                </c:pt>
                <c:pt idx="3184" formatCode="m/d/yy;@">
                  <c:v>45203</c:v>
                </c:pt>
                <c:pt idx="3185" formatCode="m/d/yy;@">
                  <c:v>45204</c:v>
                </c:pt>
                <c:pt idx="3186" formatCode="m/d/yy;@">
                  <c:v>45205</c:v>
                </c:pt>
                <c:pt idx="3187" formatCode="m/d/yy;@">
                  <c:v>45209</c:v>
                </c:pt>
                <c:pt idx="3188" formatCode="m/d/yy;@">
                  <c:v>45210</c:v>
                </c:pt>
                <c:pt idx="3189" formatCode="m/d/yy;@">
                  <c:v>45211</c:v>
                </c:pt>
                <c:pt idx="3190" formatCode="m/d/yy;@">
                  <c:v>45212</c:v>
                </c:pt>
                <c:pt idx="3191" formatCode="m/d/yy;@">
                  <c:v>45215</c:v>
                </c:pt>
                <c:pt idx="3192" formatCode="m/d/yy;@">
                  <c:v>45216</c:v>
                </c:pt>
                <c:pt idx="3193" formatCode="m/d/yy;@">
                  <c:v>45217</c:v>
                </c:pt>
                <c:pt idx="3194" formatCode="m/d/yy;@">
                  <c:v>45218</c:v>
                </c:pt>
                <c:pt idx="3195" formatCode="m/d/yy;@">
                  <c:v>45219</c:v>
                </c:pt>
                <c:pt idx="3196" formatCode="m/d/yy;@">
                  <c:v>45222</c:v>
                </c:pt>
                <c:pt idx="3197" formatCode="m/d/yy;@">
                  <c:v>45223</c:v>
                </c:pt>
                <c:pt idx="3198" formatCode="m/d/yy;@">
                  <c:v>45224</c:v>
                </c:pt>
                <c:pt idx="3199" formatCode="m/d/yy;@">
                  <c:v>45225</c:v>
                </c:pt>
                <c:pt idx="3200" formatCode="m/d/yy;@">
                  <c:v>45226</c:v>
                </c:pt>
                <c:pt idx="3201" formatCode="m/d/yy;@">
                  <c:v>45229</c:v>
                </c:pt>
                <c:pt idx="3202" formatCode="m/d/yy;@">
                  <c:v>45230</c:v>
                </c:pt>
                <c:pt idx="3203" formatCode="m/d/yy;@">
                  <c:v>45231</c:v>
                </c:pt>
                <c:pt idx="3204" formatCode="m/d/yy;@">
                  <c:v>45232</c:v>
                </c:pt>
                <c:pt idx="3205" formatCode="m/d/yy;@">
                  <c:v>45233</c:v>
                </c:pt>
                <c:pt idx="3206" formatCode="m/d/yy;@">
                  <c:v>45236</c:v>
                </c:pt>
                <c:pt idx="3207" formatCode="m/d/yy;@">
                  <c:v>45237</c:v>
                </c:pt>
                <c:pt idx="3208" formatCode="m/d/yy;@">
                  <c:v>45238</c:v>
                </c:pt>
                <c:pt idx="3209" formatCode="m/d/yy;@">
                  <c:v>45239</c:v>
                </c:pt>
                <c:pt idx="3210" formatCode="m/d/yy;@">
                  <c:v>45240</c:v>
                </c:pt>
                <c:pt idx="3211" formatCode="m/d/yy;@">
                  <c:v>45243</c:v>
                </c:pt>
                <c:pt idx="3212" formatCode="m/d/yy;@">
                  <c:v>45244</c:v>
                </c:pt>
                <c:pt idx="3213" formatCode="m/d/yy;@">
                  <c:v>45245</c:v>
                </c:pt>
                <c:pt idx="3214" formatCode="m/d/yy;@">
                  <c:v>45246</c:v>
                </c:pt>
                <c:pt idx="3215" formatCode="m/d/yy;@">
                  <c:v>45247</c:v>
                </c:pt>
                <c:pt idx="3216" formatCode="m/d/yy;@">
                  <c:v>45250</c:v>
                </c:pt>
                <c:pt idx="3217" formatCode="m/d/yy;@">
                  <c:v>45251</c:v>
                </c:pt>
                <c:pt idx="3218" formatCode="m/d/yy;@">
                  <c:v>45252</c:v>
                </c:pt>
                <c:pt idx="3219" formatCode="m/d/yy;@">
                  <c:v>45254</c:v>
                </c:pt>
                <c:pt idx="3220" formatCode="m/d/yy;@">
                  <c:v>45257</c:v>
                </c:pt>
                <c:pt idx="3221" formatCode="m/d/yy;@">
                  <c:v>45258</c:v>
                </c:pt>
                <c:pt idx="3222" formatCode="m/d/yy;@">
                  <c:v>45259</c:v>
                </c:pt>
                <c:pt idx="3223" formatCode="m/d/yy;@">
                  <c:v>45260</c:v>
                </c:pt>
                <c:pt idx="3224" formatCode="m/d/yy;@">
                  <c:v>45261</c:v>
                </c:pt>
                <c:pt idx="3225" formatCode="m/d/yy;@">
                  <c:v>45264</c:v>
                </c:pt>
                <c:pt idx="3226" formatCode="m/d/yy;@">
                  <c:v>45265</c:v>
                </c:pt>
                <c:pt idx="3227" formatCode="m/d/yy;@">
                  <c:v>45266</c:v>
                </c:pt>
                <c:pt idx="3228" formatCode="m/d/yy;@">
                  <c:v>45267</c:v>
                </c:pt>
                <c:pt idx="3229" formatCode="m/d/yy;@">
                  <c:v>45268</c:v>
                </c:pt>
                <c:pt idx="3230" formatCode="m/d/yy;@">
                  <c:v>45271</c:v>
                </c:pt>
                <c:pt idx="3231" formatCode="m/d/yy;@">
                  <c:v>45272</c:v>
                </c:pt>
                <c:pt idx="3232" formatCode="m/d/yy;@">
                  <c:v>45273</c:v>
                </c:pt>
                <c:pt idx="3233" formatCode="m/d/yy;@">
                  <c:v>45274</c:v>
                </c:pt>
                <c:pt idx="3234" formatCode="m/d/yy;@">
                  <c:v>45275</c:v>
                </c:pt>
                <c:pt idx="3235" formatCode="m/d/yy;@">
                  <c:v>45278</c:v>
                </c:pt>
                <c:pt idx="3236" formatCode="m/d/yy;@">
                  <c:v>45279</c:v>
                </c:pt>
                <c:pt idx="3237" formatCode="m/d/yy;@">
                  <c:v>45280</c:v>
                </c:pt>
                <c:pt idx="3238" formatCode="m/d/yy;@">
                  <c:v>45281</c:v>
                </c:pt>
                <c:pt idx="3239" formatCode="m/d/yy;@">
                  <c:v>45282</c:v>
                </c:pt>
                <c:pt idx="3240" formatCode="m/d/yy;@">
                  <c:v>45286</c:v>
                </c:pt>
                <c:pt idx="3241" formatCode="m/d/yy;@">
                  <c:v>45287</c:v>
                </c:pt>
                <c:pt idx="3242" formatCode="m/d/yy;@">
                  <c:v>45288</c:v>
                </c:pt>
                <c:pt idx="3243" formatCode="m/d/yy;@">
                  <c:v>45289</c:v>
                </c:pt>
                <c:pt idx="3244" formatCode="m/d/yy;@">
                  <c:v>45293</c:v>
                </c:pt>
                <c:pt idx="3245" formatCode="m/d/yy;@">
                  <c:v>45294</c:v>
                </c:pt>
                <c:pt idx="3246" formatCode="m/d/yy;@">
                  <c:v>45295</c:v>
                </c:pt>
                <c:pt idx="3247" formatCode="m/d/yy;@">
                  <c:v>45296</c:v>
                </c:pt>
                <c:pt idx="3248" formatCode="m/d/yy;@">
                  <c:v>45299</c:v>
                </c:pt>
                <c:pt idx="3249" formatCode="m/d/yy;@">
                  <c:v>45300</c:v>
                </c:pt>
                <c:pt idx="3250" formatCode="m/d/yy;@">
                  <c:v>45301</c:v>
                </c:pt>
                <c:pt idx="3251" formatCode="m/d/yy;@">
                  <c:v>45302</c:v>
                </c:pt>
                <c:pt idx="3252" formatCode="m/d/yy;@">
                  <c:v>45303</c:v>
                </c:pt>
                <c:pt idx="3253" formatCode="m/d/yy;@">
                  <c:v>45307</c:v>
                </c:pt>
                <c:pt idx="3254" formatCode="m/d/yy;@">
                  <c:v>45308</c:v>
                </c:pt>
                <c:pt idx="3255" formatCode="m/d/yy;@">
                  <c:v>45309</c:v>
                </c:pt>
                <c:pt idx="3256" formatCode="m/d/yy;@">
                  <c:v>45310</c:v>
                </c:pt>
                <c:pt idx="3257" formatCode="m/d/yy;@">
                  <c:v>45313</c:v>
                </c:pt>
                <c:pt idx="3258" formatCode="m/d/yy;@">
                  <c:v>45314</c:v>
                </c:pt>
                <c:pt idx="3259" formatCode="m/d/yy;@">
                  <c:v>45315</c:v>
                </c:pt>
                <c:pt idx="3260" formatCode="m/d/yy;@">
                  <c:v>45316</c:v>
                </c:pt>
                <c:pt idx="3261" formatCode="m/d/yy;@">
                  <c:v>45317</c:v>
                </c:pt>
                <c:pt idx="3262" formatCode="m/d/yy;@">
                  <c:v>45320</c:v>
                </c:pt>
                <c:pt idx="3263" formatCode="m/d/yy;@">
                  <c:v>45321</c:v>
                </c:pt>
                <c:pt idx="3264" formatCode="m/d/yy;@">
                  <c:v>45322</c:v>
                </c:pt>
                <c:pt idx="3265" formatCode="m/d/yy;@">
                  <c:v>45323</c:v>
                </c:pt>
                <c:pt idx="3266" formatCode="m/d/yy;@">
                  <c:v>45324</c:v>
                </c:pt>
                <c:pt idx="3267" formatCode="m/d/yy;@">
                  <c:v>45327</c:v>
                </c:pt>
                <c:pt idx="3268" formatCode="m/d/yy;@">
                  <c:v>45328</c:v>
                </c:pt>
                <c:pt idx="3269" formatCode="m/d/yy;@">
                  <c:v>45329</c:v>
                </c:pt>
                <c:pt idx="3270" formatCode="m/d/yy;@">
                  <c:v>45330</c:v>
                </c:pt>
                <c:pt idx="3271" formatCode="m/d/yy;@">
                  <c:v>45331</c:v>
                </c:pt>
                <c:pt idx="3272" formatCode="m/d/yy;@">
                  <c:v>45334</c:v>
                </c:pt>
                <c:pt idx="3273" formatCode="m/d/yy;@">
                  <c:v>45335</c:v>
                </c:pt>
                <c:pt idx="3274" formatCode="m/d/yy;@">
                  <c:v>45336</c:v>
                </c:pt>
                <c:pt idx="3275" formatCode="m/d/yy;@">
                  <c:v>45337</c:v>
                </c:pt>
                <c:pt idx="3276" formatCode="m/d/yy;@">
                  <c:v>45338</c:v>
                </c:pt>
                <c:pt idx="3277" formatCode="m/d/yy;@">
                  <c:v>45342</c:v>
                </c:pt>
                <c:pt idx="3278" formatCode="m/d/yy;@">
                  <c:v>45343</c:v>
                </c:pt>
                <c:pt idx="3279" formatCode="m/d/yy;@">
                  <c:v>45344</c:v>
                </c:pt>
                <c:pt idx="3280" formatCode="m/d/yy;@">
                  <c:v>45345</c:v>
                </c:pt>
                <c:pt idx="3281" formatCode="m/d/yy;@">
                  <c:v>45348</c:v>
                </c:pt>
                <c:pt idx="3282" formatCode="m/d/yy;@">
                  <c:v>45349</c:v>
                </c:pt>
                <c:pt idx="3283" formatCode="m/d/yy;@">
                  <c:v>45350</c:v>
                </c:pt>
                <c:pt idx="3284" formatCode="m/d/yy;@">
                  <c:v>45351</c:v>
                </c:pt>
                <c:pt idx="3285" formatCode="m/d/yy;@">
                  <c:v>45352</c:v>
                </c:pt>
                <c:pt idx="3286" formatCode="m/d/yy;@">
                  <c:v>45355</c:v>
                </c:pt>
                <c:pt idx="3287" formatCode="m/d/yy;@">
                  <c:v>45356</c:v>
                </c:pt>
                <c:pt idx="3288" formatCode="m/d/yy;@">
                  <c:v>45357</c:v>
                </c:pt>
                <c:pt idx="3289" formatCode="m/d/yy;@">
                  <c:v>45358</c:v>
                </c:pt>
                <c:pt idx="3290" formatCode="m/d/yy;@">
                  <c:v>45359</c:v>
                </c:pt>
                <c:pt idx="3291" formatCode="m/d/yy;@">
                  <c:v>45362</c:v>
                </c:pt>
                <c:pt idx="3292" formatCode="m/d/yy;@">
                  <c:v>45363</c:v>
                </c:pt>
                <c:pt idx="3293" formatCode="m/d/yy;@">
                  <c:v>45364</c:v>
                </c:pt>
                <c:pt idx="3294" formatCode="m/d/yy;@">
                  <c:v>45365</c:v>
                </c:pt>
                <c:pt idx="3295" formatCode="m/d/yy;@">
                  <c:v>45366</c:v>
                </c:pt>
                <c:pt idx="3296" formatCode="m/d/yy;@">
                  <c:v>45369</c:v>
                </c:pt>
                <c:pt idx="3297" formatCode="m/d/yy;@">
                  <c:v>45370</c:v>
                </c:pt>
                <c:pt idx="3298" formatCode="m/d/yy;@">
                  <c:v>45371</c:v>
                </c:pt>
                <c:pt idx="3299" formatCode="m/d/yy;@">
                  <c:v>45372</c:v>
                </c:pt>
                <c:pt idx="3300" formatCode="m/d/yy;@">
                  <c:v>45373</c:v>
                </c:pt>
                <c:pt idx="3301" formatCode="m/d/yy;@">
                  <c:v>45376</c:v>
                </c:pt>
                <c:pt idx="3302" formatCode="m/d/yy;@">
                  <c:v>45377</c:v>
                </c:pt>
                <c:pt idx="3303" formatCode="m/d/yy;@">
                  <c:v>45378</c:v>
                </c:pt>
                <c:pt idx="3304" formatCode="m/d/yy;@">
                  <c:v>45379</c:v>
                </c:pt>
                <c:pt idx="3305" formatCode="m/d/yy;@">
                  <c:v>45383</c:v>
                </c:pt>
                <c:pt idx="3306" formatCode="m/d/yy;@">
                  <c:v>45384</c:v>
                </c:pt>
                <c:pt idx="3307" formatCode="m/d/yy;@">
                  <c:v>45385</c:v>
                </c:pt>
                <c:pt idx="3308" formatCode="m/d/yy;@">
                  <c:v>45386</c:v>
                </c:pt>
                <c:pt idx="3309" formatCode="m/d/yy;@">
                  <c:v>45387</c:v>
                </c:pt>
                <c:pt idx="3310" formatCode="m/d/yy;@">
                  <c:v>45390</c:v>
                </c:pt>
                <c:pt idx="3311" formatCode="m/d/yy;@">
                  <c:v>45391</c:v>
                </c:pt>
                <c:pt idx="3312" formatCode="m/d/yy;@">
                  <c:v>45392</c:v>
                </c:pt>
                <c:pt idx="3313" formatCode="m/d/yy;@">
                  <c:v>45393</c:v>
                </c:pt>
                <c:pt idx="3314" formatCode="m/d/yy;@">
                  <c:v>45394</c:v>
                </c:pt>
                <c:pt idx="3315" formatCode="m/d/yy;@">
                  <c:v>45397</c:v>
                </c:pt>
                <c:pt idx="3316" formatCode="m/d/yy;@">
                  <c:v>45398</c:v>
                </c:pt>
                <c:pt idx="3317" formatCode="m/d/yy;@">
                  <c:v>45399</c:v>
                </c:pt>
                <c:pt idx="3318" formatCode="m/d/yy;@">
                  <c:v>45400</c:v>
                </c:pt>
                <c:pt idx="3319" formatCode="m/d/yy;@">
                  <c:v>45401</c:v>
                </c:pt>
                <c:pt idx="3320" formatCode="m/d/yy;@">
                  <c:v>45404</c:v>
                </c:pt>
                <c:pt idx="3321" formatCode="m/d/yy;@">
                  <c:v>45405</c:v>
                </c:pt>
                <c:pt idx="3322" formatCode="m/d/yy;@">
                  <c:v>45406</c:v>
                </c:pt>
                <c:pt idx="3323" formatCode="m/d/yy;@">
                  <c:v>45407</c:v>
                </c:pt>
                <c:pt idx="3324" formatCode="m/d/yy;@">
                  <c:v>45408</c:v>
                </c:pt>
                <c:pt idx="3325" formatCode="m/d/yy;@">
                  <c:v>45411</c:v>
                </c:pt>
                <c:pt idx="3326" formatCode="m/d/yy;@">
                  <c:v>45412</c:v>
                </c:pt>
                <c:pt idx="3327" formatCode="m/d/yy;@">
                  <c:v>45413</c:v>
                </c:pt>
                <c:pt idx="3328" formatCode="m/d/yy;@">
                  <c:v>45414</c:v>
                </c:pt>
                <c:pt idx="3329" formatCode="m/d/yy;@">
                  <c:v>45415</c:v>
                </c:pt>
                <c:pt idx="3330" formatCode="m/d/yy;@">
                  <c:v>45418</c:v>
                </c:pt>
                <c:pt idx="3331" formatCode="m/d/yy;@">
                  <c:v>45419</c:v>
                </c:pt>
                <c:pt idx="3332" formatCode="m/d/yy;@">
                  <c:v>45420</c:v>
                </c:pt>
                <c:pt idx="3333" formatCode="m/d/yy;@">
                  <c:v>45421</c:v>
                </c:pt>
                <c:pt idx="3334" formatCode="m/d/yy;@">
                  <c:v>45422</c:v>
                </c:pt>
                <c:pt idx="3335" formatCode="m/d/yy;@">
                  <c:v>45425</c:v>
                </c:pt>
                <c:pt idx="3336" formatCode="m/d/yy;@">
                  <c:v>45426</c:v>
                </c:pt>
                <c:pt idx="3337" formatCode="m/d/yy;@">
                  <c:v>45427</c:v>
                </c:pt>
                <c:pt idx="3338" formatCode="m/d/yy;@">
                  <c:v>45428</c:v>
                </c:pt>
                <c:pt idx="3339" formatCode="m/d/yy;@">
                  <c:v>45429</c:v>
                </c:pt>
                <c:pt idx="3340" formatCode="m/d/yy;@">
                  <c:v>45432</c:v>
                </c:pt>
                <c:pt idx="3341" formatCode="m/d/yy;@">
                  <c:v>45433</c:v>
                </c:pt>
                <c:pt idx="3342" formatCode="m/d/yy;@">
                  <c:v>45434</c:v>
                </c:pt>
                <c:pt idx="3343" formatCode="m/d/yy;@">
                  <c:v>45435</c:v>
                </c:pt>
                <c:pt idx="3344" formatCode="m/d/yy;@">
                  <c:v>45436</c:v>
                </c:pt>
                <c:pt idx="3345" formatCode="m/d/yy;@">
                  <c:v>45440</c:v>
                </c:pt>
                <c:pt idx="3346" formatCode="m/d/yy;@">
                  <c:v>45441</c:v>
                </c:pt>
                <c:pt idx="3347" formatCode="m/d/yy;@">
                  <c:v>45442</c:v>
                </c:pt>
                <c:pt idx="3348" formatCode="m/d/yy;@">
                  <c:v>45443</c:v>
                </c:pt>
                <c:pt idx="3349" formatCode="m/d/yy;@">
                  <c:v>45446</c:v>
                </c:pt>
                <c:pt idx="3350" formatCode="m/d/yy;@">
                  <c:v>45447</c:v>
                </c:pt>
                <c:pt idx="3351" formatCode="m/d/yy;@">
                  <c:v>45448</c:v>
                </c:pt>
                <c:pt idx="3352" formatCode="m/d/yy;@">
                  <c:v>45449</c:v>
                </c:pt>
                <c:pt idx="3353" formatCode="m/d/yy;@">
                  <c:v>45453</c:v>
                </c:pt>
                <c:pt idx="3354" formatCode="m/d/yy;@">
                  <c:v>45454</c:v>
                </c:pt>
                <c:pt idx="3355" formatCode="m/d/yy;@">
                  <c:v>45455</c:v>
                </c:pt>
                <c:pt idx="3356" formatCode="m/d/yy;@">
                  <c:v>45456</c:v>
                </c:pt>
                <c:pt idx="3357" formatCode="m/d/yy;@">
                  <c:v>45457</c:v>
                </c:pt>
                <c:pt idx="3358" formatCode="m/d/yy;@">
                  <c:v>45460</c:v>
                </c:pt>
                <c:pt idx="3359" formatCode="m/d/yy;@">
                  <c:v>45461</c:v>
                </c:pt>
                <c:pt idx="3360" formatCode="m/d/yy;@">
                  <c:v>45463</c:v>
                </c:pt>
                <c:pt idx="3361" formatCode="m/d/yy;@">
                  <c:v>45464</c:v>
                </c:pt>
                <c:pt idx="3362" formatCode="m/d/yy;@">
                  <c:v>45467</c:v>
                </c:pt>
                <c:pt idx="3363" formatCode="m/d/yy;@">
                  <c:v>45469</c:v>
                </c:pt>
                <c:pt idx="3364" formatCode="m/d/yy;@">
                  <c:v>45470</c:v>
                </c:pt>
                <c:pt idx="3365" formatCode="m/d/yy;@">
                  <c:v>45471</c:v>
                </c:pt>
                <c:pt idx="3366" formatCode="m/d/yy;@">
                  <c:v>45474</c:v>
                </c:pt>
                <c:pt idx="3367" formatCode="m/d/yy;@">
                  <c:v>45475</c:v>
                </c:pt>
                <c:pt idx="3368" formatCode="m/d/yy;@">
                  <c:v>45476</c:v>
                </c:pt>
                <c:pt idx="3369" formatCode="m/d/yy;@">
                  <c:v>45478</c:v>
                </c:pt>
                <c:pt idx="3370" formatCode="m/d/yy;@">
                  <c:v>45481</c:v>
                </c:pt>
                <c:pt idx="3371" formatCode="m/d/yy;@">
                  <c:v>45482</c:v>
                </c:pt>
                <c:pt idx="3372" formatCode="m/d/yy;@">
                  <c:v>45483</c:v>
                </c:pt>
                <c:pt idx="3373" formatCode="m/d/yy;@">
                  <c:v>45484</c:v>
                </c:pt>
                <c:pt idx="3374" formatCode="m/d/yy;@">
                  <c:v>45485</c:v>
                </c:pt>
                <c:pt idx="3375" formatCode="m/d/yy;@">
                  <c:v>45488</c:v>
                </c:pt>
                <c:pt idx="3376" formatCode="m/d/yy;@">
                  <c:v>45489</c:v>
                </c:pt>
                <c:pt idx="3377" formatCode="m/d/yy;@">
                  <c:v>45490</c:v>
                </c:pt>
                <c:pt idx="3378" formatCode="m/d/yy;@">
                  <c:v>45491</c:v>
                </c:pt>
                <c:pt idx="3379" formatCode="m/d/yy;@">
                  <c:v>45492</c:v>
                </c:pt>
                <c:pt idx="3380" formatCode="m/d/yy;@">
                  <c:v>45495</c:v>
                </c:pt>
                <c:pt idx="3381" formatCode="m/d/yy;@">
                  <c:v>45496</c:v>
                </c:pt>
                <c:pt idx="3382" formatCode="m/d/yy;@">
                  <c:v>45497</c:v>
                </c:pt>
                <c:pt idx="3383" formatCode="m/d/yy;@">
                  <c:v>45498</c:v>
                </c:pt>
                <c:pt idx="3384" formatCode="m/d/yy;@">
                  <c:v>45499</c:v>
                </c:pt>
                <c:pt idx="3385" formatCode="m/d/yy;@">
                  <c:v>45502</c:v>
                </c:pt>
                <c:pt idx="3386" formatCode="m/d/yy;@">
                  <c:v>45503</c:v>
                </c:pt>
                <c:pt idx="3387" formatCode="m/d/yy;@">
                  <c:v>45504</c:v>
                </c:pt>
                <c:pt idx="3388" formatCode="m/d/yy;@">
                  <c:v>45505</c:v>
                </c:pt>
                <c:pt idx="3389" formatCode="m/d/yy;@">
                  <c:v>45506</c:v>
                </c:pt>
                <c:pt idx="3390" formatCode="m/d/yy;@">
                  <c:v>45509</c:v>
                </c:pt>
                <c:pt idx="3391" formatCode="m/d/yy;@">
                  <c:v>45510</c:v>
                </c:pt>
                <c:pt idx="3392" formatCode="m/d/yy;@">
                  <c:v>45511</c:v>
                </c:pt>
                <c:pt idx="3393" formatCode="m/d/yy;@">
                  <c:v>45512</c:v>
                </c:pt>
                <c:pt idx="3394" formatCode="m/d/yy;@">
                  <c:v>45513</c:v>
                </c:pt>
                <c:pt idx="3395" formatCode="m/d/yy;@">
                  <c:v>45516</c:v>
                </c:pt>
                <c:pt idx="3396" formatCode="m/d/yy;@">
                  <c:v>45517</c:v>
                </c:pt>
                <c:pt idx="3397" formatCode="m/d/yy;@">
                  <c:v>45518</c:v>
                </c:pt>
                <c:pt idx="3398" formatCode="m/d/yy;@">
                  <c:v>45519</c:v>
                </c:pt>
                <c:pt idx="3399" formatCode="m/d/yy;@">
                  <c:v>45520</c:v>
                </c:pt>
                <c:pt idx="3400" formatCode="m/d/yy;@">
                  <c:v>45523</c:v>
                </c:pt>
                <c:pt idx="3401" formatCode="m/d/yy;@">
                  <c:v>45524</c:v>
                </c:pt>
                <c:pt idx="3402" formatCode="m/d/yy;@">
                  <c:v>45525</c:v>
                </c:pt>
                <c:pt idx="3403" formatCode="m/d/yy;@">
                  <c:v>45526</c:v>
                </c:pt>
                <c:pt idx="3404" formatCode="m/d/yy;@">
                  <c:v>45527</c:v>
                </c:pt>
                <c:pt idx="3405" formatCode="m/d/yy;@">
                  <c:v>45530</c:v>
                </c:pt>
                <c:pt idx="3406" formatCode="m/d/yy;@">
                  <c:v>45531</c:v>
                </c:pt>
                <c:pt idx="3407" formatCode="m/d/yy;@">
                  <c:v>45532</c:v>
                </c:pt>
                <c:pt idx="3408" formatCode="m/d/yy;@">
                  <c:v>45533</c:v>
                </c:pt>
                <c:pt idx="3409" formatCode="m/d/yy;@">
                  <c:v>45534</c:v>
                </c:pt>
                <c:pt idx="3410" formatCode="m/d/yy;@">
                  <c:v>45538</c:v>
                </c:pt>
                <c:pt idx="3411" formatCode="m/d/yy;@">
                  <c:v>45539</c:v>
                </c:pt>
                <c:pt idx="3412" formatCode="m/d/yy;@">
                  <c:v>45540</c:v>
                </c:pt>
                <c:pt idx="3413" formatCode="m/d/yy;@">
                  <c:v>45541</c:v>
                </c:pt>
                <c:pt idx="3414" formatCode="m/d/yy;@">
                  <c:v>45544</c:v>
                </c:pt>
                <c:pt idx="3415" formatCode="m/d/yy;@">
                  <c:v>45545</c:v>
                </c:pt>
                <c:pt idx="3416" formatCode="m/d/yy;@">
                  <c:v>45546</c:v>
                </c:pt>
                <c:pt idx="3417" formatCode="m/d/yy;@">
                  <c:v>45547</c:v>
                </c:pt>
                <c:pt idx="3418" formatCode="m/d/yy;@">
                  <c:v>45548</c:v>
                </c:pt>
                <c:pt idx="3419" formatCode="m/d/yy;@">
                  <c:v>45551</c:v>
                </c:pt>
                <c:pt idx="3420" formatCode="m/d/yy;@">
                  <c:v>45552</c:v>
                </c:pt>
                <c:pt idx="3421" formatCode="m/d/yy;@">
                  <c:v>45553</c:v>
                </c:pt>
                <c:pt idx="3422" formatCode="m/d/yy;@">
                  <c:v>45554</c:v>
                </c:pt>
                <c:pt idx="3423" formatCode="m/d/yy;@">
                  <c:v>45555</c:v>
                </c:pt>
                <c:pt idx="3424" formatCode="m/d/yy;@">
                  <c:v>45558</c:v>
                </c:pt>
                <c:pt idx="3425" formatCode="m/d/yy;@">
                  <c:v>45559</c:v>
                </c:pt>
                <c:pt idx="3426" formatCode="m/d/yy;@">
                  <c:v>45560</c:v>
                </c:pt>
                <c:pt idx="3427" formatCode="m/d/yy;@">
                  <c:v>45561</c:v>
                </c:pt>
                <c:pt idx="3428" formatCode="m/d/yy;@">
                  <c:v>45562</c:v>
                </c:pt>
                <c:pt idx="3429" formatCode="m/d/yy;@">
                  <c:v>45565</c:v>
                </c:pt>
              </c:numCache>
            </c:numRef>
          </c:cat>
          <c:val>
            <c:numRef>
              <c:f>'[DA 9413.xlsx]Sheet5 (2)'!$B$5:$EAY$5</c:f>
              <c:numCache>
                <c:formatCode>0.0</c:formatCode>
                <c:ptCount val="3430"/>
                <c:pt idx="1">
                  <c:v>71.2</c:v>
                </c:pt>
                <c:pt idx="2">
                  <c:v>47.8</c:v>
                </c:pt>
                <c:pt idx="3">
                  <c:v>68.099999999999994</c:v>
                </c:pt>
                <c:pt idx="4">
                  <c:v>67.5</c:v>
                </c:pt>
                <c:pt idx="5">
                  <c:v>67.3</c:v>
                </c:pt>
                <c:pt idx="6">
                  <c:v>51.6</c:v>
                </c:pt>
                <c:pt idx="7">
                  <c:v>63.4</c:v>
                </c:pt>
                <c:pt idx="8">
                  <c:v>68.5</c:v>
                </c:pt>
                <c:pt idx="9">
                  <c:v>67.3</c:v>
                </c:pt>
                <c:pt idx="10">
                  <c:v>66.5</c:v>
                </c:pt>
                <c:pt idx="11">
                  <c:v>45.9</c:v>
                </c:pt>
                <c:pt idx="12">
                  <c:v>52.5</c:v>
                </c:pt>
                <c:pt idx="13">
                  <c:v>50.9</c:v>
                </c:pt>
                <c:pt idx="14">
                  <c:v>47.9</c:v>
                </c:pt>
                <c:pt idx="15">
                  <c:v>71.2</c:v>
                </c:pt>
                <c:pt idx="16">
                  <c:v>46.8</c:v>
                </c:pt>
                <c:pt idx="17">
                  <c:v>65.8</c:v>
                </c:pt>
                <c:pt idx="18">
                  <c:v>54.1</c:v>
                </c:pt>
                <c:pt idx="19">
                  <c:v>48.3</c:v>
                </c:pt>
                <c:pt idx="20">
                  <c:v>71.900000000000006</c:v>
                </c:pt>
                <c:pt idx="21">
                  <c:v>69.099999999999994</c:v>
                </c:pt>
                <c:pt idx="22">
                  <c:v>68.599999999999994</c:v>
                </c:pt>
                <c:pt idx="23">
                  <c:v>71.400000000000006</c:v>
                </c:pt>
                <c:pt idx="24">
                  <c:v>67.8</c:v>
                </c:pt>
                <c:pt idx="25">
                  <c:v>68</c:v>
                </c:pt>
                <c:pt idx="26">
                  <c:v>70.5</c:v>
                </c:pt>
                <c:pt idx="27">
                  <c:v>66.7</c:v>
                </c:pt>
                <c:pt idx="28">
                  <c:v>69.400000000000006</c:v>
                </c:pt>
                <c:pt idx="29">
                  <c:v>67.400000000000006</c:v>
                </c:pt>
                <c:pt idx="30">
                  <c:v>56.8</c:v>
                </c:pt>
                <c:pt idx="31">
                  <c:v>48</c:v>
                </c:pt>
                <c:pt idx="32">
                  <c:v>72.400000000000006</c:v>
                </c:pt>
                <c:pt idx="33">
                  <c:v>48.6</c:v>
                </c:pt>
                <c:pt idx="34">
                  <c:v>48.9</c:v>
                </c:pt>
                <c:pt idx="35">
                  <c:v>51.3</c:v>
                </c:pt>
                <c:pt idx="36">
                  <c:v>75.900000000000006</c:v>
                </c:pt>
                <c:pt idx="37">
                  <c:v>52.4</c:v>
                </c:pt>
                <c:pt idx="38">
                  <c:v>71.5</c:v>
                </c:pt>
                <c:pt idx="39">
                  <c:v>74.2</c:v>
                </c:pt>
                <c:pt idx="40">
                  <c:v>73.3</c:v>
                </c:pt>
                <c:pt idx="41">
                  <c:v>58.4</c:v>
                </c:pt>
                <c:pt idx="42">
                  <c:v>71.3</c:v>
                </c:pt>
                <c:pt idx="43">
                  <c:v>50.7</c:v>
                </c:pt>
                <c:pt idx="44">
                  <c:v>65.7</c:v>
                </c:pt>
                <c:pt idx="45">
                  <c:v>52.9</c:v>
                </c:pt>
                <c:pt idx="46">
                  <c:v>71.900000000000006</c:v>
                </c:pt>
                <c:pt idx="47">
                  <c:v>71.599999999999994</c:v>
                </c:pt>
                <c:pt idx="48">
                  <c:v>74.8</c:v>
                </c:pt>
                <c:pt idx="49">
                  <c:v>71.400000000000006</c:v>
                </c:pt>
                <c:pt idx="50">
                  <c:v>76.2</c:v>
                </c:pt>
                <c:pt idx="51">
                  <c:v>74.7</c:v>
                </c:pt>
                <c:pt idx="52">
                  <c:v>71</c:v>
                </c:pt>
                <c:pt idx="53">
                  <c:v>72</c:v>
                </c:pt>
                <c:pt idx="54">
                  <c:v>57.8</c:v>
                </c:pt>
                <c:pt idx="55">
                  <c:v>77.8</c:v>
                </c:pt>
                <c:pt idx="56">
                  <c:v>77</c:v>
                </c:pt>
                <c:pt idx="57">
                  <c:v>79.3</c:v>
                </c:pt>
                <c:pt idx="58">
                  <c:v>74.2</c:v>
                </c:pt>
                <c:pt idx="59">
                  <c:v>76.900000000000006</c:v>
                </c:pt>
                <c:pt idx="60">
                  <c:v>59.4</c:v>
                </c:pt>
                <c:pt idx="61">
                  <c:v>82.5</c:v>
                </c:pt>
                <c:pt idx="62">
                  <c:v>82.5</c:v>
                </c:pt>
                <c:pt idx="63">
                  <c:v>76.599999999999994</c:v>
                </c:pt>
                <c:pt idx="64">
                  <c:v>59.1</c:v>
                </c:pt>
                <c:pt idx="65">
                  <c:v>55.4</c:v>
                </c:pt>
                <c:pt idx="66">
                  <c:v>54.1</c:v>
                </c:pt>
                <c:pt idx="67">
                  <c:v>75.400000000000006</c:v>
                </c:pt>
                <c:pt idx="68">
                  <c:v>69.900000000000006</c:v>
                </c:pt>
                <c:pt idx="69">
                  <c:v>73.3</c:v>
                </c:pt>
                <c:pt idx="70">
                  <c:v>52.1</c:v>
                </c:pt>
                <c:pt idx="71">
                  <c:v>75.8</c:v>
                </c:pt>
                <c:pt idx="72">
                  <c:v>74.599999999999994</c:v>
                </c:pt>
                <c:pt idx="73">
                  <c:v>60.6</c:v>
                </c:pt>
                <c:pt idx="74">
                  <c:v>76.7</c:v>
                </c:pt>
                <c:pt idx="75">
                  <c:v>53.9</c:v>
                </c:pt>
                <c:pt idx="76">
                  <c:v>78.5</c:v>
                </c:pt>
                <c:pt idx="77">
                  <c:v>75.099999999999994</c:v>
                </c:pt>
                <c:pt idx="78">
                  <c:v>55.3</c:v>
                </c:pt>
                <c:pt idx="79">
                  <c:v>54.1</c:v>
                </c:pt>
                <c:pt idx="80">
                  <c:v>72.7</c:v>
                </c:pt>
                <c:pt idx="81">
                  <c:v>72.2</c:v>
                </c:pt>
                <c:pt idx="82">
                  <c:v>58.7</c:v>
                </c:pt>
                <c:pt idx="83">
                  <c:v>72.8</c:v>
                </c:pt>
                <c:pt idx="84">
                  <c:v>75.099999999999994</c:v>
                </c:pt>
                <c:pt idx="85">
                  <c:v>74.099999999999994</c:v>
                </c:pt>
                <c:pt idx="86">
                  <c:v>53.6</c:v>
                </c:pt>
                <c:pt idx="87">
                  <c:v>55.8</c:v>
                </c:pt>
                <c:pt idx="88">
                  <c:v>74.3</c:v>
                </c:pt>
                <c:pt idx="89">
                  <c:v>72.2</c:v>
                </c:pt>
                <c:pt idx="90">
                  <c:v>56.1</c:v>
                </c:pt>
                <c:pt idx="91">
                  <c:v>56.1</c:v>
                </c:pt>
                <c:pt idx="92">
                  <c:v>77</c:v>
                </c:pt>
                <c:pt idx="93">
                  <c:v>73.5</c:v>
                </c:pt>
                <c:pt idx="94">
                  <c:v>73.2</c:v>
                </c:pt>
                <c:pt idx="95">
                  <c:v>76.2</c:v>
                </c:pt>
                <c:pt idx="96">
                  <c:v>61</c:v>
                </c:pt>
                <c:pt idx="97">
                  <c:v>80.3</c:v>
                </c:pt>
                <c:pt idx="98">
                  <c:v>76.8</c:v>
                </c:pt>
                <c:pt idx="99">
                  <c:v>55.1</c:v>
                </c:pt>
                <c:pt idx="100">
                  <c:v>55.099998474121094</c:v>
                </c:pt>
                <c:pt idx="101">
                  <c:v>80</c:v>
                </c:pt>
                <c:pt idx="102">
                  <c:v>80.900000000000006</c:v>
                </c:pt>
                <c:pt idx="103">
                  <c:v>80.400000000000006</c:v>
                </c:pt>
                <c:pt idx="104">
                  <c:v>64.8</c:v>
                </c:pt>
                <c:pt idx="105">
                  <c:v>58.9</c:v>
                </c:pt>
                <c:pt idx="106">
                  <c:v>58.9</c:v>
                </c:pt>
                <c:pt idx="107">
                  <c:v>79.400000000000006</c:v>
                </c:pt>
                <c:pt idx="108">
                  <c:v>60</c:v>
                </c:pt>
                <c:pt idx="109">
                  <c:v>83.5</c:v>
                </c:pt>
                <c:pt idx="110">
                  <c:v>58.6</c:v>
                </c:pt>
                <c:pt idx="111">
                  <c:v>60.3</c:v>
                </c:pt>
                <c:pt idx="112">
                  <c:v>62.9</c:v>
                </c:pt>
                <c:pt idx="113">
                  <c:v>69.3</c:v>
                </c:pt>
                <c:pt idx="114">
                  <c:v>82.5</c:v>
                </c:pt>
                <c:pt idx="115">
                  <c:v>99.1</c:v>
                </c:pt>
                <c:pt idx="116">
                  <c:v>60</c:v>
                </c:pt>
                <c:pt idx="117">
                  <c:v>101.3</c:v>
                </c:pt>
                <c:pt idx="118">
                  <c:v>86.2</c:v>
                </c:pt>
                <c:pt idx="119">
                  <c:v>98.7</c:v>
                </c:pt>
                <c:pt idx="120">
                  <c:v>86.5</c:v>
                </c:pt>
                <c:pt idx="121">
                  <c:v>87.1</c:v>
                </c:pt>
                <c:pt idx="122">
                  <c:v>64.2</c:v>
                </c:pt>
                <c:pt idx="123">
                  <c:v>80</c:v>
                </c:pt>
                <c:pt idx="124">
                  <c:v>77.900000000000006</c:v>
                </c:pt>
                <c:pt idx="125">
                  <c:v>73.7</c:v>
                </c:pt>
                <c:pt idx="126">
                  <c:v>53.7</c:v>
                </c:pt>
                <c:pt idx="127">
                  <c:v>73.5</c:v>
                </c:pt>
                <c:pt idx="128">
                  <c:v>71.099999999999994</c:v>
                </c:pt>
                <c:pt idx="129">
                  <c:v>51.8</c:v>
                </c:pt>
                <c:pt idx="130">
                  <c:v>76.7</c:v>
                </c:pt>
                <c:pt idx="131">
                  <c:v>72.2</c:v>
                </c:pt>
                <c:pt idx="132">
                  <c:v>67.099999999999994</c:v>
                </c:pt>
                <c:pt idx="133">
                  <c:v>67.3</c:v>
                </c:pt>
                <c:pt idx="134">
                  <c:v>63.5</c:v>
                </c:pt>
                <c:pt idx="135">
                  <c:v>66.7</c:v>
                </c:pt>
                <c:pt idx="136">
                  <c:v>67.3</c:v>
                </c:pt>
                <c:pt idx="137">
                  <c:v>72.3</c:v>
                </c:pt>
                <c:pt idx="138">
                  <c:v>63.9</c:v>
                </c:pt>
                <c:pt idx="139">
                  <c:v>62.9</c:v>
                </c:pt>
                <c:pt idx="140">
                  <c:v>64.900000000000006</c:v>
                </c:pt>
                <c:pt idx="141">
                  <c:v>43.8</c:v>
                </c:pt>
                <c:pt idx="142">
                  <c:v>43.799999237060547</c:v>
                </c:pt>
                <c:pt idx="143">
                  <c:v>65.3</c:v>
                </c:pt>
                <c:pt idx="144">
                  <c:v>63.9</c:v>
                </c:pt>
                <c:pt idx="145">
                  <c:v>62.1</c:v>
                </c:pt>
                <c:pt idx="146">
                  <c:v>62.1</c:v>
                </c:pt>
                <c:pt idx="147">
                  <c:v>73.400000000000006</c:v>
                </c:pt>
                <c:pt idx="148">
                  <c:v>68.400000000000006</c:v>
                </c:pt>
                <c:pt idx="149">
                  <c:v>61.2</c:v>
                </c:pt>
                <c:pt idx="150">
                  <c:v>81</c:v>
                </c:pt>
                <c:pt idx="151">
                  <c:v>72.7</c:v>
                </c:pt>
                <c:pt idx="152">
                  <c:v>76.900000000000006</c:v>
                </c:pt>
                <c:pt idx="153">
                  <c:v>83.2</c:v>
                </c:pt>
                <c:pt idx="154">
                  <c:v>80.099999999999994</c:v>
                </c:pt>
                <c:pt idx="155">
                  <c:v>95.2</c:v>
                </c:pt>
                <c:pt idx="156">
                  <c:v>85.3</c:v>
                </c:pt>
                <c:pt idx="157">
                  <c:v>82.1</c:v>
                </c:pt>
                <c:pt idx="158">
                  <c:v>96.6</c:v>
                </c:pt>
                <c:pt idx="159">
                  <c:v>94.4</c:v>
                </c:pt>
                <c:pt idx="160">
                  <c:v>95.8</c:v>
                </c:pt>
                <c:pt idx="161">
                  <c:v>103.9</c:v>
                </c:pt>
                <c:pt idx="162">
                  <c:v>86.6</c:v>
                </c:pt>
                <c:pt idx="163">
                  <c:v>108.6</c:v>
                </c:pt>
                <c:pt idx="164">
                  <c:v>108.2</c:v>
                </c:pt>
                <c:pt idx="165">
                  <c:v>101.7</c:v>
                </c:pt>
                <c:pt idx="166">
                  <c:v>98.2</c:v>
                </c:pt>
                <c:pt idx="167">
                  <c:v>92</c:v>
                </c:pt>
                <c:pt idx="168">
                  <c:v>97.5</c:v>
                </c:pt>
                <c:pt idx="169">
                  <c:v>95.6</c:v>
                </c:pt>
                <c:pt idx="170">
                  <c:v>90.7</c:v>
                </c:pt>
                <c:pt idx="171">
                  <c:v>90.699996948242188</c:v>
                </c:pt>
                <c:pt idx="172">
                  <c:v>94.3</c:v>
                </c:pt>
                <c:pt idx="173">
                  <c:v>94.300003051757813</c:v>
                </c:pt>
                <c:pt idx="174">
                  <c:v>96.6</c:v>
                </c:pt>
                <c:pt idx="175">
                  <c:v>99.2</c:v>
                </c:pt>
                <c:pt idx="176">
                  <c:v>100.5</c:v>
                </c:pt>
                <c:pt idx="177">
                  <c:v>107.2</c:v>
                </c:pt>
                <c:pt idx="178">
                  <c:v>103.9</c:v>
                </c:pt>
                <c:pt idx="179">
                  <c:v>108.2</c:v>
                </c:pt>
                <c:pt idx="180">
                  <c:v>120</c:v>
                </c:pt>
                <c:pt idx="181">
                  <c:v>106.4</c:v>
                </c:pt>
                <c:pt idx="182">
                  <c:v>107.2</c:v>
                </c:pt>
                <c:pt idx="183">
                  <c:v>104.4</c:v>
                </c:pt>
                <c:pt idx="184">
                  <c:v>111</c:v>
                </c:pt>
                <c:pt idx="185">
                  <c:v>113.5</c:v>
                </c:pt>
                <c:pt idx="186">
                  <c:v>120.5</c:v>
                </c:pt>
                <c:pt idx="187">
                  <c:v>107</c:v>
                </c:pt>
                <c:pt idx="188">
                  <c:v>117.2</c:v>
                </c:pt>
                <c:pt idx="189">
                  <c:v>109.8</c:v>
                </c:pt>
                <c:pt idx="190">
                  <c:v>109.4</c:v>
                </c:pt>
                <c:pt idx="191">
                  <c:v>110.4</c:v>
                </c:pt>
                <c:pt idx="192">
                  <c:v>105.2</c:v>
                </c:pt>
                <c:pt idx="193">
                  <c:v>105.19999694824219</c:v>
                </c:pt>
                <c:pt idx="194">
                  <c:v>108.8</c:v>
                </c:pt>
                <c:pt idx="195">
                  <c:v>108.80000305175781</c:v>
                </c:pt>
                <c:pt idx="196">
                  <c:v>103.8</c:v>
                </c:pt>
                <c:pt idx="197">
                  <c:v>103.80000305175781</c:v>
                </c:pt>
                <c:pt idx="198">
                  <c:v>122</c:v>
                </c:pt>
                <c:pt idx="199">
                  <c:v>90.2</c:v>
                </c:pt>
                <c:pt idx="200">
                  <c:v>90.199996948242188</c:v>
                </c:pt>
                <c:pt idx="201">
                  <c:v>88.7</c:v>
                </c:pt>
                <c:pt idx="202">
                  <c:v>79.599999999999994</c:v>
                </c:pt>
                <c:pt idx="203">
                  <c:v>88.6</c:v>
                </c:pt>
                <c:pt idx="204">
                  <c:v>79.7</c:v>
                </c:pt>
                <c:pt idx="205">
                  <c:v>82.6</c:v>
                </c:pt>
                <c:pt idx="206">
                  <c:v>70.7</c:v>
                </c:pt>
                <c:pt idx="207">
                  <c:v>71.3</c:v>
                </c:pt>
                <c:pt idx="208">
                  <c:v>71.300003051757813</c:v>
                </c:pt>
                <c:pt idx="209">
                  <c:v>78.8</c:v>
                </c:pt>
                <c:pt idx="210">
                  <c:v>46</c:v>
                </c:pt>
                <c:pt idx="211">
                  <c:v>61.9</c:v>
                </c:pt>
                <c:pt idx="212">
                  <c:v>82.1</c:v>
                </c:pt>
                <c:pt idx="213">
                  <c:v>74.099999999999994</c:v>
                </c:pt>
                <c:pt idx="214">
                  <c:v>74.099998474121094</c:v>
                </c:pt>
                <c:pt idx="215">
                  <c:v>82.2</c:v>
                </c:pt>
                <c:pt idx="216">
                  <c:v>89.6</c:v>
                </c:pt>
                <c:pt idx="217">
                  <c:v>93.7</c:v>
                </c:pt>
                <c:pt idx="218">
                  <c:v>96.1</c:v>
                </c:pt>
                <c:pt idx="219">
                  <c:v>111.2</c:v>
                </c:pt>
                <c:pt idx="220">
                  <c:v>111.19999694824219</c:v>
                </c:pt>
                <c:pt idx="221">
                  <c:v>117.6</c:v>
                </c:pt>
                <c:pt idx="222">
                  <c:v>127.3</c:v>
                </c:pt>
                <c:pt idx="223">
                  <c:v>124.6</c:v>
                </c:pt>
                <c:pt idx="224">
                  <c:v>134</c:v>
                </c:pt>
                <c:pt idx="225">
                  <c:v>134</c:v>
                </c:pt>
                <c:pt idx="226">
                  <c:v>140</c:v>
                </c:pt>
                <c:pt idx="227">
                  <c:v>136.69999999999999</c:v>
                </c:pt>
                <c:pt idx="228">
                  <c:v>141.1</c:v>
                </c:pt>
                <c:pt idx="229">
                  <c:v>125.6</c:v>
                </c:pt>
                <c:pt idx="230">
                  <c:v>118.6</c:v>
                </c:pt>
                <c:pt idx="231">
                  <c:v>97.4</c:v>
                </c:pt>
                <c:pt idx="232">
                  <c:v>119</c:v>
                </c:pt>
                <c:pt idx="233">
                  <c:v>110.5</c:v>
                </c:pt>
                <c:pt idx="234">
                  <c:v>120.4</c:v>
                </c:pt>
                <c:pt idx="235">
                  <c:v>113.5</c:v>
                </c:pt>
                <c:pt idx="236">
                  <c:v>117.6</c:v>
                </c:pt>
                <c:pt idx="237">
                  <c:v>117.59999847412109</c:v>
                </c:pt>
                <c:pt idx="238">
                  <c:v>117</c:v>
                </c:pt>
                <c:pt idx="239">
                  <c:v>115.9</c:v>
                </c:pt>
                <c:pt idx="240">
                  <c:v>115.90000152587891</c:v>
                </c:pt>
                <c:pt idx="241">
                  <c:v>121.1</c:v>
                </c:pt>
                <c:pt idx="242">
                  <c:v>98.2</c:v>
                </c:pt>
                <c:pt idx="243">
                  <c:v>99.9</c:v>
                </c:pt>
                <c:pt idx="244">
                  <c:v>112.6</c:v>
                </c:pt>
                <c:pt idx="245">
                  <c:v>112.59999847412109</c:v>
                </c:pt>
                <c:pt idx="246">
                  <c:v>106</c:v>
                </c:pt>
                <c:pt idx="247">
                  <c:v>106</c:v>
                </c:pt>
                <c:pt idx="248">
                  <c:v>106</c:v>
                </c:pt>
                <c:pt idx="249">
                  <c:v>103.7</c:v>
                </c:pt>
                <c:pt idx="250">
                  <c:v>88.8</c:v>
                </c:pt>
                <c:pt idx="251">
                  <c:v>89.3</c:v>
                </c:pt>
                <c:pt idx="252">
                  <c:v>89.8</c:v>
                </c:pt>
                <c:pt idx="253">
                  <c:v>101.6</c:v>
                </c:pt>
                <c:pt idx="254">
                  <c:v>99.6</c:v>
                </c:pt>
                <c:pt idx="255">
                  <c:v>85.1</c:v>
                </c:pt>
                <c:pt idx="256">
                  <c:v>92.1</c:v>
                </c:pt>
                <c:pt idx="257">
                  <c:v>98.4</c:v>
                </c:pt>
                <c:pt idx="258">
                  <c:v>93</c:v>
                </c:pt>
                <c:pt idx="259">
                  <c:v>86.9</c:v>
                </c:pt>
                <c:pt idx="260">
                  <c:v>92</c:v>
                </c:pt>
                <c:pt idx="261">
                  <c:v>87.6</c:v>
                </c:pt>
                <c:pt idx="262">
                  <c:v>84</c:v>
                </c:pt>
                <c:pt idx="263">
                  <c:v>84</c:v>
                </c:pt>
                <c:pt idx="264">
                  <c:v>79.400000000000006</c:v>
                </c:pt>
                <c:pt idx="265">
                  <c:v>65.5</c:v>
                </c:pt>
                <c:pt idx="266">
                  <c:v>87</c:v>
                </c:pt>
                <c:pt idx="267">
                  <c:v>87</c:v>
                </c:pt>
                <c:pt idx="268">
                  <c:v>87</c:v>
                </c:pt>
                <c:pt idx="269">
                  <c:v>74.2</c:v>
                </c:pt>
                <c:pt idx="270">
                  <c:v>84.3</c:v>
                </c:pt>
                <c:pt idx="271">
                  <c:v>82.2</c:v>
                </c:pt>
                <c:pt idx="272">
                  <c:v>65.400000000000006</c:v>
                </c:pt>
                <c:pt idx="273">
                  <c:v>68.3</c:v>
                </c:pt>
                <c:pt idx="274">
                  <c:v>85.4</c:v>
                </c:pt>
                <c:pt idx="275">
                  <c:v>81.8</c:v>
                </c:pt>
                <c:pt idx="276">
                  <c:v>83.8</c:v>
                </c:pt>
                <c:pt idx="277">
                  <c:v>85.5</c:v>
                </c:pt>
                <c:pt idx="278">
                  <c:v>83.8</c:v>
                </c:pt>
                <c:pt idx="279">
                  <c:v>89.9</c:v>
                </c:pt>
                <c:pt idx="280">
                  <c:v>91</c:v>
                </c:pt>
                <c:pt idx="281">
                  <c:v>85.1</c:v>
                </c:pt>
                <c:pt idx="282">
                  <c:v>84.6</c:v>
                </c:pt>
                <c:pt idx="283">
                  <c:v>86.4</c:v>
                </c:pt>
                <c:pt idx="284">
                  <c:v>87.5</c:v>
                </c:pt>
                <c:pt idx="285">
                  <c:v>86.7</c:v>
                </c:pt>
                <c:pt idx="286">
                  <c:v>80.7</c:v>
                </c:pt>
                <c:pt idx="287">
                  <c:v>81.099999999999994</c:v>
                </c:pt>
                <c:pt idx="288">
                  <c:v>84.2</c:v>
                </c:pt>
                <c:pt idx="289">
                  <c:v>89</c:v>
                </c:pt>
                <c:pt idx="290">
                  <c:v>89.4</c:v>
                </c:pt>
                <c:pt idx="291">
                  <c:v>89.400001525878906</c:v>
                </c:pt>
                <c:pt idx="292">
                  <c:v>89.400001525878906</c:v>
                </c:pt>
                <c:pt idx="293">
                  <c:v>68.400000000000006</c:v>
                </c:pt>
                <c:pt idx="294">
                  <c:v>91.9</c:v>
                </c:pt>
                <c:pt idx="295">
                  <c:v>90.5</c:v>
                </c:pt>
                <c:pt idx="296">
                  <c:v>101.6</c:v>
                </c:pt>
                <c:pt idx="297">
                  <c:v>94.2</c:v>
                </c:pt>
                <c:pt idx="298">
                  <c:v>100</c:v>
                </c:pt>
                <c:pt idx="299">
                  <c:v>100.3</c:v>
                </c:pt>
                <c:pt idx="300">
                  <c:v>95.7</c:v>
                </c:pt>
                <c:pt idx="301">
                  <c:v>99.1</c:v>
                </c:pt>
                <c:pt idx="302">
                  <c:v>100.3</c:v>
                </c:pt>
                <c:pt idx="303">
                  <c:v>97.5</c:v>
                </c:pt>
                <c:pt idx="304">
                  <c:v>98.7</c:v>
                </c:pt>
                <c:pt idx="305">
                  <c:v>98.699996948242188</c:v>
                </c:pt>
                <c:pt idx="306">
                  <c:v>100.1</c:v>
                </c:pt>
                <c:pt idx="307">
                  <c:v>100.09999847412109</c:v>
                </c:pt>
                <c:pt idx="308">
                  <c:v>102.1</c:v>
                </c:pt>
                <c:pt idx="309">
                  <c:v>98.2</c:v>
                </c:pt>
                <c:pt idx="310">
                  <c:v>102.7</c:v>
                </c:pt>
                <c:pt idx="311">
                  <c:v>94.2</c:v>
                </c:pt>
                <c:pt idx="312">
                  <c:v>98.3</c:v>
                </c:pt>
                <c:pt idx="313">
                  <c:v>92.5</c:v>
                </c:pt>
                <c:pt idx="314">
                  <c:v>95.9</c:v>
                </c:pt>
                <c:pt idx="315">
                  <c:v>97.4</c:v>
                </c:pt>
                <c:pt idx="316">
                  <c:v>94.2</c:v>
                </c:pt>
                <c:pt idx="317">
                  <c:v>104.4</c:v>
                </c:pt>
                <c:pt idx="318">
                  <c:v>95.9</c:v>
                </c:pt>
                <c:pt idx="319">
                  <c:v>99.2</c:v>
                </c:pt>
                <c:pt idx="320">
                  <c:v>94.6</c:v>
                </c:pt>
                <c:pt idx="321">
                  <c:v>94.599998474121094</c:v>
                </c:pt>
                <c:pt idx="322">
                  <c:v>94.599998474121094</c:v>
                </c:pt>
                <c:pt idx="323">
                  <c:v>94.599998474121094</c:v>
                </c:pt>
                <c:pt idx="324">
                  <c:v>104.6</c:v>
                </c:pt>
                <c:pt idx="325">
                  <c:v>100.2</c:v>
                </c:pt>
                <c:pt idx="326">
                  <c:v>103.5</c:v>
                </c:pt>
                <c:pt idx="327">
                  <c:v>99.2</c:v>
                </c:pt>
                <c:pt idx="328">
                  <c:v>98.3</c:v>
                </c:pt>
                <c:pt idx="329">
                  <c:v>98.300003051757813</c:v>
                </c:pt>
                <c:pt idx="330">
                  <c:v>84.3</c:v>
                </c:pt>
                <c:pt idx="331">
                  <c:v>103.4</c:v>
                </c:pt>
                <c:pt idx="332">
                  <c:v>97.6</c:v>
                </c:pt>
                <c:pt idx="333">
                  <c:v>101.5</c:v>
                </c:pt>
                <c:pt idx="334">
                  <c:v>101.5</c:v>
                </c:pt>
                <c:pt idx="335">
                  <c:v>102</c:v>
                </c:pt>
                <c:pt idx="336">
                  <c:v>102</c:v>
                </c:pt>
                <c:pt idx="337">
                  <c:v>102</c:v>
                </c:pt>
                <c:pt idx="338">
                  <c:v>110.9</c:v>
                </c:pt>
                <c:pt idx="339">
                  <c:v>103.1</c:v>
                </c:pt>
                <c:pt idx="340">
                  <c:v>103.09999847412109</c:v>
                </c:pt>
                <c:pt idx="341">
                  <c:v>113.8</c:v>
                </c:pt>
                <c:pt idx="342">
                  <c:v>101.1</c:v>
                </c:pt>
                <c:pt idx="343">
                  <c:v>101.4</c:v>
                </c:pt>
                <c:pt idx="344">
                  <c:v>134.4</c:v>
                </c:pt>
                <c:pt idx="345">
                  <c:v>134.39999389648438</c:v>
                </c:pt>
                <c:pt idx="346">
                  <c:v>134.39999389648438</c:v>
                </c:pt>
                <c:pt idx="347">
                  <c:v>133.9</c:v>
                </c:pt>
                <c:pt idx="348">
                  <c:v>124.6</c:v>
                </c:pt>
                <c:pt idx="349">
                  <c:v>124.59999847412109</c:v>
                </c:pt>
                <c:pt idx="350">
                  <c:v>124.59999847412109</c:v>
                </c:pt>
                <c:pt idx="351">
                  <c:v>124.59999847412109</c:v>
                </c:pt>
                <c:pt idx="352">
                  <c:v>125.7</c:v>
                </c:pt>
                <c:pt idx="353">
                  <c:v>129.69999999999999</c:v>
                </c:pt>
                <c:pt idx="354">
                  <c:v>129.69999694824219</c:v>
                </c:pt>
                <c:pt idx="355">
                  <c:v>135</c:v>
                </c:pt>
                <c:pt idx="356">
                  <c:v>126.9</c:v>
                </c:pt>
                <c:pt idx="357">
                  <c:v>122.3</c:v>
                </c:pt>
                <c:pt idx="358">
                  <c:v>128.5</c:v>
                </c:pt>
                <c:pt idx="359">
                  <c:v>125.1</c:v>
                </c:pt>
                <c:pt idx="360">
                  <c:v>116.8</c:v>
                </c:pt>
                <c:pt idx="361">
                  <c:v>116.4</c:v>
                </c:pt>
                <c:pt idx="362">
                  <c:v>116.2</c:v>
                </c:pt>
                <c:pt idx="363">
                  <c:v>116.19999694824219</c:v>
                </c:pt>
                <c:pt idx="364">
                  <c:v>116.19999694824219</c:v>
                </c:pt>
                <c:pt idx="365">
                  <c:v>118.6</c:v>
                </c:pt>
                <c:pt idx="366">
                  <c:v>118.59999847412109</c:v>
                </c:pt>
                <c:pt idx="367">
                  <c:v>114.2</c:v>
                </c:pt>
                <c:pt idx="368">
                  <c:v>114.19999694824219</c:v>
                </c:pt>
                <c:pt idx="369">
                  <c:v>114.19999694824219</c:v>
                </c:pt>
                <c:pt idx="370">
                  <c:v>114.5</c:v>
                </c:pt>
                <c:pt idx="371">
                  <c:v>127.1</c:v>
                </c:pt>
                <c:pt idx="372">
                  <c:v>107.2</c:v>
                </c:pt>
                <c:pt idx="373">
                  <c:v>107.19999694824219</c:v>
                </c:pt>
                <c:pt idx="374">
                  <c:v>99.4</c:v>
                </c:pt>
                <c:pt idx="375">
                  <c:v>101.2</c:v>
                </c:pt>
                <c:pt idx="376">
                  <c:v>101.19999694824219</c:v>
                </c:pt>
                <c:pt idx="377">
                  <c:v>101.19999694824219</c:v>
                </c:pt>
                <c:pt idx="378">
                  <c:v>101.19999694824219</c:v>
                </c:pt>
                <c:pt idx="379">
                  <c:v>99.5</c:v>
                </c:pt>
                <c:pt idx="380">
                  <c:v>120</c:v>
                </c:pt>
                <c:pt idx="381">
                  <c:v>93.7</c:v>
                </c:pt>
                <c:pt idx="382">
                  <c:v>85.8</c:v>
                </c:pt>
                <c:pt idx="383">
                  <c:v>87.1</c:v>
                </c:pt>
                <c:pt idx="384">
                  <c:v>86.1</c:v>
                </c:pt>
                <c:pt idx="385">
                  <c:v>86.099998474121094</c:v>
                </c:pt>
                <c:pt idx="386">
                  <c:v>74.400000000000006</c:v>
                </c:pt>
                <c:pt idx="387">
                  <c:v>74.400001525878906</c:v>
                </c:pt>
                <c:pt idx="388">
                  <c:v>86.2</c:v>
                </c:pt>
                <c:pt idx="389">
                  <c:v>75.599999999999994</c:v>
                </c:pt>
                <c:pt idx="390">
                  <c:v>75.599998474121094</c:v>
                </c:pt>
                <c:pt idx="391">
                  <c:v>81.7</c:v>
                </c:pt>
                <c:pt idx="392">
                  <c:v>72.5</c:v>
                </c:pt>
                <c:pt idx="393">
                  <c:v>85.5</c:v>
                </c:pt>
                <c:pt idx="394">
                  <c:v>85.5</c:v>
                </c:pt>
                <c:pt idx="395">
                  <c:v>85.5</c:v>
                </c:pt>
                <c:pt idx="396">
                  <c:v>74</c:v>
                </c:pt>
                <c:pt idx="397">
                  <c:v>66.5</c:v>
                </c:pt>
                <c:pt idx="398">
                  <c:v>66.5</c:v>
                </c:pt>
                <c:pt idx="399">
                  <c:v>73.2</c:v>
                </c:pt>
                <c:pt idx="400">
                  <c:v>73.199996948242188</c:v>
                </c:pt>
                <c:pt idx="401">
                  <c:v>73.199996948242188</c:v>
                </c:pt>
                <c:pt idx="402">
                  <c:v>95.1</c:v>
                </c:pt>
                <c:pt idx="403">
                  <c:v>93</c:v>
                </c:pt>
                <c:pt idx="404">
                  <c:v>92.2</c:v>
                </c:pt>
                <c:pt idx="405">
                  <c:v>80.5</c:v>
                </c:pt>
                <c:pt idx="406">
                  <c:v>76.8</c:v>
                </c:pt>
                <c:pt idx="407">
                  <c:v>92.8</c:v>
                </c:pt>
                <c:pt idx="408">
                  <c:v>91.9</c:v>
                </c:pt>
                <c:pt idx="409">
                  <c:v>93.7</c:v>
                </c:pt>
                <c:pt idx="410">
                  <c:v>89</c:v>
                </c:pt>
                <c:pt idx="411">
                  <c:v>76.7</c:v>
                </c:pt>
                <c:pt idx="412">
                  <c:v>91.5</c:v>
                </c:pt>
                <c:pt idx="413">
                  <c:v>91.3</c:v>
                </c:pt>
                <c:pt idx="414">
                  <c:v>99.9</c:v>
                </c:pt>
                <c:pt idx="415">
                  <c:v>81.400000000000006</c:v>
                </c:pt>
                <c:pt idx="416">
                  <c:v>91.9</c:v>
                </c:pt>
                <c:pt idx="417">
                  <c:v>96.6</c:v>
                </c:pt>
                <c:pt idx="418">
                  <c:v>92.6</c:v>
                </c:pt>
                <c:pt idx="419">
                  <c:v>77.8</c:v>
                </c:pt>
                <c:pt idx="420">
                  <c:v>96.2</c:v>
                </c:pt>
                <c:pt idx="421">
                  <c:v>78.3</c:v>
                </c:pt>
                <c:pt idx="422">
                  <c:v>86.7</c:v>
                </c:pt>
                <c:pt idx="423">
                  <c:v>75.8</c:v>
                </c:pt>
                <c:pt idx="424">
                  <c:v>89.4</c:v>
                </c:pt>
                <c:pt idx="425">
                  <c:v>76.400000000000006</c:v>
                </c:pt>
                <c:pt idx="426">
                  <c:v>71.900000000000006</c:v>
                </c:pt>
                <c:pt idx="427">
                  <c:v>83.1</c:v>
                </c:pt>
                <c:pt idx="428">
                  <c:v>67.900000000000006</c:v>
                </c:pt>
                <c:pt idx="429">
                  <c:v>80.7</c:v>
                </c:pt>
                <c:pt idx="430">
                  <c:v>65.5</c:v>
                </c:pt>
                <c:pt idx="431">
                  <c:v>75.099999999999994</c:v>
                </c:pt>
                <c:pt idx="432">
                  <c:v>67.3</c:v>
                </c:pt>
                <c:pt idx="433">
                  <c:v>67.400000000000006</c:v>
                </c:pt>
                <c:pt idx="434">
                  <c:v>68.7</c:v>
                </c:pt>
                <c:pt idx="435">
                  <c:v>84.7</c:v>
                </c:pt>
                <c:pt idx="436">
                  <c:v>70.7</c:v>
                </c:pt>
                <c:pt idx="437">
                  <c:v>88.8</c:v>
                </c:pt>
                <c:pt idx="438">
                  <c:v>76.2</c:v>
                </c:pt>
                <c:pt idx="439">
                  <c:v>85.2</c:v>
                </c:pt>
                <c:pt idx="440">
                  <c:v>84.9</c:v>
                </c:pt>
                <c:pt idx="441">
                  <c:v>82.9</c:v>
                </c:pt>
                <c:pt idx="442">
                  <c:v>69.3</c:v>
                </c:pt>
                <c:pt idx="443">
                  <c:v>80.900000000000006</c:v>
                </c:pt>
                <c:pt idx="444">
                  <c:v>81</c:v>
                </c:pt>
                <c:pt idx="445">
                  <c:v>81.3</c:v>
                </c:pt>
                <c:pt idx="446">
                  <c:v>63.9</c:v>
                </c:pt>
                <c:pt idx="447">
                  <c:v>77.7</c:v>
                </c:pt>
                <c:pt idx="448">
                  <c:v>61.6</c:v>
                </c:pt>
                <c:pt idx="449">
                  <c:v>66.8</c:v>
                </c:pt>
                <c:pt idx="450">
                  <c:v>69.400000000000006</c:v>
                </c:pt>
                <c:pt idx="451">
                  <c:v>76.7</c:v>
                </c:pt>
                <c:pt idx="452">
                  <c:v>57.7</c:v>
                </c:pt>
                <c:pt idx="453">
                  <c:v>61.5</c:v>
                </c:pt>
                <c:pt idx="454">
                  <c:v>78.2</c:v>
                </c:pt>
                <c:pt idx="455">
                  <c:v>59.8</c:v>
                </c:pt>
                <c:pt idx="456">
                  <c:v>72.400000000000006</c:v>
                </c:pt>
                <c:pt idx="457">
                  <c:v>72.400001525878906</c:v>
                </c:pt>
                <c:pt idx="458">
                  <c:v>80.5</c:v>
                </c:pt>
                <c:pt idx="459">
                  <c:v>74.599999999999994</c:v>
                </c:pt>
                <c:pt idx="460">
                  <c:v>73.7</c:v>
                </c:pt>
                <c:pt idx="461">
                  <c:v>77.8</c:v>
                </c:pt>
                <c:pt idx="462">
                  <c:v>63.6</c:v>
                </c:pt>
                <c:pt idx="463">
                  <c:v>85.3</c:v>
                </c:pt>
                <c:pt idx="464">
                  <c:v>88.5</c:v>
                </c:pt>
                <c:pt idx="465">
                  <c:v>78.5</c:v>
                </c:pt>
                <c:pt idx="466">
                  <c:v>93.3</c:v>
                </c:pt>
                <c:pt idx="467">
                  <c:v>76.7</c:v>
                </c:pt>
                <c:pt idx="468">
                  <c:v>81.400000000000006</c:v>
                </c:pt>
                <c:pt idx="469">
                  <c:v>78.900000000000006</c:v>
                </c:pt>
                <c:pt idx="470">
                  <c:v>78.400000000000006</c:v>
                </c:pt>
                <c:pt idx="471">
                  <c:v>75.900000000000006</c:v>
                </c:pt>
                <c:pt idx="472">
                  <c:v>75.900000000000006</c:v>
                </c:pt>
                <c:pt idx="473">
                  <c:v>74.8</c:v>
                </c:pt>
                <c:pt idx="474">
                  <c:v>89</c:v>
                </c:pt>
                <c:pt idx="475">
                  <c:v>88.9</c:v>
                </c:pt>
                <c:pt idx="476">
                  <c:v>93.3</c:v>
                </c:pt>
                <c:pt idx="477">
                  <c:v>89</c:v>
                </c:pt>
                <c:pt idx="478">
                  <c:v>87.4</c:v>
                </c:pt>
                <c:pt idx="479">
                  <c:v>86.8</c:v>
                </c:pt>
                <c:pt idx="480">
                  <c:v>82.8</c:v>
                </c:pt>
                <c:pt idx="481">
                  <c:v>86.6</c:v>
                </c:pt>
                <c:pt idx="482">
                  <c:v>87.3</c:v>
                </c:pt>
                <c:pt idx="483">
                  <c:v>89.9</c:v>
                </c:pt>
                <c:pt idx="484">
                  <c:v>85.3</c:v>
                </c:pt>
                <c:pt idx="485">
                  <c:v>85.3</c:v>
                </c:pt>
                <c:pt idx="486">
                  <c:v>83.4</c:v>
                </c:pt>
                <c:pt idx="487">
                  <c:v>80.5</c:v>
                </c:pt>
                <c:pt idx="488">
                  <c:v>81.8</c:v>
                </c:pt>
                <c:pt idx="489">
                  <c:v>81.3</c:v>
                </c:pt>
                <c:pt idx="490">
                  <c:v>79.400000000000006</c:v>
                </c:pt>
                <c:pt idx="491">
                  <c:v>77.599999999999994</c:v>
                </c:pt>
                <c:pt idx="492">
                  <c:v>77.7</c:v>
                </c:pt>
                <c:pt idx="493">
                  <c:v>72.2</c:v>
                </c:pt>
                <c:pt idx="494">
                  <c:v>65.599999999999994</c:v>
                </c:pt>
                <c:pt idx="495">
                  <c:v>79.8</c:v>
                </c:pt>
                <c:pt idx="496">
                  <c:v>83.7</c:v>
                </c:pt>
                <c:pt idx="497">
                  <c:v>79.3</c:v>
                </c:pt>
                <c:pt idx="498">
                  <c:v>75.599999999999994</c:v>
                </c:pt>
                <c:pt idx="499">
                  <c:v>71.2</c:v>
                </c:pt>
                <c:pt idx="500">
                  <c:v>77.8</c:v>
                </c:pt>
                <c:pt idx="501">
                  <c:v>72.8</c:v>
                </c:pt>
                <c:pt idx="502">
                  <c:v>74.5</c:v>
                </c:pt>
                <c:pt idx="503">
                  <c:v>71.3</c:v>
                </c:pt>
                <c:pt idx="504">
                  <c:v>71.7</c:v>
                </c:pt>
                <c:pt idx="505">
                  <c:v>71.699996948242188</c:v>
                </c:pt>
                <c:pt idx="506">
                  <c:v>80.5</c:v>
                </c:pt>
                <c:pt idx="507">
                  <c:v>76.099999999999994</c:v>
                </c:pt>
                <c:pt idx="508">
                  <c:v>77.7</c:v>
                </c:pt>
                <c:pt idx="509">
                  <c:v>77.699996948242188</c:v>
                </c:pt>
                <c:pt idx="510">
                  <c:v>77.699996948242188</c:v>
                </c:pt>
                <c:pt idx="511">
                  <c:v>82</c:v>
                </c:pt>
                <c:pt idx="512">
                  <c:v>78</c:v>
                </c:pt>
                <c:pt idx="513">
                  <c:v>79.2</c:v>
                </c:pt>
                <c:pt idx="514">
                  <c:v>81</c:v>
                </c:pt>
                <c:pt idx="515">
                  <c:v>77.3</c:v>
                </c:pt>
                <c:pt idx="516">
                  <c:v>79.900000000000006</c:v>
                </c:pt>
                <c:pt idx="517">
                  <c:v>73.3</c:v>
                </c:pt>
                <c:pt idx="518">
                  <c:v>77.900000000000006</c:v>
                </c:pt>
                <c:pt idx="519">
                  <c:v>78.2</c:v>
                </c:pt>
                <c:pt idx="520">
                  <c:v>79</c:v>
                </c:pt>
                <c:pt idx="521">
                  <c:v>81.599999999999994</c:v>
                </c:pt>
                <c:pt idx="522">
                  <c:v>78.900000000000006</c:v>
                </c:pt>
                <c:pt idx="523">
                  <c:v>83.4</c:v>
                </c:pt>
                <c:pt idx="524">
                  <c:v>81.099999999999994</c:v>
                </c:pt>
                <c:pt idx="525">
                  <c:v>78.2</c:v>
                </c:pt>
                <c:pt idx="526">
                  <c:v>76.2</c:v>
                </c:pt>
                <c:pt idx="527">
                  <c:v>78.5</c:v>
                </c:pt>
                <c:pt idx="528">
                  <c:v>79.599999999999994</c:v>
                </c:pt>
                <c:pt idx="529">
                  <c:v>80.900000000000006</c:v>
                </c:pt>
                <c:pt idx="530">
                  <c:v>80.900001525878906</c:v>
                </c:pt>
                <c:pt idx="531">
                  <c:v>80.900001525878906</c:v>
                </c:pt>
                <c:pt idx="532">
                  <c:v>84.4</c:v>
                </c:pt>
                <c:pt idx="533">
                  <c:v>84.400001525878906</c:v>
                </c:pt>
                <c:pt idx="534">
                  <c:v>84.9</c:v>
                </c:pt>
                <c:pt idx="535">
                  <c:v>78.599999999999994</c:v>
                </c:pt>
                <c:pt idx="536">
                  <c:v>78.5</c:v>
                </c:pt>
                <c:pt idx="537">
                  <c:v>88.1</c:v>
                </c:pt>
                <c:pt idx="538">
                  <c:v>89.6</c:v>
                </c:pt>
                <c:pt idx="539">
                  <c:v>84.8</c:v>
                </c:pt>
                <c:pt idx="540">
                  <c:v>88.4</c:v>
                </c:pt>
                <c:pt idx="541">
                  <c:v>92.1</c:v>
                </c:pt>
                <c:pt idx="542">
                  <c:v>83.3</c:v>
                </c:pt>
                <c:pt idx="543">
                  <c:v>85.8</c:v>
                </c:pt>
                <c:pt idx="544">
                  <c:v>86.4</c:v>
                </c:pt>
                <c:pt idx="545">
                  <c:v>86.1</c:v>
                </c:pt>
                <c:pt idx="546">
                  <c:v>84.9</c:v>
                </c:pt>
                <c:pt idx="547">
                  <c:v>84.9</c:v>
                </c:pt>
                <c:pt idx="548">
                  <c:v>84.6</c:v>
                </c:pt>
                <c:pt idx="549">
                  <c:v>88.7</c:v>
                </c:pt>
                <c:pt idx="550">
                  <c:v>88.699996948242188</c:v>
                </c:pt>
                <c:pt idx="551">
                  <c:v>87.1</c:v>
                </c:pt>
                <c:pt idx="552">
                  <c:v>90.3</c:v>
                </c:pt>
                <c:pt idx="553">
                  <c:v>91.9</c:v>
                </c:pt>
                <c:pt idx="554">
                  <c:v>92.7</c:v>
                </c:pt>
                <c:pt idx="555">
                  <c:v>93.1</c:v>
                </c:pt>
                <c:pt idx="556">
                  <c:v>91.5</c:v>
                </c:pt>
                <c:pt idx="557">
                  <c:v>90.7</c:v>
                </c:pt>
                <c:pt idx="558">
                  <c:v>90</c:v>
                </c:pt>
                <c:pt idx="559">
                  <c:v>92.3</c:v>
                </c:pt>
                <c:pt idx="560">
                  <c:v>91.8</c:v>
                </c:pt>
                <c:pt idx="561">
                  <c:v>94.1</c:v>
                </c:pt>
                <c:pt idx="562">
                  <c:v>91.6</c:v>
                </c:pt>
                <c:pt idx="563">
                  <c:v>91.9</c:v>
                </c:pt>
                <c:pt idx="564">
                  <c:v>89.2</c:v>
                </c:pt>
                <c:pt idx="565">
                  <c:v>87.9</c:v>
                </c:pt>
                <c:pt idx="566">
                  <c:v>92.6</c:v>
                </c:pt>
                <c:pt idx="567">
                  <c:v>92.599998474121094</c:v>
                </c:pt>
                <c:pt idx="568">
                  <c:v>94.5</c:v>
                </c:pt>
                <c:pt idx="569">
                  <c:v>90.1</c:v>
                </c:pt>
                <c:pt idx="570">
                  <c:v>88.2</c:v>
                </c:pt>
                <c:pt idx="571">
                  <c:v>90.2</c:v>
                </c:pt>
                <c:pt idx="572">
                  <c:v>91.5</c:v>
                </c:pt>
                <c:pt idx="573">
                  <c:v>88.3</c:v>
                </c:pt>
                <c:pt idx="574">
                  <c:v>86.6</c:v>
                </c:pt>
                <c:pt idx="575">
                  <c:v>87</c:v>
                </c:pt>
                <c:pt idx="576">
                  <c:v>88.8</c:v>
                </c:pt>
                <c:pt idx="577">
                  <c:v>94.3</c:v>
                </c:pt>
                <c:pt idx="578">
                  <c:v>91.9</c:v>
                </c:pt>
                <c:pt idx="579">
                  <c:v>90.6</c:v>
                </c:pt>
                <c:pt idx="580">
                  <c:v>85.7</c:v>
                </c:pt>
                <c:pt idx="581">
                  <c:v>85.1</c:v>
                </c:pt>
                <c:pt idx="582">
                  <c:v>84.4</c:v>
                </c:pt>
                <c:pt idx="583">
                  <c:v>89.1</c:v>
                </c:pt>
                <c:pt idx="584">
                  <c:v>88.4</c:v>
                </c:pt>
                <c:pt idx="585">
                  <c:v>87.9</c:v>
                </c:pt>
                <c:pt idx="586">
                  <c:v>84.2</c:v>
                </c:pt>
                <c:pt idx="587">
                  <c:v>87.8</c:v>
                </c:pt>
                <c:pt idx="588">
                  <c:v>92.3</c:v>
                </c:pt>
                <c:pt idx="589">
                  <c:v>90.8</c:v>
                </c:pt>
                <c:pt idx="590">
                  <c:v>91.2</c:v>
                </c:pt>
                <c:pt idx="591">
                  <c:v>93.3</c:v>
                </c:pt>
                <c:pt idx="592">
                  <c:v>85.8</c:v>
                </c:pt>
                <c:pt idx="593">
                  <c:v>89.4</c:v>
                </c:pt>
                <c:pt idx="594">
                  <c:v>85.8</c:v>
                </c:pt>
                <c:pt idx="595">
                  <c:v>86.1</c:v>
                </c:pt>
                <c:pt idx="596">
                  <c:v>89.8</c:v>
                </c:pt>
                <c:pt idx="597">
                  <c:v>91</c:v>
                </c:pt>
                <c:pt idx="598">
                  <c:v>93</c:v>
                </c:pt>
                <c:pt idx="599">
                  <c:v>91.3</c:v>
                </c:pt>
                <c:pt idx="600">
                  <c:v>91.300003051757813</c:v>
                </c:pt>
                <c:pt idx="601">
                  <c:v>94.7</c:v>
                </c:pt>
                <c:pt idx="602">
                  <c:v>98.1</c:v>
                </c:pt>
                <c:pt idx="603">
                  <c:v>100.6</c:v>
                </c:pt>
                <c:pt idx="604">
                  <c:v>104.3</c:v>
                </c:pt>
                <c:pt idx="605">
                  <c:v>101.6</c:v>
                </c:pt>
                <c:pt idx="606">
                  <c:v>103.1</c:v>
                </c:pt>
                <c:pt idx="607">
                  <c:v>101.4</c:v>
                </c:pt>
                <c:pt idx="608">
                  <c:v>103.7</c:v>
                </c:pt>
                <c:pt idx="609">
                  <c:v>101.7</c:v>
                </c:pt>
                <c:pt idx="610">
                  <c:v>103.1</c:v>
                </c:pt>
                <c:pt idx="611">
                  <c:v>101.4</c:v>
                </c:pt>
                <c:pt idx="612">
                  <c:v>102</c:v>
                </c:pt>
                <c:pt idx="613">
                  <c:v>102.7</c:v>
                </c:pt>
                <c:pt idx="614">
                  <c:v>103.2</c:v>
                </c:pt>
                <c:pt idx="615">
                  <c:v>104.7</c:v>
                </c:pt>
                <c:pt idx="616">
                  <c:v>106.8</c:v>
                </c:pt>
                <c:pt idx="617">
                  <c:v>107.1</c:v>
                </c:pt>
                <c:pt idx="618">
                  <c:v>107.5</c:v>
                </c:pt>
                <c:pt idx="619">
                  <c:v>103.6</c:v>
                </c:pt>
                <c:pt idx="620">
                  <c:v>103.2</c:v>
                </c:pt>
                <c:pt idx="621">
                  <c:v>102.7</c:v>
                </c:pt>
                <c:pt idx="622">
                  <c:v>99.2</c:v>
                </c:pt>
                <c:pt idx="623">
                  <c:v>99.1</c:v>
                </c:pt>
                <c:pt idx="624">
                  <c:v>99.2</c:v>
                </c:pt>
                <c:pt idx="625">
                  <c:v>98.1</c:v>
                </c:pt>
                <c:pt idx="626">
                  <c:v>97</c:v>
                </c:pt>
                <c:pt idx="627">
                  <c:v>97.4</c:v>
                </c:pt>
                <c:pt idx="628">
                  <c:v>93.1</c:v>
                </c:pt>
                <c:pt idx="629">
                  <c:v>91.7</c:v>
                </c:pt>
                <c:pt idx="630">
                  <c:v>89.3</c:v>
                </c:pt>
                <c:pt idx="631">
                  <c:v>90.1</c:v>
                </c:pt>
                <c:pt idx="632">
                  <c:v>90</c:v>
                </c:pt>
                <c:pt idx="633">
                  <c:v>90.7</c:v>
                </c:pt>
                <c:pt idx="634">
                  <c:v>93.4</c:v>
                </c:pt>
                <c:pt idx="635">
                  <c:v>90.4</c:v>
                </c:pt>
                <c:pt idx="636">
                  <c:v>90.4</c:v>
                </c:pt>
                <c:pt idx="637">
                  <c:v>91</c:v>
                </c:pt>
                <c:pt idx="638">
                  <c:v>91</c:v>
                </c:pt>
                <c:pt idx="639">
                  <c:v>91.6</c:v>
                </c:pt>
                <c:pt idx="640">
                  <c:v>90.7</c:v>
                </c:pt>
                <c:pt idx="641">
                  <c:v>90.3</c:v>
                </c:pt>
                <c:pt idx="642">
                  <c:v>90.7</c:v>
                </c:pt>
                <c:pt idx="643">
                  <c:v>92</c:v>
                </c:pt>
                <c:pt idx="644">
                  <c:v>91.2</c:v>
                </c:pt>
                <c:pt idx="645">
                  <c:v>92.6</c:v>
                </c:pt>
                <c:pt idx="646">
                  <c:v>93.9</c:v>
                </c:pt>
                <c:pt idx="647">
                  <c:v>91.3</c:v>
                </c:pt>
                <c:pt idx="648">
                  <c:v>90.4</c:v>
                </c:pt>
                <c:pt idx="649">
                  <c:v>91.9</c:v>
                </c:pt>
                <c:pt idx="650">
                  <c:v>91.8</c:v>
                </c:pt>
                <c:pt idx="651">
                  <c:v>92.4</c:v>
                </c:pt>
                <c:pt idx="652">
                  <c:v>92.8</c:v>
                </c:pt>
                <c:pt idx="653">
                  <c:v>93.9</c:v>
                </c:pt>
                <c:pt idx="654">
                  <c:v>93.8</c:v>
                </c:pt>
                <c:pt idx="655">
                  <c:v>92.3</c:v>
                </c:pt>
                <c:pt idx="656">
                  <c:v>96.8</c:v>
                </c:pt>
                <c:pt idx="657">
                  <c:v>94.7</c:v>
                </c:pt>
                <c:pt idx="658">
                  <c:v>93.8</c:v>
                </c:pt>
                <c:pt idx="659">
                  <c:v>94</c:v>
                </c:pt>
                <c:pt idx="660">
                  <c:v>94.2</c:v>
                </c:pt>
                <c:pt idx="661">
                  <c:v>94.5</c:v>
                </c:pt>
                <c:pt idx="662">
                  <c:v>94.3</c:v>
                </c:pt>
                <c:pt idx="663">
                  <c:v>95</c:v>
                </c:pt>
                <c:pt idx="664">
                  <c:v>95</c:v>
                </c:pt>
                <c:pt idx="665">
                  <c:v>94.1</c:v>
                </c:pt>
                <c:pt idx="666">
                  <c:v>93.2</c:v>
                </c:pt>
                <c:pt idx="667">
                  <c:v>92.4</c:v>
                </c:pt>
                <c:pt idx="668">
                  <c:v>92.1</c:v>
                </c:pt>
                <c:pt idx="669">
                  <c:v>92.7</c:v>
                </c:pt>
                <c:pt idx="670">
                  <c:v>93.3</c:v>
                </c:pt>
                <c:pt idx="671">
                  <c:v>94.3</c:v>
                </c:pt>
                <c:pt idx="672">
                  <c:v>94.6</c:v>
                </c:pt>
                <c:pt idx="673">
                  <c:v>94.8</c:v>
                </c:pt>
                <c:pt idx="674">
                  <c:v>94.6</c:v>
                </c:pt>
                <c:pt idx="675">
                  <c:v>94.3</c:v>
                </c:pt>
                <c:pt idx="676">
                  <c:v>93.1</c:v>
                </c:pt>
                <c:pt idx="677">
                  <c:v>92.7</c:v>
                </c:pt>
                <c:pt idx="678">
                  <c:v>90.3</c:v>
                </c:pt>
                <c:pt idx="679">
                  <c:v>91.2</c:v>
                </c:pt>
                <c:pt idx="680">
                  <c:v>91.3</c:v>
                </c:pt>
                <c:pt idx="681">
                  <c:v>90.8</c:v>
                </c:pt>
                <c:pt idx="682">
                  <c:v>90.1</c:v>
                </c:pt>
                <c:pt idx="683">
                  <c:v>92.1</c:v>
                </c:pt>
                <c:pt idx="684">
                  <c:v>92.5</c:v>
                </c:pt>
                <c:pt idx="685">
                  <c:v>93.5</c:v>
                </c:pt>
                <c:pt idx="686">
                  <c:v>92.7</c:v>
                </c:pt>
                <c:pt idx="687">
                  <c:v>93</c:v>
                </c:pt>
                <c:pt idx="688">
                  <c:v>92.6</c:v>
                </c:pt>
                <c:pt idx="689">
                  <c:v>92</c:v>
                </c:pt>
                <c:pt idx="690">
                  <c:v>92.3</c:v>
                </c:pt>
                <c:pt idx="691">
                  <c:v>91.6</c:v>
                </c:pt>
                <c:pt idx="692">
                  <c:v>92.4</c:v>
                </c:pt>
                <c:pt idx="693">
                  <c:v>89.9</c:v>
                </c:pt>
                <c:pt idx="694">
                  <c:v>89.7</c:v>
                </c:pt>
                <c:pt idx="695">
                  <c:v>88.9</c:v>
                </c:pt>
                <c:pt idx="696">
                  <c:v>88.8</c:v>
                </c:pt>
                <c:pt idx="697">
                  <c:v>88.2</c:v>
                </c:pt>
                <c:pt idx="698">
                  <c:v>89.1</c:v>
                </c:pt>
                <c:pt idx="699">
                  <c:v>89.1</c:v>
                </c:pt>
                <c:pt idx="700">
                  <c:v>89.1</c:v>
                </c:pt>
                <c:pt idx="701">
                  <c:v>90</c:v>
                </c:pt>
                <c:pt idx="702">
                  <c:v>90.6</c:v>
                </c:pt>
                <c:pt idx="703">
                  <c:v>91.8</c:v>
                </c:pt>
                <c:pt idx="704">
                  <c:v>91.6</c:v>
                </c:pt>
                <c:pt idx="705">
                  <c:v>91.9</c:v>
                </c:pt>
                <c:pt idx="706">
                  <c:v>91</c:v>
                </c:pt>
                <c:pt idx="707">
                  <c:v>91</c:v>
                </c:pt>
                <c:pt idx="708">
                  <c:v>90.9</c:v>
                </c:pt>
                <c:pt idx="709">
                  <c:v>91.2</c:v>
                </c:pt>
                <c:pt idx="710">
                  <c:v>91.5</c:v>
                </c:pt>
                <c:pt idx="711">
                  <c:v>92.5</c:v>
                </c:pt>
                <c:pt idx="712">
                  <c:v>92.8</c:v>
                </c:pt>
                <c:pt idx="713">
                  <c:v>95.5</c:v>
                </c:pt>
                <c:pt idx="714">
                  <c:v>94</c:v>
                </c:pt>
                <c:pt idx="715">
                  <c:v>94.6</c:v>
                </c:pt>
                <c:pt idx="716">
                  <c:v>92</c:v>
                </c:pt>
                <c:pt idx="717">
                  <c:v>92.2</c:v>
                </c:pt>
                <c:pt idx="718">
                  <c:v>93.5</c:v>
                </c:pt>
                <c:pt idx="719">
                  <c:v>92.8</c:v>
                </c:pt>
                <c:pt idx="720">
                  <c:v>93.1</c:v>
                </c:pt>
                <c:pt idx="721">
                  <c:v>91.5</c:v>
                </c:pt>
                <c:pt idx="722">
                  <c:v>91.7</c:v>
                </c:pt>
                <c:pt idx="723">
                  <c:v>93.1</c:v>
                </c:pt>
                <c:pt idx="724">
                  <c:v>90.8</c:v>
                </c:pt>
                <c:pt idx="725">
                  <c:v>90.3</c:v>
                </c:pt>
                <c:pt idx="726">
                  <c:v>90.7</c:v>
                </c:pt>
                <c:pt idx="727">
                  <c:v>90.1</c:v>
                </c:pt>
                <c:pt idx="728">
                  <c:v>90.5</c:v>
                </c:pt>
                <c:pt idx="729">
                  <c:v>90</c:v>
                </c:pt>
                <c:pt idx="730">
                  <c:v>90</c:v>
                </c:pt>
                <c:pt idx="731">
                  <c:v>89.7</c:v>
                </c:pt>
                <c:pt idx="732">
                  <c:v>90.3</c:v>
                </c:pt>
                <c:pt idx="733">
                  <c:v>89.3</c:v>
                </c:pt>
                <c:pt idx="734">
                  <c:v>89.1</c:v>
                </c:pt>
                <c:pt idx="735">
                  <c:v>89</c:v>
                </c:pt>
                <c:pt idx="736">
                  <c:v>88.4</c:v>
                </c:pt>
                <c:pt idx="737">
                  <c:v>87.3</c:v>
                </c:pt>
                <c:pt idx="738">
                  <c:v>85.2</c:v>
                </c:pt>
                <c:pt idx="739">
                  <c:v>85.5</c:v>
                </c:pt>
                <c:pt idx="740">
                  <c:v>81.2</c:v>
                </c:pt>
                <c:pt idx="741">
                  <c:v>79.599999999999994</c:v>
                </c:pt>
                <c:pt idx="742">
                  <c:v>79.8</c:v>
                </c:pt>
                <c:pt idx="743">
                  <c:v>79.599999999999994</c:v>
                </c:pt>
                <c:pt idx="744">
                  <c:v>79.2</c:v>
                </c:pt>
                <c:pt idx="745">
                  <c:v>79.599999999999994</c:v>
                </c:pt>
                <c:pt idx="746">
                  <c:v>79.599999999999994</c:v>
                </c:pt>
                <c:pt idx="747">
                  <c:v>78.400000000000006</c:v>
                </c:pt>
                <c:pt idx="748">
                  <c:v>76.2</c:v>
                </c:pt>
                <c:pt idx="749">
                  <c:v>76.599999999999994</c:v>
                </c:pt>
                <c:pt idx="750">
                  <c:v>76.599999999999994</c:v>
                </c:pt>
                <c:pt idx="751">
                  <c:v>75.7</c:v>
                </c:pt>
                <c:pt idx="752">
                  <c:v>77.2</c:v>
                </c:pt>
                <c:pt idx="753">
                  <c:v>77.599999999999994</c:v>
                </c:pt>
                <c:pt idx="754">
                  <c:v>79.7</c:v>
                </c:pt>
                <c:pt idx="755">
                  <c:v>81</c:v>
                </c:pt>
                <c:pt idx="756">
                  <c:v>80.5</c:v>
                </c:pt>
                <c:pt idx="757">
                  <c:v>80.2</c:v>
                </c:pt>
                <c:pt idx="758">
                  <c:v>79.8</c:v>
                </c:pt>
                <c:pt idx="759">
                  <c:v>80.2</c:v>
                </c:pt>
                <c:pt idx="760">
                  <c:v>80.900000000000006</c:v>
                </c:pt>
                <c:pt idx="761">
                  <c:v>81.5</c:v>
                </c:pt>
                <c:pt idx="762">
                  <c:v>82.1</c:v>
                </c:pt>
                <c:pt idx="763">
                  <c:v>82.8</c:v>
                </c:pt>
                <c:pt idx="764">
                  <c:v>84.2</c:v>
                </c:pt>
                <c:pt idx="765">
                  <c:v>84.8</c:v>
                </c:pt>
                <c:pt idx="766">
                  <c:v>85</c:v>
                </c:pt>
                <c:pt idx="767">
                  <c:v>84.1</c:v>
                </c:pt>
                <c:pt idx="768">
                  <c:v>84.5</c:v>
                </c:pt>
                <c:pt idx="769">
                  <c:v>84.6</c:v>
                </c:pt>
                <c:pt idx="770">
                  <c:v>84.2</c:v>
                </c:pt>
                <c:pt idx="771">
                  <c:v>84.3</c:v>
                </c:pt>
                <c:pt idx="772">
                  <c:v>84.3</c:v>
                </c:pt>
                <c:pt idx="773">
                  <c:v>84.8</c:v>
                </c:pt>
                <c:pt idx="774">
                  <c:v>83.7</c:v>
                </c:pt>
                <c:pt idx="775">
                  <c:v>83.7</c:v>
                </c:pt>
                <c:pt idx="776">
                  <c:v>85.1</c:v>
                </c:pt>
                <c:pt idx="777">
                  <c:v>83.9</c:v>
                </c:pt>
                <c:pt idx="778">
                  <c:v>83.7</c:v>
                </c:pt>
                <c:pt idx="779">
                  <c:v>83.3</c:v>
                </c:pt>
                <c:pt idx="780">
                  <c:v>83</c:v>
                </c:pt>
                <c:pt idx="781">
                  <c:v>82.6</c:v>
                </c:pt>
                <c:pt idx="782">
                  <c:v>82.8</c:v>
                </c:pt>
                <c:pt idx="783">
                  <c:v>82.7</c:v>
                </c:pt>
                <c:pt idx="784">
                  <c:v>85.2</c:v>
                </c:pt>
                <c:pt idx="785">
                  <c:v>84.5</c:v>
                </c:pt>
                <c:pt idx="786">
                  <c:v>84.4</c:v>
                </c:pt>
                <c:pt idx="787">
                  <c:v>83.7</c:v>
                </c:pt>
                <c:pt idx="788">
                  <c:v>85.1</c:v>
                </c:pt>
                <c:pt idx="789">
                  <c:v>83.8</c:v>
                </c:pt>
                <c:pt idx="790">
                  <c:v>85.2</c:v>
                </c:pt>
                <c:pt idx="791">
                  <c:v>84.2</c:v>
                </c:pt>
                <c:pt idx="792">
                  <c:v>85.4</c:v>
                </c:pt>
                <c:pt idx="793">
                  <c:v>85.4</c:v>
                </c:pt>
                <c:pt idx="794">
                  <c:v>85.9</c:v>
                </c:pt>
                <c:pt idx="795">
                  <c:v>86.1</c:v>
                </c:pt>
                <c:pt idx="796">
                  <c:v>86.2</c:v>
                </c:pt>
                <c:pt idx="797">
                  <c:v>86.1</c:v>
                </c:pt>
                <c:pt idx="798">
                  <c:v>86.3</c:v>
                </c:pt>
                <c:pt idx="799">
                  <c:v>85.7</c:v>
                </c:pt>
                <c:pt idx="800">
                  <c:v>85</c:v>
                </c:pt>
                <c:pt idx="801">
                  <c:v>85.7</c:v>
                </c:pt>
                <c:pt idx="802">
                  <c:v>85.6</c:v>
                </c:pt>
                <c:pt idx="803">
                  <c:v>87.7</c:v>
                </c:pt>
                <c:pt idx="804">
                  <c:v>84.4</c:v>
                </c:pt>
                <c:pt idx="805">
                  <c:v>88.3</c:v>
                </c:pt>
                <c:pt idx="806">
                  <c:v>88</c:v>
                </c:pt>
                <c:pt idx="807">
                  <c:v>88.3</c:v>
                </c:pt>
                <c:pt idx="808">
                  <c:v>88.1</c:v>
                </c:pt>
                <c:pt idx="809">
                  <c:v>87.7</c:v>
                </c:pt>
                <c:pt idx="810">
                  <c:v>88.2</c:v>
                </c:pt>
                <c:pt idx="811">
                  <c:v>86</c:v>
                </c:pt>
                <c:pt idx="812">
                  <c:v>90.4</c:v>
                </c:pt>
                <c:pt idx="813">
                  <c:v>89.8</c:v>
                </c:pt>
                <c:pt idx="814">
                  <c:v>88.2</c:v>
                </c:pt>
                <c:pt idx="815">
                  <c:v>85</c:v>
                </c:pt>
                <c:pt idx="816">
                  <c:v>86</c:v>
                </c:pt>
                <c:pt idx="817">
                  <c:v>85.7</c:v>
                </c:pt>
                <c:pt idx="818">
                  <c:v>86.3</c:v>
                </c:pt>
                <c:pt idx="819">
                  <c:v>85.2</c:v>
                </c:pt>
                <c:pt idx="820">
                  <c:v>86.3</c:v>
                </c:pt>
                <c:pt idx="821">
                  <c:v>86.4</c:v>
                </c:pt>
                <c:pt idx="822">
                  <c:v>86.4</c:v>
                </c:pt>
                <c:pt idx="823">
                  <c:v>86.6</c:v>
                </c:pt>
                <c:pt idx="824">
                  <c:v>86.8</c:v>
                </c:pt>
                <c:pt idx="825">
                  <c:v>86.6</c:v>
                </c:pt>
                <c:pt idx="826">
                  <c:v>86.5</c:v>
                </c:pt>
                <c:pt idx="827">
                  <c:v>87.4</c:v>
                </c:pt>
                <c:pt idx="828">
                  <c:v>86.5</c:v>
                </c:pt>
                <c:pt idx="829">
                  <c:v>86.8</c:v>
                </c:pt>
                <c:pt idx="830">
                  <c:v>86.5</c:v>
                </c:pt>
                <c:pt idx="831">
                  <c:v>86.2</c:v>
                </c:pt>
                <c:pt idx="832">
                  <c:v>86.1</c:v>
                </c:pt>
                <c:pt idx="833">
                  <c:v>86</c:v>
                </c:pt>
                <c:pt idx="834">
                  <c:v>86.2</c:v>
                </c:pt>
                <c:pt idx="835">
                  <c:v>86.2</c:v>
                </c:pt>
                <c:pt idx="836">
                  <c:v>86.1</c:v>
                </c:pt>
                <c:pt idx="837">
                  <c:v>87</c:v>
                </c:pt>
                <c:pt idx="838">
                  <c:v>87</c:v>
                </c:pt>
                <c:pt idx="839">
                  <c:v>87.3</c:v>
                </c:pt>
                <c:pt idx="840">
                  <c:v>87</c:v>
                </c:pt>
                <c:pt idx="841">
                  <c:v>87.8</c:v>
                </c:pt>
                <c:pt idx="842">
                  <c:v>87.6</c:v>
                </c:pt>
                <c:pt idx="843">
                  <c:v>87.7</c:v>
                </c:pt>
                <c:pt idx="844">
                  <c:v>88.2</c:v>
                </c:pt>
                <c:pt idx="845">
                  <c:v>88.2</c:v>
                </c:pt>
                <c:pt idx="846">
                  <c:v>87.2</c:v>
                </c:pt>
                <c:pt idx="847">
                  <c:v>88.3</c:v>
                </c:pt>
                <c:pt idx="848">
                  <c:v>88.4</c:v>
                </c:pt>
                <c:pt idx="849">
                  <c:v>89.6</c:v>
                </c:pt>
                <c:pt idx="850">
                  <c:v>89.4</c:v>
                </c:pt>
                <c:pt idx="851">
                  <c:v>91.4</c:v>
                </c:pt>
                <c:pt idx="852">
                  <c:v>90.8</c:v>
                </c:pt>
                <c:pt idx="853">
                  <c:v>91.1</c:v>
                </c:pt>
                <c:pt idx="854">
                  <c:v>92</c:v>
                </c:pt>
                <c:pt idx="855">
                  <c:v>90.5</c:v>
                </c:pt>
                <c:pt idx="856">
                  <c:v>91.7</c:v>
                </c:pt>
                <c:pt idx="857">
                  <c:v>90.2</c:v>
                </c:pt>
                <c:pt idx="858">
                  <c:v>90.5</c:v>
                </c:pt>
                <c:pt idx="859">
                  <c:v>90.8</c:v>
                </c:pt>
                <c:pt idx="860">
                  <c:v>91.6</c:v>
                </c:pt>
                <c:pt idx="861">
                  <c:v>90.3</c:v>
                </c:pt>
                <c:pt idx="862">
                  <c:v>90.8</c:v>
                </c:pt>
                <c:pt idx="863">
                  <c:v>90.3</c:v>
                </c:pt>
                <c:pt idx="864">
                  <c:v>89</c:v>
                </c:pt>
                <c:pt idx="865">
                  <c:v>90.2</c:v>
                </c:pt>
                <c:pt idx="866">
                  <c:v>89.3</c:v>
                </c:pt>
                <c:pt idx="867">
                  <c:v>90.4</c:v>
                </c:pt>
                <c:pt idx="868">
                  <c:v>88.7</c:v>
                </c:pt>
                <c:pt idx="869">
                  <c:v>92.4</c:v>
                </c:pt>
                <c:pt idx="870">
                  <c:v>86.8</c:v>
                </c:pt>
                <c:pt idx="871">
                  <c:v>87.6</c:v>
                </c:pt>
                <c:pt idx="872">
                  <c:v>88.8</c:v>
                </c:pt>
                <c:pt idx="873">
                  <c:v>82.4</c:v>
                </c:pt>
                <c:pt idx="874">
                  <c:v>82</c:v>
                </c:pt>
                <c:pt idx="875">
                  <c:v>91.1</c:v>
                </c:pt>
                <c:pt idx="876">
                  <c:v>89.5</c:v>
                </c:pt>
                <c:pt idx="877">
                  <c:v>88.7</c:v>
                </c:pt>
                <c:pt idx="878">
                  <c:v>89.2</c:v>
                </c:pt>
                <c:pt idx="879">
                  <c:v>89</c:v>
                </c:pt>
                <c:pt idx="880">
                  <c:v>88.5</c:v>
                </c:pt>
                <c:pt idx="881">
                  <c:v>88</c:v>
                </c:pt>
                <c:pt idx="882">
                  <c:v>87.6</c:v>
                </c:pt>
                <c:pt idx="883">
                  <c:v>88.1</c:v>
                </c:pt>
                <c:pt idx="884">
                  <c:v>88.6</c:v>
                </c:pt>
                <c:pt idx="885">
                  <c:v>88.8</c:v>
                </c:pt>
                <c:pt idx="886">
                  <c:v>88.1</c:v>
                </c:pt>
                <c:pt idx="887">
                  <c:v>91.1</c:v>
                </c:pt>
                <c:pt idx="888">
                  <c:v>80.2</c:v>
                </c:pt>
                <c:pt idx="889">
                  <c:v>87.4</c:v>
                </c:pt>
                <c:pt idx="890">
                  <c:v>83.7</c:v>
                </c:pt>
                <c:pt idx="891">
                  <c:v>87.3</c:v>
                </c:pt>
                <c:pt idx="892">
                  <c:v>80.7</c:v>
                </c:pt>
                <c:pt idx="893">
                  <c:v>93.6</c:v>
                </c:pt>
                <c:pt idx="894">
                  <c:v>95.3</c:v>
                </c:pt>
                <c:pt idx="895">
                  <c:v>96.2</c:v>
                </c:pt>
                <c:pt idx="896">
                  <c:v>97.1</c:v>
                </c:pt>
                <c:pt idx="897">
                  <c:v>96.7</c:v>
                </c:pt>
                <c:pt idx="898">
                  <c:v>98.2</c:v>
                </c:pt>
                <c:pt idx="899">
                  <c:v>97.6</c:v>
                </c:pt>
                <c:pt idx="900">
                  <c:v>97.4</c:v>
                </c:pt>
                <c:pt idx="901">
                  <c:v>97.8</c:v>
                </c:pt>
                <c:pt idx="902">
                  <c:v>97.1</c:v>
                </c:pt>
                <c:pt idx="903">
                  <c:v>98.3</c:v>
                </c:pt>
                <c:pt idx="904">
                  <c:v>97.3</c:v>
                </c:pt>
                <c:pt idx="905">
                  <c:v>97.3</c:v>
                </c:pt>
                <c:pt idx="906">
                  <c:v>97.2</c:v>
                </c:pt>
                <c:pt idx="907">
                  <c:v>96.8</c:v>
                </c:pt>
                <c:pt idx="908">
                  <c:v>95.3</c:v>
                </c:pt>
                <c:pt idx="909">
                  <c:v>93.7</c:v>
                </c:pt>
                <c:pt idx="910">
                  <c:v>93.9</c:v>
                </c:pt>
                <c:pt idx="911">
                  <c:v>94.3</c:v>
                </c:pt>
                <c:pt idx="912">
                  <c:v>94.8</c:v>
                </c:pt>
                <c:pt idx="913">
                  <c:v>95.5</c:v>
                </c:pt>
                <c:pt idx="914">
                  <c:v>95.8</c:v>
                </c:pt>
                <c:pt idx="915">
                  <c:v>96.4</c:v>
                </c:pt>
                <c:pt idx="916">
                  <c:v>97.2</c:v>
                </c:pt>
                <c:pt idx="917">
                  <c:v>97.6</c:v>
                </c:pt>
                <c:pt idx="918">
                  <c:v>98.9</c:v>
                </c:pt>
                <c:pt idx="919">
                  <c:v>98.8</c:v>
                </c:pt>
                <c:pt idx="920">
                  <c:v>100.3</c:v>
                </c:pt>
                <c:pt idx="921">
                  <c:v>100.8</c:v>
                </c:pt>
                <c:pt idx="922">
                  <c:v>100.9</c:v>
                </c:pt>
                <c:pt idx="923">
                  <c:v>101.2</c:v>
                </c:pt>
                <c:pt idx="924">
                  <c:v>101.9</c:v>
                </c:pt>
                <c:pt idx="925">
                  <c:v>101.8</c:v>
                </c:pt>
                <c:pt idx="926">
                  <c:v>101.9</c:v>
                </c:pt>
                <c:pt idx="927">
                  <c:v>101.2</c:v>
                </c:pt>
                <c:pt idx="928">
                  <c:v>101.3</c:v>
                </c:pt>
                <c:pt idx="929">
                  <c:v>101.7</c:v>
                </c:pt>
                <c:pt idx="930">
                  <c:v>102.2</c:v>
                </c:pt>
                <c:pt idx="931">
                  <c:v>101.8</c:v>
                </c:pt>
                <c:pt idx="932">
                  <c:v>102.4</c:v>
                </c:pt>
                <c:pt idx="933">
                  <c:v>106.2</c:v>
                </c:pt>
                <c:pt idx="934">
                  <c:v>107.6</c:v>
                </c:pt>
                <c:pt idx="935">
                  <c:v>108.9</c:v>
                </c:pt>
                <c:pt idx="936">
                  <c:v>115.8</c:v>
                </c:pt>
                <c:pt idx="937">
                  <c:v>107.5</c:v>
                </c:pt>
                <c:pt idx="938">
                  <c:v>107</c:v>
                </c:pt>
                <c:pt idx="939">
                  <c:v>107.3</c:v>
                </c:pt>
                <c:pt idx="940">
                  <c:v>107.6</c:v>
                </c:pt>
                <c:pt idx="941">
                  <c:v>107.7</c:v>
                </c:pt>
                <c:pt idx="942">
                  <c:v>108.1</c:v>
                </c:pt>
                <c:pt idx="943">
                  <c:v>108.6</c:v>
                </c:pt>
                <c:pt idx="944">
                  <c:v>110.1</c:v>
                </c:pt>
                <c:pt idx="945">
                  <c:v>113.7</c:v>
                </c:pt>
                <c:pt idx="946">
                  <c:v>113.4</c:v>
                </c:pt>
                <c:pt idx="947">
                  <c:v>111.7</c:v>
                </c:pt>
                <c:pt idx="948">
                  <c:v>111.9</c:v>
                </c:pt>
                <c:pt idx="949">
                  <c:v>110.5</c:v>
                </c:pt>
                <c:pt idx="950">
                  <c:v>111.4</c:v>
                </c:pt>
                <c:pt idx="951">
                  <c:v>111.6</c:v>
                </c:pt>
                <c:pt idx="952">
                  <c:v>111</c:v>
                </c:pt>
                <c:pt idx="953">
                  <c:v>119.7</c:v>
                </c:pt>
                <c:pt idx="954">
                  <c:v>119</c:v>
                </c:pt>
                <c:pt idx="955">
                  <c:v>119.2</c:v>
                </c:pt>
                <c:pt idx="956">
                  <c:v>119.3</c:v>
                </c:pt>
                <c:pt idx="957">
                  <c:v>119.6</c:v>
                </c:pt>
                <c:pt idx="958">
                  <c:v>119</c:v>
                </c:pt>
                <c:pt idx="959">
                  <c:v>119.2</c:v>
                </c:pt>
                <c:pt idx="960">
                  <c:v>119.8</c:v>
                </c:pt>
                <c:pt idx="961">
                  <c:v>120.7</c:v>
                </c:pt>
                <c:pt idx="962">
                  <c:v>121.5</c:v>
                </c:pt>
                <c:pt idx="963">
                  <c:v>121.2</c:v>
                </c:pt>
                <c:pt idx="964">
                  <c:v>120.9</c:v>
                </c:pt>
                <c:pt idx="965">
                  <c:v>123.2</c:v>
                </c:pt>
                <c:pt idx="966">
                  <c:v>123.7</c:v>
                </c:pt>
                <c:pt idx="967">
                  <c:v>123.8</c:v>
                </c:pt>
                <c:pt idx="968">
                  <c:v>126.7</c:v>
                </c:pt>
                <c:pt idx="969">
                  <c:v>126.2</c:v>
                </c:pt>
                <c:pt idx="970">
                  <c:v>127.2</c:v>
                </c:pt>
                <c:pt idx="971">
                  <c:v>126.9</c:v>
                </c:pt>
                <c:pt idx="972">
                  <c:v>126.3</c:v>
                </c:pt>
                <c:pt idx="973">
                  <c:v>130</c:v>
                </c:pt>
                <c:pt idx="974">
                  <c:v>125.5</c:v>
                </c:pt>
                <c:pt idx="975">
                  <c:v>123.3</c:v>
                </c:pt>
                <c:pt idx="976">
                  <c:v>124.3</c:v>
                </c:pt>
                <c:pt idx="977">
                  <c:v>124.2</c:v>
                </c:pt>
                <c:pt idx="978">
                  <c:v>123.4</c:v>
                </c:pt>
                <c:pt idx="979">
                  <c:v>127.3</c:v>
                </c:pt>
                <c:pt idx="980">
                  <c:v>127.5</c:v>
                </c:pt>
                <c:pt idx="981">
                  <c:v>126.7</c:v>
                </c:pt>
                <c:pt idx="982">
                  <c:v>127.4</c:v>
                </c:pt>
                <c:pt idx="983">
                  <c:v>127.4</c:v>
                </c:pt>
                <c:pt idx="984">
                  <c:v>128.30000000000001</c:v>
                </c:pt>
                <c:pt idx="985">
                  <c:v>128.6</c:v>
                </c:pt>
                <c:pt idx="986">
                  <c:v>127.2</c:v>
                </c:pt>
                <c:pt idx="987">
                  <c:v>130.9</c:v>
                </c:pt>
                <c:pt idx="988">
                  <c:v>131.30000000000001</c:v>
                </c:pt>
                <c:pt idx="989">
                  <c:v>126.8</c:v>
                </c:pt>
                <c:pt idx="990">
                  <c:v>127.2</c:v>
                </c:pt>
                <c:pt idx="991">
                  <c:v>127.2</c:v>
                </c:pt>
                <c:pt idx="992">
                  <c:v>117.8</c:v>
                </c:pt>
                <c:pt idx="993">
                  <c:v>117.8</c:v>
                </c:pt>
                <c:pt idx="994">
                  <c:v>128.1</c:v>
                </c:pt>
                <c:pt idx="995">
                  <c:v>127.6</c:v>
                </c:pt>
                <c:pt idx="996">
                  <c:v>126.8</c:v>
                </c:pt>
                <c:pt idx="997">
                  <c:v>126.3</c:v>
                </c:pt>
                <c:pt idx="998">
                  <c:v>119.8</c:v>
                </c:pt>
                <c:pt idx="999">
                  <c:v>125.2</c:v>
                </c:pt>
                <c:pt idx="1000">
                  <c:v>134.30000000000001</c:v>
                </c:pt>
                <c:pt idx="1001">
                  <c:v>131.9</c:v>
                </c:pt>
                <c:pt idx="1002">
                  <c:v>119</c:v>
                </c:pt>
                <c:pt idx="1003">
                  <c:v>130.1</c:v>
                </c:pt>
                <c:pt idx="1004">
                  <c:v>147.1</c:v>
                </c:pt>
                <c:pt idx="1005">
                  <c:v>145.1</c:v>
                </c:pt>
                <c:pt idx="1006">
                  <c:v>142.69999999999999</c:v>
                </c:pt>
                <c:pt idx="1007">
                  <c:v>143.5</c:v>
                </c:pt>
                <c:pt idx="1008">
                  <c:v>148</c:v>
                </c:pt>
                <c:pt idx="1009">
                  <c:v>152</c:v>
                </c:pt>
                <c:pt idx="1010">
                  <c:v>142.9</c:v>
                </c:pt>
                <c:pt idx="1011">
                  <c:v>153.1</c:v>
                </c:pt>
                <c:pt idx="1012">
                  <c:v>158.19999999999999</c:v>
                </c:pt>
                <c:pt idx="1013">
                  <c:v>144.30000000000001</c:v>
                </c:pt>
                <c:pt idx="1014">
                  <c:v>142.69999999999999</c:v>
                </c:pt>
                <c:pt idx="1015">
                  <c:v>149.19999999999999</c:v>
                </c:pt>
                <c:pt idx="1016">
                  <c:v>145.9</c:v>
                </c:pt>
                <c:pt idx="1017">
                  <c:v>153</c:v>
                </c:pt>
                <c:pt idx="1018">
                  <c:v>144.4</c:v>
                </c:pt>
                <c:pt idx="1019">
                  <c:v>141.30000000000001</c:v>
                </c:pt>
                <c:pt idx="1020">
                  <c:v>142.80000000000001</c:v>
                </c:pt>
                <c:pt idx="1021">
                  <c:v>137.5</c:v>
                </c:pt>
                <c:pt idx="1022">
                  <c:v>137.6</c:v>
                </c:pt>
                <c:pt idx="1023">
                  <c:v>132.9</c:v>
                </c:pt>
                <c:pt idx="1024">
                  <c:v>133.5</c:v>
                </c:pt>
                <c:pt idx="1025">
                  <c:v>140.6</c:v>
                </c:pt>
                <c:pt idx="1026">
                  <c:v>140.5</c:v>
                </c:pt>
                <c:pt idx="1027">
                  <c:v>137</c:v>
                </c:pt>
                <c:pt idx="1028">
                  <c:v>132.6</c:v>
                </c:pt>
                <c:pt idx="1029">
                  <c:v>140.69999999999999</c:v>
                </c:pt>
                <c:pt idx="1030">
                  <c:v>136</c:v>
                </c:pt>
                <c:pt idx="1031">
                  <c:v>136</c:v>
                </c:pt>
                <c:pt idx="1032">
                  <c:v>141.1</c:v>
                </c:pt>
                <c:pt idx="1033">
                  <c:v>146.69999999999999</c:v>
                </c:pt>
                <c:pt idx="1034">
                  <c:v>139.4</c:v>
                </c:pt>
                <c:pt idx="1035">
                  <c:v>133.5</c:v>
                </c:pt>
                <c:pt idx="1036">
                  <c:v>138.4</c:v>
                </c:pt>
                <c:pt idx="1037">
                  <c:v>131.19999999999999</c:v>
                </c:pt>
                <c:pt idx="1038">
                  <c:v>138</c:v>
                </c:pt>
                <c:pt idx="1039">
                  <c:v>138.5</c:v>
                </c:pt>
                <c:pt idx="1040">
                  <c:v>138</c:v>
                </c:pt>
                <c:pt idx="1041">
                  <c:v>124.3</c:v>
                </c:pt>
                <c:pt idx="1042">
                  <c:v>137.6</c:v>
                </c:pt>
                <c:pt idx="1043">
                  <c:v>138.19999999999999</c:v>
                </c:pt>
                <c:pt idx="1044">
                  <c:v>136.6</c:v>
                </c:pt>
                <c:pt idx="1045">
                  <c:v>131</c:v>
                </c:pt>
                <c:pt idx="1046">
                  <c:v>127.1</c:v>
                </c:pt>
                <c:pt idx="1047">
                  <c:v>133.80000000000001</c:v>
                </c:pt>
                <c:pt idx="1048">
                  <c:v>133.69999999999999</c:v>
                </c:pt>
                <c:pt idx="1049">
                  <c:v>139.19999999999999</c:v>
                </c:pt>
                <c:pt idx="1050">
                  <c:v>135.1</c:v>
                </c:pt>
                <c:pt idx="1051">
                  <c:v>132.69999999999999</c:v>
                </c:pt>
                <c:pt idx="1052">
                  <c:v>134.19999999999999</c:v>
                </c:pt>
                <c:pt idx="1053">
                  <c:v>139</c:v>
                </c:pt>
                <c:pt idx="1054">
                  <c:v>130.80000000000001</c:v>
                </c:pt>
                <c:pt idx="1055">
                  <c:v>123.5</c:v>
                </c:pt>
                <c:pt idx="1056">
                  <c:v>132.19999999999999</c:v>
                </c:pt>
                <c:pt idx="1057">
                  <c:v>132.69999999999999</c:v>
                </c:pt>
                <c:pt idx="1058">
                  <c:v>132.4</c:v>
                </c:pt>
                <c:pt idx="1059">
                  <c:v>139.80000000000001</c:v>
                </c:pt>
                <c:pt idx="1060">
                  <c:v>134.6</c:v>
                </c:pt>
                <c:pt idx="1061">
                  <c:v>122.7</c:v>
                </c:pt>
                <c:pt idx="1062">
                  <c:v>126.9</c:v>
                </c:pt>
                <c:pt idx="1063">
                  <c:v>123.9</c:v>
                </c:pt>
                <c:pt idx="1064">
                  <c:v>120.7</c:v>
                </c:pt>
                <c:pt idx="1065">
                  <c:v>126.5</c:v>
                </c:pt>
                <c:pt idx="1066">
                  <c:v>128.6</c:v>
                </c:pt>
                <c:pt idx="1067">
                  <c:v>121.8</c:v>
                </c:pt>
                <c:pt idx="1068">
                  <c:v>125.4</c:v>
                </c:pt>
                <c:pt idx="1069">
                  <c:v>117.9</c:v>
                </c:pt>
                <c:pt idx="1070">
                  <c:v>123.4</c:v>
                </c:pt>
                <c:pt idx="1071">
                  <c:v>120.8</c:v>
                </c:pt>
                <c:pt idx="1072">
                  <c:v>120</c:v>
                </c:pt>
                <c:pt idx="1073">
                  <c:v>114.1</c:v>
                </c:pt>
                <c:pt idx="1074">
                  <c:v>116.9</c:v>
                </c:pt>
                <c:pt idx="1075">
                  <c:v>124.7</c:v>
                </c:pt>
                <c:pt idx="1076">
                  <c:v>123.3</c:v>
                </c:pt>
                <c:pt idx="1077">
                  <c:v>111.7</c:v>
                </c:pt>
                <c:pt idx="1078">
                  <c:v>116.7</c:v>
                </c:pt>
                <c:pt idx="1079">
                  <c:v>120.7</c:v>
                </c:pt>
                <c:pt idx="1080">
                  <c:v>124.2</c:v>
                </c:pt>
                <c:pt idx="1081">
                  <c:v>114.9</c:v>
                </c:pt>
                <c:pt idx="1082">
                  <c:v>121.1</c:v>
                </c:pt>
                <c:pt idx="1083">
                  <c:v>128.30000000000001</c:v>
                </c:pt>
                <c:pt idx="1084">
                  <c:v>128.4</c:v>
                </c:pt>
                <c:pt idx="1085">
                  <c:v>128.4</c:v>
                </c:pt>
                <c:pt idx="1086">
                  <c:v>128.5</c:v>
                </c:pt>
                <c:pt idx="1087">
                  <c:v>129.4</c:v>
                </c:pt>
                <c:pt idx="1088">
                  <c:v>127.2</c:v>
                </c:pt>
                <c:pt idx="1089">
                  <c:v>125.7</c:v>
                </c:pt>
                <c:pt idx="1090">
                  <c:v>126.1</c:v>
                </c:pt>
                <c:pt idx="1091">
                  <c:v>124.9</c:v>
                </c:pt>
                <c:pt idx="1092">
                  <c:v>125.3</c:v>
                </c:pt>
                <c:pt idx="1093">
                  <c:v>125.4</c:v>
                </c:pt>
                <c:pt idx="1094">
                  <c:v>126.9</c:v>
                </c:pt>
                <c:pt idx="1095">
                  <c:v>127.7</c:v>
                </c:pt>
                <c:pt idx="1096">
                  <c:v>129</c:v>
                </c:pt>
                <c:pt idx="1097">
                  <c:v>130</c:v>
                </c:pt>
                <c:pt idx="1098">
                  <c:v>130.30000000000001</c:v>
                </c:pt>
                <c:pt idx="1099">
                  <c:v>132</c:v>
                </c:pt>
                <c:pt idx="1100">
                  <c:v>134.30000000000001</c:v>
                </c:pt>
                <c:pt idx="1101">
                  <c:v>134.19999999999999</c:v>
                </c:pt>
                <c:pt idx="1102">
                  <c:v>133</c:v>
                </c:pt>
                <c:pt idx="1103">
                  <c:v>131.9</c:v>
                </c:pt>
                <c:pt idx="1104">
                  <c:v>131.69999999999999</c:v>
                </c:pt>
                <c:pt idx="1105">
                  <c:v>130.30000000000001</c:v>
                </c:pt>
                <c:pt idx="1106">
                  <c:v>130.30000000000001</c:v>
                </c:pt>
                <c:pt idx="1107">
                  <c:v>129.80000000000001</c:v>
                </c:pt>
                <c:pt idx="1108">
                  <c:v>127.9</c:v>
                </c:pt>
                <c:pt idx="1109">
                  <c:v>128.19999999999999</c:v>
                </c:pt>
                <c:pt idx="1110">
                  <c:v>130</c:v>
                </c:pt>
                <c:pt idx="1111">
                  <c:v>129.69999999999999</c:v>
                </c:pt>
                <c:pt idx="1112">
                  <c:v>131.80000000000001</c:v>
                </c:pt>
                <c:pt idx="1113">
                  <c:v>134</c:v>
                </c:pt>
                <c:pt idx="1114">
                  <c:v>131.5</c:v>
                </c:pt>
                <c:pt idx="1115">
                  <c:v>131.89999999999995</c:v>
                </c:pt>
                <c:pt idx="1116">
                  <c:v>131.10000000000005</c:v>
                </c:pt>
                <c:pt idx="1117">
                  <c:v>131.19999999999999</c:v>
                </c:pt>
                <c:pt idx="1118">
                  <c:v>131</c:v>
                </c:pt>
                <c:pt idx="1119">
                  <c:v>131</c:v>
                </c:pt>
                <c:pt idx="1120">
                  <c:v>144.89999999999998</c:v>
                </c:pt>
                <c:pt idx="1121">
                  <c:v>124.8</c:v>
                </c:pt>
                <c:pt idx="1122">
                  <c:v>123.5</c:v>
                </c:pt>
                <c:pt idx="1123">
                  <c:v>124.8</c:v>
                </c:pt>
                <c:pt idx="1124">
                  <c:v>127.7</c:v>
                </c:pt>
                <c:pt idx="1125">
                  <c:v>131.80000000000001</c:v>
                </c:pt>
                <c:pt idx="1126">
                  <c:v>126.9</c:v>
                </c:pt>
                <c:pt idx="1127">
                  <c:v>121.8</c:v>
                </c:pt>
                <c:pt idx="1128">
                  <c:v>112.5</c:v>
                </c:pt>
                <c:pt idx="1129">
                  <c:v>123.8</c:v>
                </c:pt>
                <c:pt idx="1130">
                  <c:v>140</c:v>
                </c:pt>
                <c:pt idx="1131">
                  <c:v>136.69999999999999</c:v>
                </c:pt>
                <c:pt idx="1132">
                  <c:v>134</c:v>
                </c:pt>
                <c:pt idx="1133">
                  <c:v>133.5</c:v>
                </c:pt>
                <c:pt idx="1134">
                  <c:v>133.80000000000001</c:v>
                </c:pt>
                <c:pt idx="1135">
                  <c:v>133.9</c:v>
                </c:pt>
                <c:pt idx="1136">
                  <c:v>133.9</c:v>
                </c:pt>
                <c:pt idx="1137">
                  <c:v>134</c:v>
                </c:pt>
                <c:pt idx="1138">
                  <c:v>133.80000000000001</c:v>
                </c:pt>
                <c:pt idx="1139">
                  <c:v>134.6</c:v>
                </c:pt>
                <c:pt idx="1140">
                  <c:v>134.4</c:v>
                </c:pt>
                <c:pt idx="1141">
                  <c:v>133.69999999999999</c:v>
                </c:pt>
                <c:pt idx="1142">
                  <c:v>133.4</c:v>
                </c:pt>
                <c:pt idx="1143">
                  <c:v>133.5</c:v>
                </c:pt>
                <c:pt idx="1144">
                  <c:v>135.1</c:v>
                </c:pt>
                <c:pt idx="1145">
                  <c:v>137</c:v>
                </c:pt>
                <c:pt idx="1146">
                  <c:v>137.6</c:v>
                </c:pt>
                <c:pt idx="1147">
                  <c:v>143</c:v>
                </c:pt>
                <c:pt idx="1148">
                  <c:v>147.1</c:v>
                </c:pt>
                <c:pt idx="1149">
                  <c:v>146.69999999999999</c:v>
                </c:pt>
                <c:pt idx="1150">
                  <c:v>147.4</c:v>
                </c:pt>
                <c:pt idx="1151">
                  <c:v>148.80000000000001</c:v>
                </c:pt>
                <c:pt idx="1152">
                  <c:v>149</c:v>
                </c:pt>
                <c:pt idx="1153">
                  <c:v>148.19999999999999</c:v>
                </c:pt>
                <c:pt idx="1154">
                  <c:v>150.5</c:v>
                </c:pt>
                <c:pt idx="1155">
                  <c:v>149.80000000000001</c:v>
                </c:pt>
                <c:pt idx="1156">
                  <c:v>150.4</c:v>
                </c:pt>
                <c:pt idx="1157">
                  <c:v>150.30000000000001</c:v>
                </c:pt>
                <c:pt idx="1158">
                  <c:v>150.1</c:v>
                </c:pt>
                <c:pt idx="1159">
                  <c:v>151.6</c:v>
                </c:pt>
                <c:pt idx="1160">
                  <c:v>152</c:v>
                </c:pt>
                <c:pt idx="1161">
                  <c:v>152.6</c:v>
                </c:pt>
                <c:pt idx="1162">
                  <c:v>149.1</c:v>
                </c:pt>
                <c:pt idx="1163">
                  <c:v>149.19999999999999</c:v>
                </c:pt>
                <c:pt idx="1164">
                  <c:v>148.19999999999999</c:v>
                </c:pt>
                <c:pt idx="1165">
                  <c:v>148.80000000000001</c:v>
                </c:pt>
                <c:pt idx="1166">
                  <c:v>149.5</c:v>
                </c:pt>
                <c:pt idx="1167">
                  <c:v>152.80000000000001</c:v>
                </c:pt>
                <c:pt idx="1168">
                  <c:v>153.30000000000001</c:v>
                </c:pt>
                <c:pt idx="1169">
                  <c:v>143.80000000000001</c:v>
                </c:pt>
                <c:pt idx="1170">
                  <c:v>152.30000000000001</c:v>
                </c:pt>
                <c:pt idx="1171">
                  <c:v>145.4</c:v>
                </c:pt>
                <c:pt idx="1172">
                  <c:v>144.6</c:v>
                </c:pt>
                <c:pt idx="1173">
                  <c:v>145.4</c:v>
                </c:pt>
                <c:pt idx="1174">
                  <c:v>143.5</c:v>
                </c:pt>
                <c:pt idx="1175">
                  <c:v>144</c:v>
                </c:pt>
                <c:pt idx="1176">
                  <c:v>142.5</c:v>
                </c:pt>
                <c:pt idx="1177">
                  <c:v>134.9</c:v>
                </c:pt>
                <c:pt idx="1178">
                  <c:v>140.4</c:v>
                </c:pt>
                <c:pt idx="1179">
                  <c:v>141.4</c:v>
                </c:pt>
                <c:pt idx="1180">
                  <c:v>137.4</c:v>
                </c:pt>
                <c:pt idx="1181">
                  <c:v>142.6</c:v>
                </c:pt>
                <c:pt idx="1182">
                  <c:v>139.19999999999999</c:v>
                </c:pt>
                <c:pt idx="1183">
                  <c:v>146.5</c:v>
                </c:pt>
                <c:pt idx="1184">
                  <c:v>144.5</c:v>
                </c:pt>
                <c:pt idx="1185">
                  <c:v>143.19999999999999</c:v>
                </c:pt>
                <c:pt idx="1186">
                  <c:v>145</c:v>
                </c:pt>
                <c:pt idx="1187">
                  <c:v>140.1</c:v>
                </c:pt>
                <c:pt idx="1188">
                  <c:v>139.5</c:v>
                </c:pt>
                <c:pt idx="1189">
                  <c:v>139.1</c:v>
                </c:pt>
                <c:pt idx="1190">
                  <c:v>139.5</c:v>
                </c:pt>
                <c:pt idx="1191">
                  <c:v>141.80000000000001</c:v>
                </c:pt>
                <c:pt idx="1192">
                  <c:v>140.69999999999999</c:v>
                </c:pt>
                <c:pt idx="1193">
                  <c:v>139.69999999999999</c:v>
                </c:pt>
                <c:pt idx="1194">
                  <c:v>140.1</c:v>
                </c:pt>
                <c:pt idx="1195">
                  <c:v>138.1</c:v>
                </c:pt>
                <c:pt idx="1196">
                  <c:v>134.9</c:v>
                </c:pt>
                <c:pt idx="1197">
                  <c:v>135.19999999999999</c:v>
                </c:pt>
                <c:pt idx="1198">
                  <c:v>134</c:v>
                </c:pt>
                <c:pt idx="1199">
                  <c:v>132.1</c:v>
                </c:pt>
                <c:pt idx="1200">
                  <c:v>130.9</c:v>
                </c:pt>
                <c:pt idx="1201">
                  <c:v>130.4</c:v>
                </c:pt>
                <c:pt idx="1202">
                  <c:v>127.5</c:v>
                </c:pt>
                <c:pt idx="1203">
                  <c:v>126.8</c:v>
                </c:pt>
                <c:pt idx="1204">
                  <c:v>129.9</c:v>
                </c:pt>
                <c:pt idx="1205">
                  <c:v>129.9</c:v>
                </c:pt>
                <c:pt idx="1206">
                  <c:v>131</c:v>
                </c:pt>
                <c:pt idx="1207">
                  <c:v>135.1</c:v>
                </c:pt>
                <c:pt idx="1208">
                  <c:v>136.69999999999999</c:v>
                </c:pt>
                <c:pt idx="1209">
                  <c:v>133.5</c:v>
                </c:pt>
                <c:pt idx="1210">
                  <c:v>133.30000000000001</c:v>
                </c:pt>
                <c:pt idx="1211">
                  <c:v>132.19999999999999</c:v>
                </c:pt>
                <c:pt idx="1212">
                  <c:v>132.5</c:v>
                </c:pt>
                <c:pt idx="1213">
                  <c:v>131.5</c:v>
                </c:pt>
                <c:pt idx="1214">
                  <c:v>131.19999999999999</c:v>
                </c:pt>
                <c:pt idx="1215">
                  <c:v>131.5</c:v>
                </c:pt>
                <c:pt idx="1216">
                  <c:v>133.1</c:v>
                </c:pt>
                <c:pt idx="1217">
                  <c:v>131.6</c:v>
                </c:pt>
                <c:pt idx="1218">
                  <c:v>132.80000000000001</c:v>
                </c:pt>
                <c:pt idx="1219">
                  <c:v>132.6</c:v>
                </c:pt>
                <c:pt idx="1220">
                  <c:v>132.19999999999999</c:v>
                </c:pt>
                <c:pt idx="1221">
                  <c:v>132</c:v>
                </c:pt>
                <c:pt idx="1222">
                  <c:v>129.4</c:v>
                </c:pt>
                <c:pt idx="1223">
                  <c:v>129.6</c:v>
                </c:pt>
                <c:pt idx="1224">
                  <c:v>127.7</c:v>
                </c:pt>
                <c:pt idx="1225">
                  <c:v>128</c:v>
                </c:pt>
                <c:pt idx="1226">
                  <c:v>127.8</c:v>
                </c:pt>
                <c:pt idx="1227">
                  <c:v>127.1</c:v>
                </c:pt>
                <c:pt idx="1228">
                  <c:v>125.9</c:v>
                </c:pt>
                <c:pt idx="1229">
                  <c:v>125.8</c:v>
                </c:pt>
                <c:pt idx="1230">
                  <c:v>127</c:v>
                </c:pt>
                <c:pt idx="1231">
                  <c:v>124.2</c:v>
                </c:pt>
                <c:pt idx="1232">
                  <c:v>124</c:v>
                </c:pt>
                <c:pt idx="1233">
                  <c:v>123.4</c:v>
                </c:pt>
                <c:pt idx="1234">
                  <c:v>124.6</c:v>
                </c:pt>
                <c:pt idx="1235">
                  <c:v>129.1</c:v>
                </c:pt>
                <c:pt idx="1236">
                  <c:v>128.6</c:v>
                </c:pt>
                <c:pt idx="1237">
                  <c:v>126.7</c:v>
                </c:pt>
                <c:pt idx="1238">
                  <c:v>125</c:v>
                </c:pt>
                <c:pt idx="1239">
                  <c:v>125.3</c:v>
                </c:pt>
                <c:pt idx="1240">
                  <c:v>125.89469999999996</c:v>
                </c:pt>
                <c:pt idx="1241">
                  <c:v>125.62020000000001</c:v>
                </c:pt>
                <c:pt idx="1242">
                  <c:v>124.6</c:v>
                </c:pt>
                <c:pt idx="1243">
                  <c:v>123.8</c:v>
                </c:pt>
                <c:pt idx="1244">
                  <c:v>122.9</c:v>
                </c:pt>
                <c:pt idx="1245">
                  <c:v>120.4</c:v>
                </c:pt>
                <c:pt idx="1246">
                  <c:v>122.3</c:v>
                </c:pt>
                <c:pt idx="1247">
                  <c:v>119.8</c:v>
                </c:pt>
                <c:pt idx="1248">
                  <c:v>120.1</c:v>
                </c:pt>
                <c:pt idx="1249">
                  <c:v>118.6</c:v>
                </c:pt>
                <c:pt idx="1250">
                  <c:v>120.7</c:v>
                </c:pt>
                <c:pt idx="1251">
                  <c:v>119</c:v>
                </c:pt>
                <c:pt idx="1252">
                  <c:v>118.9</c:v>
                </c:pt>
                <c:pt idx="1253">
                  <c:v>121.4</c:v>
                </c:pt>
                <c:pt idx="1254">
                  <c:v>123</c:v>
                </c:pt>
                <c:pt idx="1255">
                  <c:v>124.4</c:v>
                </c:pt>
                <c:pt idx="1256">
                  <c:v>126</c:v>
                </c:pt>
                <c:pt idx="1257">
                  <c:v>131</c:v>
                </c:pt>
                <c:pt idx="1258">
                  <c:v>131.4</c:v>
                </c:pt>
                <c:pt idx="1259">
                  <c:v>140.80000000000001</c:v>
                </c:pt>
                <c:pt idx="1260">
                  <c:v>142.80000000000001</c:v>
                </c:pt>
                <c:pt idx="1261">
                  <c:v>138.69999999999999</c:v>
                </c:pt>
                <c:pt idx="1262">
                  <c:v>142.1</c:v>
                </c:pt>
                <c:pt idx="1263">
                  <c:v>141.1</c:v>
                </c:pt>
                <c:pt idx="1264">
                  <c:v>141.80000000000001</c:v>
                </c:pt>
                <c:pt idx="1265">
                  <c:v>139.9</c:v>
                </c:pt>
                <c:pt idx="1266">
                  <c:v>140.4</c:v>
                </c:pt>
                <c:pt idx="1267">
                  <c:v>140.80000000000001</c:v>
                </c:pt>
                <c:pt idx="1268">
                  <c:v>142</c:v>
                </c:pt>
                <c:pt idx="1269">
                  <c:v>143</c:v>
                </c:pt>
                <c:pt idx="1270">
                  <c:v>141.60000000000002</c:v>
                </c:pt>
                <c:pt idx="1271">
                  <c:v>141.60000000000002</c:v>
                </c:pt>
                <c:pt idx="1272">
                  <c:v>141.29999999999993</c:v>
                </c:pt>
                <c:pt idx="1273">
                  <c:v>144.79999999999995</c:v>
                </c:pt>
                <c:pt idx="1274">
                  <c:v>129.9</c:v>
                </c:pt>
                <c:pt idx="1275">
                  <c:v>129.69999999999999</c:v>
                </c:pt>
                <c:pt idx="1276">
                  <c:v>130.6</c:v>
                </c:pt>
                <c:pt idx="1277">
                  <c:v>142.9</c:v>
                </c:pt>
                <c:pt idx="1278">
                  <c:v>144.1</c:v>
                </c:pt>
                <c:pt idx="1279">
                  <c:v>142.9</c:v>
                </c:pt>
                <c:pt idx="1280">
                  <c:v>148.80000000000001</c:v>
                </c:pt>
                <c:pt idx="1281">
                  <c:v>148.5</c:v>
                </c:pt>
                <c:pt idx="1282">
                  <c:v>148</c:v>
                </c:pt>
                <c:pt idx="1283">
                  <c:v>148.4</c:v>
                </c:pt>
                <c:pt idx="1284">
                  <c:v>147.1</c:v>
                </c:pt>
                <c:pt idx="1285">
                  <c:v>146.19999999999999</c:v>
                </c:pt>
                <c:pt idx="1286">
                  <c:v>140.80000000000001</c:v>
                </c:pt>
                <c:pt idx="1287">
                  <c:v>140.30000000000001</c:v>
                </c:pt>
                <c:pt idx="1288">
                  <c:v>138</c:v>
                </c:pt>
                <c:pt idx="1289">
                  <c:v>136.6</c:v>
                </c:pt>
                <c:pt idx="1290">
                  <c:v>135.5</c:v>
                </c:pt>
                <c:pt idx="1291">
                  <c:v>140.4</c:v>
                </c:pt>
                <c:pt idx="1292">
                  <c:v>136.5</c:v>
                </c:pt>
                <c:pt idx="1293">
                  <c:v>132.80000000000001</c:v>
                </c:pt>
                <c:pt idx="1294">
                  <c:v>129.80000000000001</c:v>
                </c:pt>
                <c:pt idx="1295">
                  <c:v>123.1</c:v>
                </c:pt>
                <c:pt idx="1296">
                  <c:v>116.9</c:v>
                </c:pt>
                <c:pt idx="1297">
                  <c:v>111.7</c:v>
                </c:pt>
                <c:pt idx="1298">
                  <c:v>113.7</c:v>
                </c:pt>
                <c:pt idx="1299">
                  <c:v>118.65049591064454</c:v>
                </c:pt>
                <c:pt idx="1300">
                  <c:v>107.1</c:v>
                </c:pt>
                <c:pt idx="1301">
                  <c:v>103.6</c:v>
                </c:pt>
                <c:pt idx="1302">
                  <c:v>112.6</c:v>
                </c:pt>
                <c:pt idx="1303">
                  <c:v>116.2</c:v>
                </c:pt>
                <c:pt idx="1304">
                  <c:v>110.4</c:v>
                </c:pt>
                <c:pt idx="1305">
                  <c:v>111.5</c:v>
                </c:pt>
                <c:pt idx="1306">
                  <c:v>112.8</c:v>
                </c:pt>
                <c:pt idx="1307">
                  <c:v>117.7</c:v>
                </c:pt>
                <c:pt idx="1308">
                  <c:v>113</c:v>
                </c:pt>
                <c:pt idx="1309">
                  <c:v>117.4</c:v>
                </c:pt>
                <c:pt idx="1310">
                  <c:v>115.2</c:v>
                </c:pt>
                <c:pt idx="1311">
                  <c:v>112.8</c:v>
                </c:pt>
                <c:pt idx="1312">
                  <c:v>113.5</c:v>
                </c:pt>
                <c:pt idx="1313">
                  <c:v>113.6</c:v>
                </c:pt>
                <c:pt idx="1314">
                  <c:v>116</c:v>
                </c:pt>
                <c:pt idx="1315">
                  <c:v>115.1</c:v>
                </c:pt>
                <c:pt idx="1316">
                  <c:v>116.5</c:v>
                </c:pt>
                <c:pt idx="1317">
                  <c:v>116.1</c:v>
                </c:pt>
                <c:pt idx="1318">
                  <c:v>114.1</c:v>
                </c:pt>
                <c:pt idx="1319">
                  <c:v>113.6</c:v>
                </c:pt>
                <c:pt idx="1320">
                  <c:v>109.2</c:v>
                </c:pt>
                <c:pt idx="1321">
                  <c:v>106.5</c:v>
                </c:pt>
                <c:pt idx="1322">
                  <c:v>107.7</c:v>
                </c:pt>
                <c:pt idx="1323">
                  <c:v>103.9</c:v>
                </c:pt>
                <c:pt idx="1324">
                  <c:v>102.6</c:v>
                </c:pt>
                <c:pt idx="1325">
                  <c:v>100.9</c:v>
                </c:pt>
                <c:pt idx="1326">
                  <c:v>102.4</c:v>
                </c:pt>
                <c:pt idx="1327">
                  <c:v>103.9</c:v>
                </c:pt>
                <c:pt idx="1328">
                  <c:v>109.1</c:v>
                </c:pt>
                <c:pt idx="1329">
                  <c:v>106.5</c:v>
                </c:pt>
                <c:pt idx="1330">
                  <c:v>109.2</c:v>
                </c:pt>
                <c:pt idx="1331">
                  <c:v>111.9</c:v>
                </c:pt>
                <c:pt idx="1332">
                  <c:v>113.3</c:v>
                </c:pt>
                <c:pt idx="1333">
                  <c:v>111.7</c:v>
                </c:pt>
                <c:pt idx="1334">
                  <c:v>118.8</c:v>
                </c:pt>
                <c:pt idx="1335">
                  <c:v>121.5</c:v>
                </c:pt>
                <c:pt idx="1336">
                  <c:v>121.9</c:v>
                </c:pt>
                <c:pt idx="1337">
                  <c:v>121.8</c:v>
                </c:pt>
                <c:pt idx="1338">
                  <c:v>123.3</c:v>
                </c:pt>
                <c:pt idx="1339">
                  <c:v>121.2</c:v>
                </c:pt>
                <c:pt idx="1340">
                  <c:v>119.2</c:v>
                </c:pt>
                <c:pt idx="1341">
                  <c:v>123.1</c:v>
                </c:pt>
                <c:pt idx="1342">
                  <c:v>124.4</c:v>
                </c:pt>
                <c:pt idx="1343">
                  <c:v>125.9</c:v>
                </c:pt>
                <c:pt idx="1344">
                  <c:v>125.5</c:v>
                </c:pt>
                <c:pt idx="1345">
                  <c:v>125.5</c:v>
                </c:pt>
                <c:pt idx="1346">
                  <c:v>125.7</c:v>
                </c:pt>
                <c:pt idx="1347">
                  <c:v>124</c:v>
                </c:pt>
                <c:pt idx="1348">
                  <c:v>123.7</c:v>
                </c:pt>
                <c:pt idx="1349">
                  <c:v>122.4</c:v>
                </c:pt>
                <c:pt idx="1350">
                  <c:v>123.1</c:v>
                </c:pt>
                <c:pt idx="1351">
                  <c:v>122.2</c:v>
                </c:pt>
                <c:pt idx="1352">
                  <c:v>120.6</c:v>
                </c:pt>
                <c:pt idx="1353">
                  <c:v>123.8</c:v>
                </c:pt>
                <c:pt idx="1354">
                  <c:v>121.6</c:v>
                </c:pt>
                <c:pt idx="1355">
                  <c:v>120.9</c:v>
                </c:pt>
                <c:pt idx="1356">
                  <c:v>121</c:v>
                </c:pt>
                <c:pt idx="1357">
                  <c:v>121.4</c:v>
                </c:pt>
                <c:pt idx="1358">
                  <c:v>120.9</c:v>
                </c:pt>
                <c:pt idx="1359">
                  <c:v>123.8</c:v>
                </c:pt>
                <c:pt idx="1360">
                  <c:v>133.1</c:v>
                </c:pt>
                <c:pt idx="1361">
                  <c:v>130.30000000000001</c:v>
                </c:pt>
                <c:pt idx="1362">
                  <c:v>129.1</c:v>
                </c:pt>
                <c:pt idx="1363">
                  <c:v>128.6</c:v>
                </c:pt>
                <c:pt idx="1364">
                  <c:v>122.83548507690428</c:v>
                </c:pt>
                <c:pt idx="1365">
                  <c:v>120.31442642211914</c:v>
                </c:pt>
                <c:pt idx="1366">
                  <c:v>120.79247055053712</c:v>
                </c:pt>
                <c:pt idx="1367">
                  <c:v>121.2705146789551</c:v>
                </c:pt>
                <c:pt idx="1368">
                  <c:v>122.27433120727538</c:v>
                </c:pt>
                <c:pt idx="1369">
                  <c:v>122.52528533935543</c:v>
                </c:pt>
                <c:pt idx="1370">
                  <c:v>121.94900360107425</c:v>
                </c:pt>
                <c:pt idx="1371">
                  <c:v>118.9</c:v>
                </c:pt>
                <c:pt idx="1372">
                  <c:v>118.1</c:v>
                </c:pt>
                <c:pt idx="1373">
                  <c:v>115.9</c:v>
                </c:pt>
                <c:pt idx="1374">
                  <c:v>113</c:v>
                </c:pt>
                <c:pt idx="1375">
                  <c:v>114.6</c:v>
                </c:pt>
                <c:pt idx="1376">
                  <c:v>110.4</c:v>
                </c:pt>
                <c:pt idx="1377">
                  <c:v>110.5</c:v>
                </c:pt>
                <c:pt idx="1378">
                  <c:v>99.568651580810524</c:v>
                </c:pt>
                <c:pt idx="1379">
                  <c:v>102.1</c:v>
                </c:pt>
                <c:pt idx="1380">
                  <c:v>105.9</c:v>
                </c:pt>
                <c:pt idx="1381">
                  <c:v>107.3</c:v>
                </c:pt>
                <c:pt idx="1382">
                  <c:v>107.8</c:v>
                </c:pt>
                <c:pt idx="1383">
                  <c:v>104.9</c:v>
                </c:pt>
                <c:pt idx="1384">
                  <c:v>107</c:v>
                </c:pt>
                <c:pt idx="1385">
                  <c:v>105.8</c:v>
                </c:pt>
                <c:pt idx="1386">
                  <c:v>109</c:v>
                </c:pt>
                <c:pt idx="1387">
                  <c:v>106.1</c:v>
                </c:pt>
                <c:pt idx="1388">
                  <c:v>103.9</c:v>
                </c:pt>
                <c:pt idx="1389">
                  <c:v>110.1</c:v>
                </c:pt>
                <c:pt idx="1390">
                  <c:v>108</c:v>
                </c:pt>
                <c:pt idx="1391">
                  <c:v>107</c:v>
                </c:pt>
                <c:pt idx="1392">
                  <c:v>100.9</c:v>
                </c:pt>
                <c:pt idx="1393">
                  <c:v>92</c:v>
                </c:pt>
                <c:pt idx="1394">
                  <c:v>109.5</c:v>
                </c:pt>
                <c:pt idx="1395">
                  <c:v>110.3</c:v>
                </c:pt>
                <c:pt idx="1396">
                  <c:v>108.9</c:v>
                </c:pt>
                <c:pt idx="1397">
                  <c:v>107.9</c:v>
                </c:pt>
                <c:pt idx="1398">
                  <c:v>106.9</c:v>
                </c:pt>
                <c:pt idx="1399">
                  <c:v>101.9</c:v>
                </c:pt>
                <c:pt idx="1400">
                  <c:v>104.2</c:v>
                </c:pt>
                <c:pt idx="1401">
                  <c:v>103</c:v>
                </c:pt>
                <c:pt idx="1402">
                  <c:v>102</c:v>
                </c:pt>
                <c:pt idx="1403">
                  <c:v>101.5</c:v>
                </c:pt>
                <c:pt idx="1404">
                  <c:v>102.1</c:v>
                </c:pt>
                <c:pt idx="1405">
                  <c:v>104.4</c:v>
                </c:pt>
                <c:pt idx="1406">
                  <c:v>102.5</c:v>
                </c:pt>
                <c:pt idx="1407">
                  <c:v>99.1</c:v>
                </c:pt>
                <c:pt idx="1408">
                  <c:v>100.1</c:v>
                </c:pt>
                <c:pt idx="1409">
                  <c:v>98.8</c:v>
                </c:pt>
                <c:pt idx="1410">
                  <c:v>100.3</c:v>
                </c:pt>
                <c:pt idx="1411">
                  <c:v>100.9</c:v>
                </c:pt>
                <c:pt idx="1412">
                  <c:v>101.1</c:v>
                </c:pt>
                <c:pt idx="1413">
                  <c:v>99.7</c:v>
                </c:pt>
                <c:pt idx="1414">
                  <c:v>100.6</c:v>
                </c:pt>
                <c:pt idx="1415">
                  <c:v>100.6</c:v>
                </c:pt>
                <c:pt idx="1416">
                  <c:v>101.4</c:v>
                </c:pt>
                <c:pt idx="1417">
                  <c:v>102.1</c:v>
                </c:pt>
                <c:pt idx="1418">
                  <c:v>102.3</c:v>
                </c:pt>
                <c:pt idx="1419">
                  <c:v>103.7</c:v>
                </c:pt>
                <c:pt idx="1420">
                  <c:v>105</c:v>
                </c:pt>
                <c:pt idx="1421">
                  <c:v>108</c:v>
                </c:pt>
                <c:pt idx="1422">
                  <c:v>109.8</c:v>
                </c:pt>
                <c:pt idx="1423">
                  <c:v>112.9</c:v>
                </c:pt>
                <c:pt idx="1424">
                  <c:v>108.6</c:v>
                </c:pt>
                <c:pt idx="1425">
                  <c:v>108.4</c:v>
                </c:pt>
                <c:pt idx="1426">
                  <c:v>108.2</c:v>
                </c:pt>
                <c:pt idx="1427">
                  <c:v>107.8</c:v>
                </c:pt>
                <c:pt idx="1428">
                  <c:v>107.8</c:v>
                </c:pt>
                <c:pt idx="1429">
                  <c:v>104.2</c:v>
                </c:pt>
                <c:pt idx="1430">
                  <c:v>104.9</c:v>
                </c:pt>
                <c:pt idx="1431">
                  <c:v>102.9</c:v>
                </c:pt>
                <c:pt idx="1432">
                  <c:v>101.4</c:v>
                </c:pt>
                <c:pt idx="1433">
                  <c:v>101.1</c:v>
                </c:pt>
                <c:pt idx="1434">
                  <c:v>100.1</c:v>
                </c:pt>
                <c:pt idx="1435">
                  <c:v>98.8</c:v>
                </c:pt>
                <c:pt idx="1436">
                  <c:v>104.8</c:v>
                </c:pt>
                <c:pt idx="1437">
                  <c:v>104.8</c:v>
                </c:pt>
                <c:pt idx="1438">
                  <c:v>109.7</c:v>
                </c:pt>
                <c:pt idx="1439">
                  <c:v>113.7</c:v>
                </c:pt>
                <c:pt idx="1440">
                  <c:v>110.9</c:v>
                </c:pt>
                <c:pt idx="1441">
                  <c:v>111.6</c:v>
                </c:pt>
                <c:pt idx="1442">
                  <c:v>108.4</c:v>
                </c:pt>
                <c:pt idx="1443">
                  <c:v>108.2</c:v>
                </c:pt>
                <c:pt idx="1444">
                  <c:v>108.3</c:v>
                </c:pt>
                <c:pt idx="1445">
                  <c:v>109.1</c:v>
                </c:pt>
                <c:pt idx="1446">
                  <c:v>109</c:v>
                </c:pt>
                <c:pt idx="1447">
                  <c:v>107.9</c:v>
                </c:pt>
                <c:pt idx="1448">
                  <c:v>107.1</c:v>
                </c:pt>
                <c:pt idx="1449">
                  <c:v>107.9</c:v>
                </c:pt>
                <c:pt idx="1450">
                  <c:v>110.1</c:v>
                </c:pt>
                <c:pt idx="1451">
                  <c:v>110.5</c:v>
                </c:pt>
                <c:pt idx="1452">
                  <c:v>111.7</c:v>
                </c:pt>
                <c:pt idx="1453">
                  <c:v>111.1</c:v>
                </c:pt>
                <c:pt idx="1454">
                  <c:v>110.4</c:v>
                </c:pt>
                <c:pt idx="1455">
                  <c:v>110.5</c:v>
                </c:pt>
                <c:pt idx="1456">
                  <c:v>110.7</c:v>
                </c:pt>
                <c:pt idx="1457">
                  <c:v>112.4</c:v>
                </c:pt>
                <c:pt idx="1458">
                  <c:v>113</c:v>
                </c:pt>
                <c:pt idx="1459">
                  <c:v>113.1</c:v>
                </c:pt>
                <c:pt idx="1460">
                  <c:v>113.2</c:v>
                </c:pt>
                <c:pt idx="1461">
                  <c:v>112.5</c:v>
                </c:pt>
                <c:pt idx="1462">
                  <c:v>112.4</c:v>
                </c:pt>
                <c:pt idx="1463">
                  <c:v>111.7</c:v>
                </c:pt>
                <c:pt idx="1464">
                  <c:v>107.9</c:v>
                </c:pt>
                <c:pt idx="1465">
                  <c:v>105.9</c:v>
                </c:pt>
                <c:pt idx="1466">
                  <c:v>107.8</c:v>
                </c:pt>
                <c:pt idx="1467">
                  <c:v>107</c:v>
                </c:pt>
                <c:pt idx="1468">
                  <c:v>106.3</c:v>
                </c:pt>
                <c:pt idx="1469">
                  <c:v>108.4</c:v>
                </c:pt>
                <c:pt idx="1470">
                  <c:v>110.7</c:v>
                </c:pt>
                <c:pt idx="1471">
                  <c:v>109.6</c:v>
                </c:pt>
                <c:pt idx="1472">
                  <c:v>105.9</c:v>
                </c:pt>
                <c:pt idx="1473">
                  <c:v>106.3</c:v>
                </c:pt>
                <c:pt idx="1474">
                  <c:v>107.1</c:v>
                </c:pt>
                <c:pt idx="1475">
                  <c:v>107.5</c:v>
                </c:pt>
                <c:pt idx="1476">
                  <c:v>106.7</c:v>
                </c:pt>
                <c:pt idx="1477">
                  <c:v>100.3</c:v>
                </c:pt>
                <c:pt idx="1478">
                  <c:v>98.4</c:v>
                </c:pt>
                <c:pt idx="1479">
                  <c:v>99.4</c:v>
                </c:pt>
                <c:pt idx="1480">
                  <c:v>100.2</c:v>
                </c:pt>
                <c:pt idx="1481">
                  <c:v>99.3</c:v>
                </c:pt>
                <c:pt idx="1482">
                  <c:v>99</c:v>
                </c:pt>
                <c:pt idx="1483">
                  <c:v>96.9</c:v>
                </c:pt>
                <c:pt idx="1484">
                  <c:v>97.9</c:v>
                </c:pt>
                <c:pt idx="1485">
                  <c:v>96.8</c:v>
                </c:pt>
                <c:pt idx="1486">
                  <c:v>96.3</c:v>
                </c:pt>
                <c:pt idx="1487">
                  <c:v>95.4</c:v>
                </c:pt>
                <c:pt idx="1488">
                  <c:v>93</c:v>
                </c:pt>
                <c:pt idx="1489">
                  <c:v>94.6</c:v>
                </c:pt>
                <c:pt idx="1490">
                  <c:v>93.2</c:v>
                </c:pt>
                <c:pt idx="1491">
                  <c:v>92.6</c:v>
                </c:pt>
                <c:pt idx="1492">
                  <c:v>90.1</c:v>
                </c:pt>
                <c:pt idx="1493">
                  <c:v>91.7</c:v>
                </c:pt>
                <c:pt idx="1494">
                  <c:v>93.5</c:v>
                </c:pt>
                <c:pt idx="1495">
                  <c:v>91.4</c:v>
                </c:pt>
                <c:pt idx="1496">
                  <c:v>91</c:v>
                </c:pt>
                <c:pt idx="1497">
                  <c:v>91.3</c:v>
                </c:pt>
                <c:pt idx="1498">
                  <c:v>89.2</c:v>
                </c:pt>
                <c:pt idx="1499">
                  <c:v>89.4</c:v>
                </c:pt>
                <c:pt idx="1500">
                  <c:v>91.4</c:v>
                </c:pt>
                <c:pt idx="1501">
                  <c:v>90.6</c:v>
                </c:pt>
                <c:pt idx="1502">
                  <c:v>94.4</c:v>
                </c:pt>
                <c:pt idx="1503">
                  <c:v>94.5</c:v>
                </c:pt>
                <c:pt idx="1504">
                  <c:v>93.518200000000022</c:v>
                </c:pt>
                <c:pt idx="1505">
                  <c:v>94.2</c:v>
                </c:pt>
                <c:pt idx="1506">
                  <c:v>95.5</c:v>
                </c:pt>
                <c:pt idx="1507">
                  <c:v>96.8</c:v>
                </c:pt>
                <c:pt idx="1508">
                  <c:v>96.1</c:v>
                </c:pt>
                <c:pt idx="1509">
                  <c:v>94.8</c:v>
                </c:pt>
                <c:pt idx="1510">
                  <c:v>94.8</c:v>
                </c:pt>
                <c:pt idx="1511">
                  <c:v>94.9</c:v>
                </c:pt>
                <c:pt idx="1512">
                  <c:v>95</c:v>
                </c:pt>
                <c:pt idx="1513">
                  <c:v>94.9</c:v>
                </c:pt>
                <c:pt idx="1514">
                  <c:v>92.9</c:v>
                </c:pt>
                <c:pt idx="1515">
                  <c:v>92.8</c:v>
                </c:pt>
                <c:pt idx="1516">
                  <c:v>93.8</c:v>
                </c:pt>
                <c:pt idx="1517">
                  <c:v>94.8</c:v>
                </c:pt>
                <c:pt idx="1518">
                  <c:v>93.7</c:v>
                </c:pt>
                <c:pt idx="1519">
                  <c:v>94.1</c:v>
                </c:pt>
                <c:pt idx="1520">
                  <c:v>92.2</c:v>
                </c:pt>
                <c:pt idx="1521">
                  <c:v>92.4</c:v>
                </c:pt>
                <c:pt idx="1522">
                  <c:v>94.6</c:v>
                </c:pt>
                <c:pt idx="1523">
                  <c:v>94.3</c:v>
                </c:pt>
                <c:pt idx="1524">
                  <c:v>94.9</c:v>
                </c:pt>
                <c:pt idx="1525">
                  <c:v>95</c:v>
                </c:pt>
                <c:pt idx="1526">
                  <c:v>95</c:v>
                </c:pt>
                <c:pt idx="1527">
                  <c:v>94</c:v>
                </c:pt>
                <c:pt idx="1528">
                  <c:v>94.5</c:v>
                </c:pt>
                <c:pt idx="1529">
                  <c:v>94.1</c:v>
                </c:pt>
                <c:pt idx="1530">
                  <c:v>93.9</c:v>
                </c:pt>
                <c:pt idx="1531">
                  <c:v>94.9</c:v>
                </c:pt>
                <c:pt idx="1532">
                  <c:v>94</c:v>
                </c:pt>
                <c:pt idx="1533">
                  <c:v>93.9</c:v>
                </c:pt>
                <c:pt idx="1534">
                  <c:v>94.1</c:v>
                </c:pt>
                <c:pt idx="1535">
                  <c:v>94</c:v>
                </c:pt>
                <c:pt idx="1536">
                  <c:v>93.7</c:v>
                </c:pt>
                <c:pt idx="1537">
                  <c:v>92.8</c:v>
                </c:pt>
                <c:pt idx="1538">
                  <c:v>92.8</c:v>
                </c:pt>
                <c:pt idx="1539">
                  <c:v>92.8</c:v>
                </c:pt>
                <c:pt idx="1540">
                  <c:v>93.3</c:v>
                </c:pt>
                <c:pt idx="1541">
                  <c:v>93.1</c:v>
                </c:pt>
                <c:pt idx="1542">
                  <c:v>96.7</c:v>
                </c:pt>
                <c:pt idx="1543">
                  <c:v>97.3</c:v>
                </c:pt>
                <c:pt idx="1544">
                  <c:v>97.3</c:v>
                </c:pt>
                <c:pt idx="1545">
                  <c:v>97.2</c:v>
                </c:pt>
                <c:pt idx="1546">
                  <c:v>97.3</c:v>
                </c:pt>
                <c:pt idx="1547">
                  <c:v>96.8</c:v>
                </c:pt>
                <c:pt idx="1548">
                  <c:v>96.4</c:v>
                </c:pt>
                <c:pt idx="1549">
                  <c:v>97.9</c:v>
                </c:pt>
                <c:pt idx="1550">
                  <c:v>97.1</c:v>
                </c:pt>
                <c:pt idx="1551">
                  <c:v>98.2</c:v>
                </c:pt>
                <c:pt idx="1552">
                  <c:v>97.9</c:v>
                </c:pt>
                <c:pt idx="1553">
                  <c:v>97.1</c:v>
                </c:pt>
                <c:pt idx="1554">
                  <c:v>97.4</c:v>
                </c:pt>
                <c:pt idx="1555">
                  <c:v>98.4</c:v>
                </c:pt>
                <c:pt idx="1556">
                  <c:v>97.8</c:v>
                </c:pt>
                <c:pt idx="1557">
                  <c:v>97.1</c:v>
                </c:pt>
                <c:pt idx="1558">
                  <c:v>97.1</c:v>
                </c:pt>
                <c:pt idx="1559">
                  <c:v>97.1</c:v>
                </c:pt>
                <c:pt idx="1560">
                  <c:v>98.2</c:v>
                </c:pt>
                <c:pt idx="1561">
                  <c:v>97.2</c:v>
                </c:pt>
                <c:pt idx="1562">
                  <c:v>95.8</c:v>
                </c:pt>
                <c:pt idx="1563">
                  <c:v>96</c:v>
                </c:pt>
                <c:pt idx="1564">
                  <c:v>96.2</c:v>
                </c:pt>
                <c:pt idx="1565">
                  <c:v>96.1</c:v>
                </c:pt>
                <c:pt idx="1566">
                  <c:v>96.2</c:v>
                </c:pt>
                <c:pt idx="1567">
                  <c:v>97.2</c:v>
                </c:pt>
                <c:pt idx="1568">
                  <c:v>96.4</c:v>
                </c:pt>
                <c:pt idx="1569">
                  <c:v>98.4</c:v>
                </c:pt>
                <c:pt idx="1570">
                  <c:v>99.2</c:v>
                </c:pt>
                <c:pt idx="1571">
                  <c:v>99</c:v>
                </c:pt>
                <c:pt idx="1572">
                  <c:v>99.4</c:v>
                </c:pt>
                <c:pt idx="1573">
                  <c:v>99.3</c:v>
                </c:pt>
                <c:pt idx="1574">
                  <c:v>98.8</c:v>
                </c:pt>
                <c:pt idx="1575">
                  <c:v>98.2</c:v>
                </c:pt>
                <c:pt idx="1576">
                  <c:v>98.2</c:v>
                </c:pt>
                <c:pt idx="1577">
                  <c:v>99.1</c:v>
                </c:pt>
                <c:pt idx="1578">
                  <c:v>98.2</c:v>
                </c:pt>
                <c:pt idx="1579">
                  <c:v>99.5</c:v>
                </c:pt>
                <c:pt idx="1580">
                  <c:v>99.9</c:v>
                </c:pt>
                <c:pt idx="1581">
                  <c:v>98.9</c:v>
                </c:pt>
                <c:pt idx="1582">
                  <c:v>100.2</c:v>
                </c:pt>
                <c:pt idx="1583">
                  <c:v>99.7</c:v>
                </c:pt>
                <c:pt idx="1584">
                  <c:v>101</c:v>
                </c:pt>
                <c:pt idx="1585">
                  <c:v>99.3</c:v>
                </c:pt>
                <c:pt idx="1586">
                  <c:v>99.9</c:v>
                </c:pt>
                <c:pt idx="1587">
                  <c:v>98.3</c:v>
                </c:pt>
                <c:pt idx="1588">
                  <c:v>99.5</c:v>
                </c:pt>
                <c:pt idx="1589">
                  <c:v>97.7</c:v>
                </c:pt>
                <c:pt idx="1590">
                  <c:v>96.1</c:v>
                </c:pt>
                <c:pt idx="1591">
                  <c:v>97.4</c:v>
                </c:pt>
                <c:pt idx="1592">
                  <c:v>97.4</c:v>
                </c:pt>
                <c:pt idx="1593">
                  <c:v>96.5</c:v>
                </c:pt>
                <c:pt idx="1594">
                  <c:v>103.9</c:v>
                </c:pt>
                <c:pt idx="1595">
                  <c:v>103.8</c:v>
                </c:pt>
                <c:pt idx="1596">
                  <c:v>105.3</c:v>
                </c:pt>
                <c:pt idx="1597">
                  <c:v>104.4</c:v>
                </c:pt>
                <c:pt idx="1598">
                  <c:v>103.5</c:v>
                </c:pt>
                <c:pt idx="1599">
                  <c:v>104.8</c:v>
                </c:pt>
                <c:pt idx="1600">
                  <c:v>104.5</c:v>
                </c:pt>
                <c:pt idx="1601">
                  <c:v>104.5</c:v>
                </c:pt>
                <c:pt idx="1602">
                  <c:v>103.9</c:v>
                </c:pt>
                <c:pt idx="1603">
                  <c:v>104</c:v>
                </c:pt>
                <c:pt idx="1604">
                  <c:v>102.2</c:v>
                </c:pt>
                <c:pt idx="1605">
                  <c:v>102.8</c:v>
                </c:pt>
                <c:pt idx="1606">
                  <c:v>101.8</c:v>
                </c:pt>
                <c:pt idx="1607">
                  <c:v>103.2</c:v>
                </c:pt>
                <c:pt idx="1608">
                  <c:v>101.6</c:v>
                </c:pt>
                <c:pt idx="1609">
                  <c:v>102.8</c:v>
                </c:pt>
                <c:pt idx="1610">
                  <c:v>103.8</c:v>
                </c:pt>
                <c:pt idx="1611">
                  <c:v>102.6</c:v>
                </c:pt>
                <c:pt idx="1612">
                  <c:v>102.9</c:v>
                </c:pt>
                <c:pt idx="1613">
                  <c:v>102.4</c:v>
                </c:pt>
                <c:pt idx="1614">
                  <c:v>103.2</c:v>
                </c:pt>
                <c:pt idx="1615">
                  <c:v>103.7</c:v>
                </c:pt>
                <c:pt idx="1616">
                  <c:v>102.9</c:v>
                </c:pt>
                <c:pt idx="1617">
                  <c:v>103.3</c:v>
                </c:pt>
                <c:pt idx="1618">
                  <c:v>102.9</c:v>
                </c:pt>
                <c:pt idx="1619">
                  <c:v>102.9</c:v>
                </c:pt>
                <c:pt idx="1620">
                  <c:v>102.4</c:v>
                </c:pt>
                <c:pt idx="1621">
                  <c:v>103.1</c:v>
                </c:pt>
                <c:pt idx="1622">
                  <c:v>101.5</c:v>
                </c:pt>
                <c:pt idx="1623">
                  <c:v>101.9</c:v>
                </c:pt>
                <c:pt idx="1624">
                  <c:v>100.4</c:v>
                </c:pt>
                <c:pt idx="1625">
                  <c:v>101</c:v>
                </c:pt>
                <c:pt idx="1626">
                  <c:v>98.2</c:v>
                </c:pt>
                <c:pt idx="1627">
                  <c:v>98.8</c:v>
                </c:pt>
                <c:pt idx="1628">
                  <c:v>98</c:v>
                </c:pt>
                <c:pt idx="1629">
                  <c:v>97.6</c:v>
                </c:pt>
                <c:pt idx="1630">
                  <c:v>97.3</c:v>
                </c:pt>
                <c:pt idx="1631">
                  <c:v>95.5</c:v>
                </c:pt>
                <c:pt idx="1632">
                  <c:v>95.9</c:v>
                </c:pt>
                <c:pt idx="1633">
                  <c:v>94.9</c:v>
                </c:pt>
                <c:pt idx="1634">
                  <c:v>96.2</c:v>
                </c:pt>
                <c:pt idx="1635">
                  <c:v>95.1</c:v>
                </c:pt>
                <c:pt idx="1636">
                  <c:v>94.5</c:v>
                </c:pt>
                <c:pt idx="1637">
                  <c:v>93.9</c:v>
                </c:pt>
                <c:pt idx="1638">
                  <c:v>95.5</c:v>
                </c:pt>
                <c:pt idx="1639">
                  <c:v>93.7</c:v>
                </c:pt>
                <c:pt idx="1640">
                  <c:v>95.4</c:v>
                </c:pt>
                <c:pt idx="1641">
                  <c:v>94.9</c:v>
                </c:pt>
                <c:pt idx="1642">
                  <c:v>87.3</c:v>
                </c:pt>
                <c:pt idx="1643">
                  <c:v>89.5</c:v>
                </c:pt>
                <c:pt idx="1644">
                  <c:v>90.5</c:v>
                </c:pt>
                <c:pt idx="1645">
                  <c:v>90</c:v>
                </c:pt>
                <c:pt idx="1646">
                  <c:v>93.2</c:v>
                </c:pt>
                <c:pt idx="1647">
                  <c:v>94.3</c:v>
                </c:pt>
                <c:pt idx="1648">
                  <c:v>94.3</c:v>
                </c:pt>
                <c:pt idx="1649">
                  <c:v>99.4</c:v>
                </c:pt>
                <c:pt idx="1650">
                  <c:v>101.4</c:v>
                </c:pt>
                <c:pt idx="1651">
                  <c:v>100.5</c:v>
                </c:pt>
                <c:pt idx="1652">
                  <c:v>98.2</c:v>
                </c:pt>
                <c:pt idx="1653">
                  <c:v>97.4</c:v>
                </c:pt>
                <c:pt idx="1654">
                  <c:v>101.3</c:v>
                </c:pt>
                <c:pt idx="1655">
                  <c:v>97.6</c:v>
                </c:pt>
                <c:pt idx="1656">
                  <c:v>100.9</c:v>
                </c:pt>
                <c:pt idx="1657">
                  <c:v>100.5</c:v>
                </c:pt>
                <c:pt idx="1658">
                  <c:v>100.2</c:v>
                </c:pt>
                <c:pt idx="1659">
                  <c:v>97.7</c:v>
                </c:pt>
                <c:pt idx="1660">
                  <c:v>99</c:v>
                </c:pt>
                <c:pt idx="1661">
                  <c:v>98.2</c:v>
                </c:pt>
                <c:pt idx="1662">
                  <c:v>98.9</c:v>
                </c:pt>
                <c:pt idx="1663">
                  <c:v>99.1</c:v>
                </c:pt>
                <c:pt idx="1664">
                  <c:v>97.6</c:v>
                </c:pt>
                <c:pt idx="1665">
                  <c:v>97.1</c:v>
                </c:pt>
                <c:pt idx="1666">
                  <c:v>100.3</c:v>
                </c:pt>
                <c:pt idx="1667">
                  <c:v>99.7</c:v>
                </c:pt>
                <c:pt idx="1668">
                  <c:v>102.1</c:v>
                </c:pt>
                <c:pt idx="1669">
                  <c:v>98</c:v>
                </c:pt>
                <c:pt idx="1670">
                  <c:v>100.3</c:v>
                </c:pt>
                <c:pt idx="1671">
                  <c:v>99.4</c:v>
                </c:pt>
                <c:pt idx="1672">
                  <c:v>98.4</c:v>
                </c:pt>
                <c:pt idx="1673">
                  <c:v>98.4</c:v>
                </c:pt>
                <c:pt idx="1674">
                  <c:v>98.6</c:v>
                </c:pt>
                <c:pt idx="1675">
                  <c:v>96.9</c:v>
                </c:pt>
                <c:pt idx="1676">
                  <c:v>96</c:v>
                </c:pt>
                <c:pt idx="1677">
                  <c:v>95.5</c:v>
                </c:pt>
                <c:pt idx="1678">
                  <c:v>95.5</c:v>
                </c:pt>
                <c:pt idx="1679">
                  <c:v>96.1</c:v>
                </c:pt>
                <c:pt idx="1680">
                  <c:v>95.6</c:v>
                </c:pt>
                <c:pt idx="1681">
                  <c:v>96.4</c:v>
                </c:pt>
                <c:pt idx="1682">
                  <c:v>94</c:v>
                </c:pt>
                <c:pt idx="1683">
                  <c:v>92.1</c:v>
                </c:pt>
                <c:pt idx="1684">
                  <c:v>94</c:v>
                </c:pt>
                <c:pt idx="1685">
                  <c:v>89.6</c:v>
                </c:pt>
                <c:pt idx="1686">
                  <c:v>89.4</c:v>
                </c:pt>
                <c:pt idx="1687">
                  <c:v>88.5</c:v>
                </c:pt>
                <c:pt idx="1688">
                  <c:v>87.1</c:v>
                </c:pt>
                <c:pt idx="1689">
                  <c:v>89.4</c:v>
                </c:pt>
                <c:pt idx="1690">
                  <c:v>89.7</c:v>
                </c:pt>
                <c:pt idx="1691">
                  <c:v>90.6</c:v>
                </c:pt>
                <c:pt idx="1692">
                  <c:v>94.9</c:v>
                </c:pt>
                <c:pt idx="1693">
                  <c:v>92.6</c:v>
                </c:pt>
                <c:pt idx="1694">
                  <c:v>92.9</c:v>
                </c:pt>
                <c:pt idx="1695">
                  <c:v>92.2</c:v>
                </c:pt>
                <c:pt idx="1696">
                  <c:v>91.5</c:v>
                </c:pt>
                <c:pt idx="1697">
                  <c:v>91.4</c:v>
                </c:pt>
                <c:pt idx="1698">
                  <c:v>90.1</c:v>
                </c:pt>
                <c:pt idx="1699">
                  <c:v>89.9</c:v>
                </c:pt>
                <c:pt idx="1700">
                  <c:v>89.3</c:v>
                </c:pt>
                <c:pt idx="1701">
                  <c:v>88.8</c:v>
                </c:pt>
                <c:pt idx="1702">
                  <c:v>87.8</c:v>
                </c:pt>
                <c:pt idx="1703">
                  <c:v>87.5</c:v>
                </c:pt>
                <c:pt idx="1704">
                  <c:v>87.9</c:v>
                </c:pt>
                <c:pt idx="1705">
                  <c:v>88.2</c:v>
                </c:pt>
                <c:pt idx="1706">
                  <c:v>87.4</c:v>
                </c:pt>
                <c:pt idx="1707">
                  <c:v>89.3</c:v>
                </c:pt>
                <c:pt idx="1708">
                  <c:v>88.4</c:v>
                </c:pt>
                <c:pt idx="1709">
                  <c:v>91.9</c:v>
                </c:pt>
                <c:pt idx="1710">
                  <c:v>93.6</c:v>
                </c:pt>
                <c:pt idx="1711">
                  <c:v>93.3</c:v>
                </c:pt>
                <c:pt idx="1712">
                  <c:v>94.4</c:v>
                </c:pt>
                <c:pt idx="1713">
                  <c:v>93.9</c:v>
                </c:pt>
                <c:pt idx="1714">
                  <c:v>92.3</c:v>
                </c:pt>
                <c:pt idx="1715">
                  <c:v>93.6</c:v>
                </c:pt>
                <c:pt idx="1716">
                  <c:v>93.4</c:v>
                </c:pt>
                <c:pt idx="1717">
                  <c:v>94.9</c:v>
                </c:pt>
                <c:pt idx="1718">
                  <c:v>92.5</c:v>
                </c:pt>
                <c:pt idx="1719">
                  <c:v>92.5</c:v>
                </c:pt>
                <c:pt idx="1720">
                  <c:v>91.6</c:v>
                </c:pt>
                <c:pt idx="1721">
                  <c:v>89</c:v>
                </c:pt>
                <c:pt idx="1722">
                  <c:v>89.8</c:v>
                </c:pt>
                <c:pt idx="1723">
                  <c:v>88.5</c:v>
                </c:pt>
                <c:pt idx="1724">
                  <c:v>90.8</c:v>
                </c:pt>
                <c:pt idx="1725">
                  <c:v>90.8</c:v>
                </c:pt>
                <c:pt idx="1726">
                  <c:v>90.8</c:v>
                </c:pt>
                <c:pt idx="1727">
                  <c:v>94.1</c:v>
                </c:pt>
                <c:pt idx="1728">
                  <c:v>89.4</c:v>
                </c:pt>
                <c:pt idx="1729">
                  <c:v>89.9</c:v>
                </c:pt>
                <c:pt idx="1730">
                  <c:v>89.9</c:v>
                </c:pt>
                <c:pt idx="1731">
                  <c:v>91.1</c:v>
                </c:pt>
                <c:pt idx="1732">
                  <c:v>91.887999999999977</c:v>
                </c:pt>
                <c:pt idx="1733">
                  <c:v>93.6</c:v>
                </c:pt>
                <c:pt idx="1734">
                  <c:v>90.1</c:v>
                </c:pt>
                <c:pt idx="1735">
                  <c:v>90.1</c:v>
                </c:pt>
                <c:pt idx="1736">
                  <c:v>88</c:v>
                </c:pt>
                <c:pt idx="1737">
                  <c:v>89.9</c:v>
                </c:pt>
                <c:pt idx="1738">
                  <c:v>88.7</c:v>
                </c:pt>
                <c:pt idx="1739">
                  <c:v>90.8</c:v>
                </c:pt>
                <c:pt idx="1740">
                  <c:v>87.9</c:v>
                </c:pt>
                <c:pt idx="1741">
                  <c:v>89.5</c:v>
                </c:pt>
                <c:pt idx="1742">
                  <c:v>85.2</c:v>
                </c:pt>
                <c:pt idx="1743">
                  <c:v>99.8</c:v>
                </c:pt>
                <c:pt idx="1744">
                  <c:v>99.8</c:v>
                </c:pt>
                <c:pt idx="1745">
                  <c:v>87.8</c:v>
                </c:pt>
                <c:pt idx="1746">
                  <c:v>85.8</c:v>
                </c:pt>
                <c:pt idx="1747">
                  <c:v>90.5</c:v>
                </c:pt>
                <c:pt idx="1748">
                  <c:v>89.6</c:v>
                </c:pt>
                <c:pt idx="1749">
                  <c:v>88.1</c:v>
                </c:pt>
                <c:pt idx="1750">
                  <c:v>79.7</c:v>
                </c:pt>
                <c:pt idx="1751">
                  <c:v>82.1</c:v>
                </c:pt>
                <c:pt idx="1752">
                  <c:v>81.3</c:v>
                </c:pt>
                <c:pt idx="1753">
                  <c:v>82.7</c:v>
                </c:pt>
                <c:pt idx="1754">
                  <c:v>83.5</c:v>
                </c:pt>
                <c:pt idx="1755">
                  <c:v>81.3</c:v>
                </c:pt>
                <c:pt idx="1756">
                  <c:v>78.400000000000006</c:v>
                </c:pt>
                <c:pt idx="1757">
                  <c:v>81</c:v>
                </c:pt>
                <c:pt idx="1758">
                  <c:v>83.3</c:v>
                </c:pt>
                <c:pt idx="1759">
                  <c:v>83.5</c:v>
                </c:pt>
                <c:pt idx="1760">
                  <c:v>81.599999999999994</c:v>
                </c:pt>
                <c:pt idx="1761">
                  <c:v>81.5</c:v>
                </c:pt>
                <c:pt idx="1762">
                  <c:v>80.5</c:v>
                </c:pt>
                <c:pt idx="1763">
                  <c:v>79.5</c:v>
                </c:pt>
                <c:pt idx="1764">
                  <c:v>79.2</c:v>
                </c:pt>
                <c:pt idx="1765">
                  <c:v>79.099999999999994</c:v>
                </c:pt>
                <c:pt idx="1766">
                  <c:v>77.8</c:v>
                </c:pt>
                <c:pt idx="1767">
                  <c:v>76.599999999999994</c:v>
                </c:pt>
                <c:pt idx="1768">
                  <c:v>82.6</c:v>
                </c:pt>
                <c:pt idx="1769">
                  <c:v>75.900000000000006</c:v>
                </c:pt>
                <c:pt idx="1770">
                  <c:v>75.400000000000006</c:v>
                </c:pt>
                <c:pt idx="1771">
                  <c:v>71.3</c:v>
                </c:pt>
                <c:pt idx="1772">
                  <c:v>77.7</c:v>
                </c:pt>
                <c:pt idx="1773">
                  <c:v>78.099999999999994</c:v>
                </c:pt>
                <c:pt idx="1774">
                  <c:v>79.5</c:v>
                </c:pt>
                <c:pt idx="1775">
                  <c:v>84.4</c:v>
                </c:pt>
                <c:pt idx="1776">
                  <c:v>81.099999999999994</c:v>
                </c:pt>
                <c:pt idx="1777">
                  <c:v>85.6</c:v>
                </c:pt>
                <c:pt idx="1778">
                  <c:v>79.900000000000006</c:v>
                </c:pt>
                <c:pt idx="1779">
                  <c:v>81.3</c:v>
                </c:pt>
                <c:pt idx="1780">
                  <c:v>81.3</c:v>
                </c:pt>
                <c:pt idx="1781">
                  <c:v>82.6</c:v>
                </c:pt>
                <c:pt idx="1782">
                  <c:v>81.099999999999994</c:v>
                </c:pt>
                <c:pt idx="1783">
                  <c:v>82.5</c:v>
                </c:pt>
                <c:pt idx="1784">
                  <c:v>82.7</c:v>
                </c:pt>
                <c:pt idx="1785">
                  <c:v>86.5</c:v>
                </c:pt>
                <c:pt idx="1786">
                  <c:v>87.6</c:v>
                </c:pt>
                <c:pt idx="1787">
                  <c:v>87.7</c:v>
                </c:pt>
                <c:pt idx="1788">
                  <c:v>86.9</c:v>
                </c:pt>
                <c:pt idx="1789">
                  <c:v>86.5</c:v>
                </c:pt>
                <c:pt idx="1790">
                  <c:v>90.5</c:v>
                </c:pt>
                <c:pt idx="1791">
                  <c:v>89.3</c:v>
                </c:pt>
                <c:pt idx="1792">
                  <c:v>89.7</c:v>
                </c:pt>
                <c:pt idx="1793">
                  <c:v>91.100000000000051</c:v>
                </c:pt>
                <c:pt idx="1794">
                  <c:v>91</c:v>
                </c:pt>
                <c:pt idx="1795">
                  <c:v>93.5</c:v>
                </c:pt>
                <c:pt idx="1796">
                  <c:v>92</c:v>
                </c:pt>
                <c:pt idx="1797">
                  <c:v>92.6</c:v>
                </c:pt>
                <c:pt idx="1798">
                  <c:v>94.6</c:v>
                </c:pt>
                <c:pt idx="1799">
                  <c:v>94.8</c:v>
                </c:pt>
                <c:pt idx="1800">
                  <c:v>93.8</c:v>
                </c:pt>
                <c:pt idx="1801">
                  <c:v>93.9</c:v>
                </c:pt>
                <c:pt idx="1802">
                  <c:v>97.5</c:v>
                </c:pt>
                <c:pt idx="1803">
                  <c:v>97</c:v>
                </c:pt>
                <c:pt idx="1804">
                  <c:v>98.7</c:v>
                </c:pt>
                <c:pt idx="1805">
                  <c:v>96.7</c:v>
                </c:pt>
                <c:pt idx="1806">
                  <c:v>96.9</c:v>
                </c:pt>
                <c:pt idx="1807">
                  <c:v>96.500000000000028</c:v>
                </c:pt>
                <c:pt idx="1808">
                  <c:v>96.3</c:v>
                </c:pt>
                <c:pt idx="1809">
                  <c:v>94.4</c:v>
                </c:pt>
                <c:pt idx="1810">
                  <c:v>92.7</c:v>
                </c:pt>
                <c:pt idx="1811">
                  <c:v>90.3</c:v>
                </c:pt>
                <c:pt idx="1812">
                  <c:v>89.9</c:v>
                </c:pt>
                <c:pt idx="1813">
                  <c:v>88.1</c:v>
                </c:pt>
                <c:pt idx="1814">
                  <c:v>86.7</c:v>
                </c:pt>
                <c:pt idx="1815">
                  <c:v>86.4</c:v>
                </c:pt>
                <c:pt idx="1816">
                  <c:v>86.3</c:v>
                </c:pt>
                <c:pt idx="1817">
                  <c:v>86.5</c:v>
                </c:pt>
                <c:pt idx="1818">
                  <c:v>86.6</c:v>
                </c:pt>
                <c:pt idx="1819">
                  <c:v>89.1</c:v>
                </c:pt>
                <c:pt idx="1820">
                  <c:v>87.6</c:v>
                </c:pt>
                <c:pt idx="1821">
                  <c:v>92.4</c:v>
                </c:pt>
                <c:pt idx="1822">
                  <c:v>95</c:v>
                </c:pt>
                <c:pt idx="1823">
                  <c:v>94.2</c:v>
                </c:pt>
                <c:pt idx="1824">
                  <c:v>97.050000000000011</c:v>
                </c:pt>
                <c:pt idx="1825">
                  <c:v>99.9</c:v>
                </c:pt>
                <c:pt idx="1826">
                  <c:v>101.9</c:v>
                </c:pt>
                <c:pt idx="1827">
                  <c:v>102.9</c:v>
                </c:pt>
                <c:pt idx="1828">
                  <c:v>104</c:v>
                </c:pt>
                <c:pt idx="1829">
                  <c:v>106.8</c:v>
                </c:pt>
                <c:pt idx="1830">
                  <c:v>106.7</c:v>
                </c:pt>
                <c:pt idx="1831">
                  <c:v>107.2</c:v>
                </c:pt>
                <c:pt idx="1832">
                  <c:v>106.9</c:v>
                </c:pt>
                <c:pt idx="1833">
                  <c:v>105.4</c:v>
                </c:pt>
                <c:pt idx="1834">
                  <c:v>104.2</c:v>
                </c:pt>
                <c:pt idx="1835">
                  <c:v>102.8</c:v>
                </c:pt>
                <c:pt idx="1836">
                  <c:v>102.3</c:v>
                </c:pt>
                <c:pt idx="1837">
                  <c:v>102.6</c:v>
                </c:pt>
                <c:pt idx="1838">
                  <c:v>101.4</c:v>
                </c:pt>
                <c:pt idx="1839">
                  <c:v>102.8</c:v>
                </c:pt>
                <c:pt idx="1840">
                  <c:v>102.8</c:v>
                </c:pt>
                <c:pt idx="1841">
                  <c:v>101.5</c:v>
                </c:pt>
                <c:pt idx="1842">
                  <c:v>101.6</c:v>
                </c:pt>
                <c:pt idx="1843">
                  <c:v>101.8</c:v>
                </c:pt>
                <c:pt idx="1844">
                  <c:v>102.3</c:v>
                </c:pt>
                <c:pt idx="1845">
                  <c:v>102.3</c:v>
                </c:pt>
                <c:pt idx="1846">
                  <c:v>105.2</c:v>
                </c:pt>
                <c:pt idx="1847">
                  <c:v>105.7</c:v>
                </c:pt>
                <c:pt idx="1848">
                  <c:v>106.1</c:v>
                </c:pt>
                <c:pt idx="1849">
                  <c:v>102.8</c:v>
                </c:pt>
                <c:pt idx="1850">
                  <c:v>103.6</c:v>
                </c:pt>
                <c:pt idx="1851">
                  <c:v>105.4</c:v>
                </c:pt>
                <c:pt idx="1852">
                  <c:v>103.6</c:v>
                </c:pt>
                <c:pt idx="1853">
                  <c:v>104.6</c:v>
                </c:pt>
                <c:pt idx="1854">
                  <c:v>102.7</c:v>
                </c:pt>
                <c:pt idx="1855">
                  <c:v>104.4</c:v>
                </c:pt>
                <c:pt idx="1856">
                  <c:v>102.8</c:v>
                </c:pt>
                <c:pt idx="1857">
                  <c:v>102.3</c:v>
                </c:pt>
                <c:pt idx="1858">
                  <c:v>102.7</c:v>
                </c:pt>
                <c:pt idx="1859">
                  <c:v>101.7</c:v>
                </c:pt>
                <c:pt idx="1860">
                  <c:v>102.6</c:v>
                </c:pt>
                <c:pt idx="1861">
                  <c:v>105.4</c:v>
                </c:pt>
                <c:pt idx="1862">
                  <c:v>106.5</c:v>
                </c:pt>
                <c:pt idx="1863">
                  <c:v>110.3</c:v>
                </c:pt>
                <c:pt idx="1864">
                  <c:v>112.9</c:v>
                </c:pt>
                <c:pt idx="1865">
                  <c:v>113.7</c:v>
                </c:pt>
                <c:pt idx="1866">
                  <c:v>113.4</c:v>
                </c:pt>
                <c:pt idx="1867">
                  <c:v>112.7</c:v>
                </c:pt>
                <c:pt idx="1868">
                  <c:v>112.2</c:v>
                </c:pt>
                <c:pt idx="1869">
                  <c:v>112.4</c:v>
                </c:pt>
                <c:pt idx="1870">
                  <c:v>111.6</c:v>
                </c:pt>
                <c:pt idx="1871">
                  <c:v>111.5</c:v>
                </c:pt>
                <c:pt idx="1872">
                  <c:v>110.7</c:v>
                </c:pt>
                <c:pt idx="1873">
                  <c:v>108.2</c:v>
                </c:pt>
                <c:pt idx="1874">
                  <c:v>109</c:v>
                </c:pt>
                <c:pt idx="1875">
                  <c:v>106.4</c:v>
                </c:pt>
                <c:pt idx="1876">
                  <c:v>106.1</c:v>
                </c:pt>
                <c:pt idx="1877">
                  <c:v>104.6</c:v>
                </c:pt>
                <c:pt idx="1878">
                  <c:v>104</c:v>
                </c:pt>
                <c:pt idx="1879">
                  <c:v>104.2</c:v>
                </c:pt>
                <c:pt idx="1880">
                  <c:v>104.2</c:v>
                </c:pt>
                <c:pt idx="1881">
                  <c:v>103.4</c:v>
                </c:pt>
                <c:pt idx="1882">
                  <c:v>103.4</c:v>
                </c:pt>
                <c:pt idx="1883">
                  <c:v>102.5</c:v>
                </c:pt>
                <c:pt idx="1884">
                  <c:v>103.2</c:v>
                </c:pt>
                <c:pt idx="1885">
                  <c:v>100</c:v>
                </c:pt>
                <c:pt idx="1886">
                  <c:v>97.8</c:v>
                </c:pt>
                <c:pt idx="1887">
                  <c:v>97</c:v>
                </c:pt>
                <c:pt idx="1888">
                  <c:v>95.3</c:v>
                </c:pt>
                <c:pt idx="1889">
                  <c:v>94.80000000000004</c:v>
                </c:pt>
                <c:pt idx="1890">
                  <c:v>93.5</c:v>
                </c:pt>
                <c:pt idx="1891">
                  <c:v>90.7</c:v>
                </c:pt>
                <c:pt idx="1892">
                  <c:v>94.6</c:v>
                </c:pt>
                <c:pt idx="1893">
                  <c:v>94.4</c:v>
                </c:pt>
                <c:pt idx="1894">
                  <c:v>93.9</c:v>
                </c:pt>
                <c:pt idx="1895">
                  <c:v>94.6</c:v>
                </c:pt>
                <c:pt idx="1896">
                  <c:v>94.6</c:v>
                </c:pt>
                <c:pt idx="1897">
                  <c:v>96.7</c:v>
                </c:pt>
                <c:pt idx="1898">
                  <c:v>97</c:v>
                </c:pt>
                <c:pt idx="1899">
                  <c:v>101.6</c:v>
                </c:pt>
                <c:pt idx="1900">
                  <c:v>99.6</c:v>
                </c:pt>
                <c:pt idx="1901">
                  <c:v>101.3</c:v>
                </c:pt>
                <c:pt idx="1902">
                  <c:v>101.5</c:v>
                </c:pt>
                <c:pt idx="1903">
                  <c:v>100.5</c:v>
                </c:pt>
                <c:pt idx="1904">
                  <c:v>99.9</c:v>
                </c:pt>
                <c:pt idx="1905">
                  <c:v>100.1</c:v>
                </c:pt>
                <c:pt idx="1906">
                  <c:v>101.4</c:v>
                </c:pt>
                <c:pt idx="1907">
                  <c:v>101.7</c:v>
                </c:pt>
                <c:pt idx="1908">
                  <c:v>101.8</c:v>
                </c:pt>
                <c:pt idx="1909">
                  <c:v>101.7</c:v>
                </c:pt>
                <c:pt idx="1910">
                  <c:v>100.1</c:v>
                </c:pt>
                <c:pt idx="1911">
                  <c:v>100.2</c:v>
                </c:pt>
                <c:pt idx="1912">
                  <c:v>100.2</c:v>
                </c:pt>
                <c:pt idx="1913">
                  <c:v>101.45</c:v>
                </c:pt>
                <c:pt idx="1914">
                  <c:v>102.7</c:v>
                </c:pt>
                <c:pt idx="1915">
                  <c:v>102.7</c:v>
                </c:pt>
                <c:pt idx="1916">
                  <c:v>101.7</c:v>
                </c:pt>
                <c:pt idx="1917">
                  <c:v>101.5</c:v>
                </c:pt>
                <c:pt idx="1918">
                  <c:v>101.6</c:v>
                </c:pt>
                <c:pt idx="1919">
                  <c:v>99.7</c:v>
                </c:pt>
                <c:pt idx="1920">
                  <c:v>95.8</c:v>
                </c:pt>
                <c:pt idx="1921">
                  <c:v>97.4</c:v>
                </c:pt>
                <c:pt idx="1922">
                  <c:v>95.4</c:v>
                </c:pt>
                <c:pt idx="1923">
                  <c:v>93.8</c:v>
                </c:pt>
                <c:pt idx="1924">
                  <c:v>90.2</c:v>
                </c:pt>
                <c:pt idx="1925">
                  <c:v>87.7</c:v>
                </c:pt>
                <c:pt idx="1926">
                  <c:v>93.6</c:v>
                </c:pt>
                <c:pt idx="1927">
                  <c:v>93.2</c:v>
                </c:pt>
                <c:pt idx="1928">
                  <c:v>87.4</c:v>
                </c:pt>
                <c:pt idx="1929">
                  <c:v>90.7</c:v>
                </c:pt>
                <c:pt idx="1930">
                  <c:v>93.3</c:v>
                </c:pt>
                <c:pt idx="1931">
                  <c:v>90</c:v>
                </c:pt>
                <c:pt idx="1932">
                  <c:v>90.1</c:v>
                </c:pt>
                <c:pt idx="1933">
                  <c:v>90.8</c:v>
                </c:pt>
                <c:pt idx="1934">
                  <c:v>90.8</c:v>
                </c:pt>
                <c:pt idx="1935">
                  <c:v>91</c:v>
                </c:pt>
                <c:pt idx="1936">
                  <c:v>92</c:v>
                </c:pt>
                <c:pt idx="1937">
                  <c:v>90.5</c:v>
                </c:pt>
                <c:pt idx="1938">
                  <c:v>91.2</c:v>
                </c:pt>
                <c:pt idx="1939">
                  <c:v>90.4</c:v>
                </c:pt>
                <c:pt idx="1940">
                  <c:v>90.5</c:v>
                </c:pt>
                <c:pt idx="1941">
                  <c:v>88.8</c:v>
                </c:pt>
                <c:pt idx="1942">
                  <c:v>90.2</c:v>
                </c:pt>
                <c:pt idx="1943">
                  <c:v>90.4</c:v>
                </c:pt>
                <c:pt idx="1944">
                  <c:v>90.5</c:v>
                </c:pt>
                <c:pt idx="1945">
                  <c:v>91.6</c:v>
                </c:pt>
                <c:pt idx="1946">
                  <c:v>91.2</c:v>
                </c:pt>
                <c:pt idx="1947">
                  <c:v>91.5</c:v>
                </c:pt>
                <c:pt idx="1948">
                  <c:v>91.7</c:v>
                </c:pt>
                <c:pt idx="1949">
                  <c:v>92.9</c:v>
                </c:pt>
                <c:pt idx="1950">
                  <c:v>92.8</c:v>
                </c:pt>
                <c:pt idx="1951">
                  <c:v>93.9</c:v>
                </c:pt>
                <c:pt idx="1952">
                  <c:v>93.6</c:v>
                </c:pt>
                <c:pt idx="1953">
                  <c:v>94.3</c:v>
                </c:pt>
                <c:pt idx="1954">
                  <c:v>95.4</c:v>
                </c:pt>
                <c:pt idx="1955">
                  <c:v>95.6</c:v>
                </c:pt>
                <c:pt idx="1956">
                  <c:v>94.8</c:v>
                </c:pt>
                <c:pt idx="1957">
                  <c:v>93.1</c:v>
                </c:pt>
                <c:pt idx="1958">
                  <c:v>93</c:v>
                </c:pt>
                <c:pt idx="1959">
                  <c:v>91.1</c:v>
                </c:pt>
                <c:pt idx="1960">
                  <c:v>90.8</c:v>
                </c:pt>
                <c:pt idx="1961">
                  <c:v>91.5</c:v>
                </c:pt>
                <c:pt idx="1962">
                  <c:v>92.7</c:v>
                </c:pt>
                <c:pt idx="1963">
                  <c:v>95.2</c:v>
                </c:pt>
                <c:pt idx="1964">
                  <c:v>94.8</c:v>
                </c:pt>
                <c:pt idx="1965">
                  <c:v>95.5</c:v>
                </c:pt>
                <c:pt idx="1966">
                  <c:v>95.7</c:v>
                </c:pt>
                <c:pt idx="1967">
                  <c:v>96.6</c:v>
                </c:pt>
                <c:pt idx="1968">
                  <c:v>94.2</c:v>
                </c:pt>
                <c:pt idx="1969">
                  <c:v>95</c:v>
                </c:pt>
                <c:pt idx="1970">
                  <c:v>93.5</c:v>
                </c:pt>
                <c:pt idx="1971">
                  <c:v>92</c:v>
                </c:pt>
                <c:pt idx="1972">
                  <c:v>93.8</c:v>
                </c:pt>
                <c:pt idx="1973">
                  <c:v>93.3</c:v>
                </c:pt>
                <c:pt idx="1974">
                  <c:v>96.1</c:v>
                </c:pt>
                <c:pt idx="1975">
                  <c:v>94.8</c:v>
                </c:pt>
                <c:pt idx="1976">
                  <c:v>96.8</c:v>
                </c:pt>
                <c:pt idx="1977">
                  <c:v>103.1</c:v>
                </c:pt>
                <c:pt idx="1978">
                  <c:v>103.6</c:v>
                </c:pt>
                <c:pt idx="1979">
                  <c:v>102.2</c:v>
                </c:pt>
                <c:pt idx="1980">
                  <c:v>101.29999999999998</c:v>
                </c:pt>
                <c:pt idx="1981">
                  <c:v>102.3</c:v>
                </c:pt>
                <c:pt idx="1982">
                  <c:v>97.4</c:v>
                </c:pt>
                <c:pt idx="1983">
                  <c:v>97.8</c:v>
                </c:pt>
                <c:pt idx="1984">
                  <c:v>97.1</c:v>
                </c:pt>
                <c:pt idx="1985">
                  <c:v>98.3</c:v>
                </c:pt>
                <c:pt idx="1986">
                  <c:v>97.8</c:v>
                </c:pt>
                <c:pt idx="1987">
                  <c:v>98.3</c:v>
                </c:pt>
                <c:pt idx="1988">
                  <c:v>99.6</c:v>
                </c:pt>
                <c:pt idx="1989">
                  <c:v>99.6</c:v>
                </c:pt>
                <c:pt idx="1990">
                  <c:v>108.6</c:v>
                </c:pt>
                <c:pt idx="1991">
                  <c:v>108.6</c:v>
                </c:pt>
                <c:pt idx="1992">
                  <c:v>107.1</c:v>
                </c:pt>
                <c:pt idx="1993">
                  <c:v>109.8</c:v>
                </c:pt>
                <c:pt idx="1994">
                  <c:v>109.9</c:v>
                </c:pt>
                <c:pt idx="1995">
                  <c:v>109.8</c:v>
                </c:pt>
                <c:pt idx="1996">
                  <c:v>108.4</c:v>
                </c:pt>
                <c:pt idx="1997">
                  <c:v>108.4</c:v>
                </c:pt>
                <c:pt idx="1998">
                  <c:v>106.7</c:v>
                </c:pt>
                <c:pt idx="1999">
                  <c:v>105.7</c:v>
                </c:pt>
                <c:pt idx="2000">
                  <c:v>105.6</c:v>
                </c:pt>
                <c:pt idx="2001">
                  <c:v>104.5</c:v>
                </c:pt>
                <c:pt idx="2002">
                  <c:v>106.8</c:v>
                </c:pt>
                <c:pt idx="2003">
                  <c:v>106.3</c:v>
                </c:pt>
                <c:pt idx="2004">
                  <c:v>103.7</c:v>
                </c:pt>
                <c:pt idx="2005">
                  <c:v>103.8</c:v>
                </c:pt>
                <c:pt idx="2006">
                  <c:v>101</c:v>
                </c:pt>
                <c:pt idx="2007">
                  <c:v>97.3</c:v>
                </c:pt>
                <c:pt idx="2008">
                  <c:v>95</c:v>
                </c:pt>
                <c:pt idx="2009">
                  <c:v>94.2</c:v>
                </c:pt>
                <c:pt idx="2010">
                  <c:v>92</c:v>
                </c:pt>
                <c:pt idx="2011">
                  <c:v>91.7</c:v>
                </c:pt>
                <c:pt idx="2012">
                  <c:v>91.3</c:v>
                </c:pt>
                <c:pt idx="2013">
                  <c:v>91.8</c:v>
                </c:pt>
                <c:pt idx="2014">
                  <c:v>88.6</c:v>
                </c:pt>
                <c:pt idx="2015">
                  <c:v>88.6</c:v>
                </c:pt>
                <c:pt idx="2016">
                  <c:v>86.4</c:v>
                </c:pt>
                <c:pt idx="2017">
                  <c:v>86.1</c:v>
                </c:pt>
                <c:pt idx="2018">
                  <c:v>84.6</c:v>
                </c:pt>
                <c:pt idx="2019">
                  <c:v>87.7</c:v>
                </c:pt>
                <c:pt idx="2020">
                  <c:v>90.4</c:v>
                </c:pt>
                <c:pt idx="2021">
                  <c:v>90.3</c:v>
                </c:pt>
                <c:pt idx="2022">
                  <c:v>90</c:v>
                </c:pt>
                <c:pt idx="2023">
                  <c:v>88.7</c:v>
                </c:pt>
                <c:pt idx="2024">
                  <c:v>88.8</c:v>
                </c:pt>
                <c:pt idx="2025">
                  <c:v>90.4</c:v>
                </c:pt>
                <c:pt idx="2026">
                  <c:v>90.9</c:v>
                </c:pt>
                <c:pt idx="2027">
                  <c:v>92.1</c:v>
                </c:pt>
                <c:pt idx="2028">
                  <c:v>93.1</c:v>
                </c:pt>
                <c:pt idx="2029">
                  <c:v>93.1</c:v>
                </c:pt>
                <c:pt idx="2030">
                  <c:v>92.6</c:v>
                </c:pt>
                <c:pt idx="2031">
                  <c:v>92.8</c:v>
                </c:pt>
                <c:pt idx="2032">
                  <c:v>94.2</c:v>
                </c:pt>
                <c:pt idx="2033">
                  <c:v>93.9</c:v>
                </c:pt>
                <c:pt idx="2034">
                  <c:v>91.4</c:v>
                </c:pt>
                <c:pt idx="2035">
                  <c:v>91.3</c:v>
                </c:pt>
                <c:pt idx="2036">
                  <c:v>90.9</c:v>
                </c:pt>
                <c:pt idx="2037">
                  <c:v>91.1</c:v>
                </c:pt>
                <c:pt idx="2038">
                  <c:v>92.200000000000017</c:v>
                </c:pt>
                <c:pt idx="2039">
                  <c:v>93.6</c:v>
                </c:pt>
                <c:pt idx="2040">
                  <c:v>93.5</c:v>
                </c:pt>
                <c:pt idx="2041">
                  <c:v>91.1</c:v>
                </c:pt>
                <c:pt idx="2042">
                  <c:v>92.2</c:v>
                </c:pt>
                <c:pt idx="2043">
                  <c:v>92.1</c:v>
                </c:pt>
                <c:pt idx="2044">
                  <c:v>90.8</c:v>
                </c:pt>
                <c:pt idx="2045">
                  <c:v>90.5</c:v>
                </c:pt>
                <c:pt idx="2046">
                  <c:v>88.7</c:v>
                </c:pt>
                <c:pt idx="2047">
                  <c:v>89.9</c:v>
                </c:pt>
                <c:pt idx="2048">
                  <c:v>89.7</c:v>
                </c:pt>
                <c:pt idx="2049">
                  <c:v>90.2</c:v>
                </c:pt>
                <c:pt idx="2050">
                  <c:v>85.3</c:v>
                </c:pt>
                <c:pt idx="2051">
                  <c:v>85.3</c:v>
                </c:pt>
                <c:pt idx="2052">
                  <c:v>88</c:v>
                </c:pt>
                <c:pt idx="2053">
                  <c:v>87.8</c:v>
                </c:pt>
                <c:pt idx="2054">
                  <c:v>87.7</c:v>
                </c:pt>
                <c:pt idx="2055">
                  <c:v>89.1</c:v>
                </c:pt>
                <c:pt idx="2056">
                  <c:v>89.8</c:v>
                </c:pt>
                <c:pt idx="2057">
                  <c:v>89.4</c:v>
                </c:pt>
                <c:pt idx="2058">
                  <c:v>87.4</c:v>
                </c:pt>
                <c:pt idx="2059">
                  <c:v>87.1</c:v>
                </c:pt>
                <c:pt idx="2060">
                  <c:v>88.1</c:v>
                </c:pt>
                <c:pt idx="2061">
                  <c:v>87.6</c:v>
                </c:pt>
                <c:pt idx="2062">
                  <c:v>86.7</c:v>
                </c:pt>
                <c:pt idx="2063">
                  <c:v>85.4</c:v>
                </c:pt>
                <c:pt idx="2064">
                  <c:v>84.8</c:v>
                </c:pt>
                <c:pt idx="2065">
                  <c:v>85</c:v>
                </c:pt>
                <c:pt idx="2066">
                  <c:v>82.9</c:v>
                </c:pt>
                <c:pt idx="2067">
                  <c:v>84.3</c:v>
                </c:pt>
                <c:pt idx="2068">
                  <c:v>84.9</c:v>
                </c:pt>
                <c:pt idx="2069">
                  <c:v>84.5</c:v>
                </c:pt>
                <c:pt idx="2070">
                  <c:v>84.2</c:v>
                </c:pt>
                <c:pt idx="2071">
                  <c:v>83.8</c:v>
                </c:pt>
                <c:pt idx="2072">
                  <c:v>84.2</c:v>
                </c:pt>
                <c:pt idx="2073">
                  <c:v>83.5</c:v>
                </c:pt>
                <c:pt idx="2074">
                  <c:v>83.3</c:v>
                </c:pt>
                <c:pt idx="2075">
                  <c:v>83.2</c:v>
                </c:pt>
                <c:pt idx="2076">
                  <c:v>83.4</c:v>
                </c:pt>
                <c:pt idx="2077">
                  <c:v>84.6</c:v>
                </c:pt>
                <c:pt idx="2078">
                  <c:v>83.9</c:v>
                </c:pt>
                <c:pt idx="2079">
                  <c:v>84.9</c:v>
                </c:pt>
                <c:pt idx="2080">
                  <c:v>89.5</c:v>
                </c:pt>
                <c:pt idx="2081">
                  <c:v>90.7</c:v>
                </c:pt>
                <c:pt idx="2082">
                  <c:v>90.8</c:v>
                </c:pt>
                <c:pt idx="2083">
                  <c:v>89.818500000000029</c:v>
                </c:pt>
                <c:pt idx="2084">
                  <c:v>94.1</c:v>
                </c:pt>
                <c:pt idx="2085">
                  <c:v>92.6</c:v>
                </c:pt>
                <c:pt idx="2086">
                  <c:v>91.8</c:v>
                </c:pt>
                <c:pt idx="2087">
                  <c:v>91.1</c:v>
                </c:pt>
                <c:pt idx="2088">
                  <c:v>91.9</c:v>
                </c:pt>
                <c:pt idx="2089">
                  <c:v>91.5</c:v>
                </c:pt>
                <c:pt idx="2090">
                  <c:v>90.8</c:v>
                </c:pt>
                <c:pt idx="2091">
                  <c:v>91.9</c:v>
                </c:pt>
                <c:pt idx="2092">
                  <c:v>94.6</c:v>
                </c:pt>
                <c:pt idx="2093">
                  <c:v>94.5</c:v>
                </c:pt>
                <c:pt idx="2094">
                  <c:v>95.8</c:v>
                </c:pt>
                <c:pt idx="2095">
                  <c:v>96</c:v>
                </c:pt>
                <c:pt idx="2096">
                  <c:v>96.6</c:v>
                </c:pt>
                <c:pt idx="2097">
                  <c:v>100.5</c:v>
                </c:pt>
                <c:pt idx="2098">
                  <c:v>99.9</c:v>
                </c:pt>
                <c:pt idx="2099">
                  <c:v>98.2</c:v>
                </c:pt>
                <c:pt idx="2100">
                  <c:v>96.5</c:v>
                </c:pt>
                <c:pt idx="2101">
                  <c:v>95.8</c:v>
                </c:pt>
                <c:pt idx="2102">
                  <c:v>96.8</c:v>
                </c:pt>
                <c:pt idx="2103">
                  <c:v>93.3</c:v>
                </c:pt>
                <c:pt idx="2104">
                  <c:v>93.3</c:v>
                </c:pt>
                <c:pt idx="2105">
                  <c:v>93.3</c:v>
                </c:pt>
                <c:pt idx="2106">
                  <c:v>91.7</c:v>
                </c:pt>
                <c:pt idx="2107">
                  <c:v>91.7</c:v>
                </c:pt>
                <c:pt idx="2108">
                  <c:v>91.8</c:v>
                </c:pt>
                <c:pt idx="2109">
                  <c:v>91.8</c:v>
                </c:pt>
                <c:pt idx="2110">
                  <c:v>90.2</c:v>
                </c:pt>
                <c:pt idx="2111">
                  <c:v>83</c:v>
                </c:pt>
                <c:pt idx="2112">
                  <c:v>79.3</c:v>
                </c:pt>
                <c:pt idx="2113">
                  <c:v>76</c:v>
                </c:pt>
                <c:pt idx="2114">
                  <c:v>77.5</c:v>
                </c:pt>
                <c:pt idx="2115">
                  <c:v>80.400000000000006</c:v>
                </c:pt>
                <c:pt idx="2116">
                  <c:v>80</c:v>
                </c:pt>
                <c:pt idx="2117">
                  <c:v>76.7</c:v>
                </c:pt>
                <c:pt idx="2118">
                  <c:v>74.099999999999994</c:v>
                </c:pt>
                <c:pt idx="2119">
                  <c:v>73.900000000000006</c:v>
                </c:pt>
                <c:pt idx="2120">
                  <c:v>72.3</c:v>
                </c:pt>
                <c:pt idx="2121">
                  <c:v>74</c:v>
                </c:pt>
                <c:pt idx="2122">
                  <c:v>73.8</c:v>
                </c:pt>
                <c:pt idx="2123">
                  <c:v>73.5</c:v>
                </c:pt>
                <c:pt idx="2124">
                  <c:v>74.3</c:v>
                </c:pt>
                <c:pt idx="2125">
                  <c:v>73.7</c:v>
                </c:pt>
                <c:pt idx="2126">
                  <c:v>73.099999999999994</c:v>
                </c:pt>
                <c:pt idx="2127">
                  <c:v>73.099999999999994</c:v>
                </c:pt>
                <c:pt idx="2128">
                  <c:v>72</c:v>
                </c:pt>
                <c:pt idx="2129">
                  <c:v>72.099999999999994</c:v>
                </c:pt>
                <c:pt idx="2130">
                  <c:v>73</c:v>
                </c:pt>
                <c:pt idx="2131">
                  <c:v>71.2</c:v>
                </c:pt>
                <c:pt idx="2132">
                  <c:v>71.900000000000006</c:v>
                </c:pt>
                <c:pt idx="2133">
                  <c:v>69.622745147705075</c:v>
                </c:pt>
                <c:pt idx="2134">
                  <c:v>67.400000000000006</c:v>
                </c:pt>
                <c:pt idx="2135">
                  <c:v>77.2</c:v>
                </c:pt>
                <c:pt idx="2136">
                  <c:v>76</c:v>
                </c:pt>
                <c:pt idx="2137">
                  <c:v>77</c:v>
                </c:pt>
                <c:pt idx="2138">
                  <c:v>78</c:v>
                </c:pt>
                <c:pt idx="2139">
                  <c:v>82.5</c:v>
                </c:pt>
                <c:pt idx="2140">
                  <c:v>82</c:v>
                </c:pt>
                <c:pt idx="2141">
                  <c:v>86.5</c:v>
                </c:pt>
                <c:pt idx="2142">
                  <c:v>94.5</c:v>
                </c:pt>
                <c:pt idx="2143">
                  <c:v>90</c:v>
                </c:pt>
                <c:pt idx="2144">
                  <c:v>95</c:v>
                </c:pt>
                <c:pt idx="2145">
                  <c:v>89</c:v>
                </c:pt>
                <c:pt idx="2146">
                  <c:v>87</c:v>
                </c:pt>
                <c:pt idx="2147">
                  <c:v>88.3</c:v>
                </c:pt>
                <c:pt idx="2148">
                  <c:v>89.6</c:v>
                </c:pt>
                <c:pt idx="2149">
                  <c:v>91.8</c:v>
                </c:pt>
                <c:pt idx="2150">
                  <c:v>93.5</c:v>
                </c:pt>
                <c:pt idx="2151">
                  <c:v>97.6</c:v>
                </c:pt>
                <c:pt idx="2152">
                  <c:v>91.6</c:v>
                </c:pt>
                <c:pt idx="2153">
                  <c:v>90.6</c:v>
                </c:pt>
                <c:pt idx="2154">
                  <c:v>87.9</c:v>
                </c:pt>
                <c:pt idx="2155">
                  <c:v>85.5</c:v>
                </c:pt>
                <c:pt idx="2156">
                  <c:v>86.084099999999978</c:v>
                </c:pt>
                <c:pt idx="2157">
                  <c:v>87.4</c:v>
                </c:pt>
                <c:pt idx="2158">
                  <c:v>87.8</c:v>
                </c:pt>
                <c:pt idx="2159">
                  <c:v>89.7</c:v>
                </c:pt>
                <c:pt idx="2160">
                  <c:v>90.3</c:v>
                </c:pt>
                <c:pt idx="2161">
                  <c:v>90.4</c:v>
                </c:pt>
                <c:pt idx="2162">
                  <c:v>92.8</c:v>
                </c:pt>
                <c:pt idx="2163">
                  <c:v>92.4</c:v>
                </c:pt>
                <c:pt idx="2164">
                  <c:v>91.6</c:v>
                </c:pt>
                <c:pt idx="2165">
                  <c:v>90.8</c:v>
                </c:pt>
                <c:pt idx="2166">
                  <c:v>92.3</c:v>
                </c:pt>
                <c:pt idx="2167">
                  <c:v>92.7</c:v>
                </c:pt>
                <c:pt idx="2168">
                  <c:v>91.7</c:v>
                </c:pt>
                <c:pt idx="2169">
                  <c:v>90.1</c:v>
                </c:pt>
                <c:pt idx="2170">
                  <c:v>90</c:v>
                </c:pt>
                <c:pt idx="2171">
                  <c:v>90.3</c:v>
                </c:pt>
                <c:pt idx="2172">
                  <c:v>91</c:v>
                </c:pt>
                <c:pt idx="2173">
                  <c:v>90.513200000000012</c:v>
                </c:pt>
                <c:pt idx="2174">
                  <c:v>89.5</c:v>
                </c:pt>
                <c:pt idx="2175">
                  <c:v>89.1</c:v>
                </c:pt>
                <c:pt idx="2176">
                  <c:v>88.7</c:v>
                </c:pt>
                <c:pt idx="2177">
                  <c:v>89.6</c:v>
                </c:pt>
                <c:pt idx="2178">
                  <c:v>90.3</c:v>
                </c:pt>
                <c:pt idx="2179">
                  <c:v>90</c:v>
                </c:pt>
                <c:pt idx="2180">
                  <c:v>90</c:v>
                </c:pt>
                <c:pt idx="2181">
                  <c:v>90.2</c:v>
                </c:pt>
                <c:pt idx="2182">
                  <c:v>90.2</c:v>
                </c:pt>
                <c:pt idx="2183">
                  <c:v>91</c:v>
                </c:pt>
                <c:pt idx="2184">
                  <c:v>93.2</c:v>
                </c:pt>
                <c:pt idx="2185">
                  <c:v>93.9</c:v>
                </c:pt>
                <c:pt idx="2186">
                  <c:v>91.3</c:v>
                </c:pt>
                <c:pt idx="2187">
                  <c:v>93</c:v>
                </c:pt>
                <c:pt idx="2188">
                  <c:v>89.5</c:v>
                </c:pt>
                <c:pt idx="2189">
                  <c:v>88</c:v>
                </c:pt>
                <c:pt idx="2190">
                  <c:v>86</c:v>
                </c:pt>
                <c:pt idx="2191">
                  <c:v>85.5</c:v>
                </c:pt>
                <c:pt idx="2192">
                  <c:v>87</c:v>
                </c:pt>
                <c:pt idx="2193">
                  <c:v>84.5</c:v>
                </c:pt>
                <c:pt idx="2194">
                  <c:v>89</c:v>
                </c:pt>
                <c:pt idx="2195">
                  <c:v>82</c:v>
                </c:pt>
                <c:pt idx="2196">
                  <c:v>77</c:v>
                </c:pt>
                <c:pt idx="2197">
                  <c:v>76</c:v>
                </c:pt>
                <c:pt idx="2198">
                  <c:v>82.6</c:v>
                </c:pt>
                <c:pt idx="2199">
                  <c:v>77.5</c:v>
                </c:pt>
                <c:pt idx="2200">
                  <c:v>75.099999999999994</c:v>
                </c:pt>
                <c:pt idx="2201">
                  <c:v>76.2</c:v>
                </c:pt>
                <c:pt idx="2202">
                  <c:v>79.5</c:v>
                </c:pt>
                <c:pt idx="2203">
                  <c:v>80.247800000000026</c:v>
                </c:pt>
                <c:pt idx="2204">
                  <c:v>78.599999999999994</c:v>
                </c:pt>
                <c:pt idx="2205">
                  <c:v>77.900000000000006</c:v>
                </c:pt>
                <c:pt idx="2206">
                  <c:v>78.2</c:v>
                </c:pt>
                <c:pt idx="2207">
                  <c:v>79.7</c:v>
                </c:pt>
                <c:pt idx="2208">
                  <c:v>79.3</c:v>
                </c:pt>
                <c:pt idx="2209">
                  <c:v>76.8</c:v>
                </c:pt>
                <c:pt idx="2210">
                  <c:v>77.400000000000006</c:v>
                </c:pt>
                <c:pt idx="2211">
                  <c:v>78</c:v>
                </c:pt>
                <c:pt idx="2212">
                  <c:v>79.3</c:v>
                </c:pt>
                <c:pt idx="2213">
                  <c:v>80</c:v>
                </c:pt>
                <c:pt idx="2214">
                  <c:v>80.400000000000006</c:v>
                </c:pt>
                <c:pt idx="2215">
                  <c:v>80.8</c:v>
                </c:pt>
                <c:pt idx="2216">
                  <c:v>83.4</c:v>
                </c:pt>
                <c:pt idx="2217">
                  <c:v>83.9</c:v>
                </c:pt>
                <c:pt idx="2218">
                  <c:v>81.7</c:v>
                </c:pt>
                <c:pt idx="2219">
                  <c:v>80.900000000000006</c:v>
                </c:pt>
                <c:pt idx="2220">
                  <c:v>79.393800000000027</c:v>
                </c:pt>
                <c:pt idx="2221">
                  <c:v>78.5</c:v>
                </c:pt>
                <c:pt idx="2222">
                  <c:v>76.900000000000006</c:v>
                </c:pt>
                <c:pt idx="2223">
                  <c:v>77.900000000000006</c:v>
                </c:pt>
                <c:pt idx="2224">
                  <c:v>80.099999999999994</c:v>
                </c:pt>
                <c:pt idx="2225">
                  <c:v>80.3</c:v>
                </c:pt>
                <c:pt idx="2226">
                  <c:v>77.3</c:v>
                </c:pt>
                <c:pt idx="2227">
                  <c:v>75.7</c:v>
                </c:pt>
                <c:pt idx="2228">
                  <c:v>74.7</c:v>
                </c:pt>
                <c:pt idx="2229">
                  <c:v>76.3</c:v>
                </c:pt>
                <c:pt idx="2230">
                  <c:v>76.3</c:v>
                </c:pt>
                <c:pt idx="2231">
                  <c:v>75.900000000000006</c:v>
                </c:pt>
                <c:pt idx="2232">
                  <c:v>74.099999999999994</c:v>
                </c:pt>
                <c:pt idx="2233">
                  <c:v>74.099999999999994</c:v>
                </c:pt>
                <c:pt idx="2234">
                  <c:v>74.099999999999994</c:v>
                </c:pt>
                <c:pt idx="2235">
                  <c:v>72.7</c:v>
                </c:pt>
                <c:pt idx="2236">
                  <c:v>71.2</c:v>
                </c:pt>
                <c:pt idx="2237">
                  <c:v>69</c:v>
                </c:pt>
                <c:pt idx="2238">
                  <c:v>69.099999999999994</c:v>
                </c:pt>
                <c:pt idx="2239">
                  <c:v>69.8</c:v>
                </c:pt>
                <c:pt idx="2240">
                  <c:v>69.2</c:v>
                </c:pt>
                <c:pt idx="2241">
                  <c:v>68.2</c:v>
                </c:pt>
                <c:pt idx="2242">
                  <c:v>68.7</c:v>
                </c:pt>
                <c:pt idx="2243">
                  <c:v>68</c:v>
                </c:pt>
                <c:pt idx="2244">
                  <c:v>67.7</c:v>
                </c:pt>
                <c:pt idx="2245">
                  <c:v>70.099999999999994</c:v>
                </c:pt>
                <c:pt idx="2246">
                  <c:v>71.400000000000006</c:v>
                </c:pt>
                <c:pt idx="2247">
                  <c:v>73.2</c:v>
                </c:pt>
                <c:pt idx="2248">
                  <c:v>74.7</c:v>
                </c:pt>
                <c:pt idx="2249">
                  <c:v>72</c:v>
                </c:pt>
                <c:pt idx="2250">
                  <c:v>73</c:v>
                </c:pt>
                <c:pt idx="2251">
                  <c:v>71.599999999999994</c:v>
                </c:pt>
                <c:pt idx="2252">
                  <c:v>72.400000000000006</c:v>
                </c:pt>
                <c:pt idx="2253">
                  <c:v>73.2</c:v>
                </c:pt>
                <c:pt idx="2254">
                  <c:v>74.099999999999994</c:v>
                </c:pt>
                <c:pt idx="2255">
                  <c:v>71.2</c:v>
                </c:pt>
                <c:pt idx="2256">
                  <c:v>71.7</c:v>
                </c:pt>
                <c:pt idx="2257">
                  <c:v>71.5</c:v>
                </c:pt>
                <c:pt idx="2258">
                  <c:v>72.3</c:v>
                </c:pt>
                <c:pt idx="2259">
                  <c:v>73.3</c:v>
                </c:pt>
                <c:pt idx="2260">
                  <c:v>82.2</c:v>
                </c:pt>
                <c:pt idx="2261">
                  <c:v>81.2</c:v>
                </c:pt>
                <c:pt idx="2262">
                  <c:v>80.099999999999994</c:v>
                </c:pt>
                <c:pt idx="2263">
                  <c:v>81.400000000000006</c:v>
                </c:pt>
                <c:pt idx="2264">
                  <c:v>81.8</c:v>
                </c:pt>
                <c:pt idx="2265">
                  <c:v>81.2</c:v>
                </c:pt>
                <c:pt idx="2266">
                  <c:v>80.5</c:v>
                </c:pt>
                <c:pt idx="2267">
                  <c:v>78.599999999999994</c:v>
                </c:pt>
                <c:pt idx="2268">
                  <c:v>77.2</c:v>
                </c:pt>
                <c:pt idx="2269">
                  <c:v>77.8</c:v>
                </c:pt>
                <c:pt idx="2270">
                  <c:v>78.5</c:v>
                </c:pt>
                <c:pt idx="2271">
                  <c:v>76.8</c:v>
                </c:pt>
                <c:pt idx="2272">
                  <c:v>75.7</c:v>
                </c:pt>
                <c:pt idx="2273">
                  <c:v>75.2</c:v>
                </c:pt>
                <c:pt idx="2274">
                  <c:v>75.099999999999994</c:v>
                </c:pt>
                <c:pt idx="2275">
                  <c:v>76</c:v>
                </c:pt>
                <c:pt idx="2276">
                  <c:v>77</c:v>
                </c:pt>
                <c:pt idx="2277">
                  <c:v>78.3</c:v>
                </c:pt>
                <c:pt idx="2278">
                  <c:v>78.8</c:v>
                </c:pt>
                <c:pt idx="2279">
                  <c:v>82.9</c:v>
                </c:pt>
                <c:pt idx="2280">
                  <c:v>85.171099999999996</c:v>
                </c:pt>
                <c:pt idx="2281">
                  <c:v>84</c:v>
                </c:pt>
                <c:pt idx="2282">
                  <c:v>89.8</c:v>
                </c:pt>
                <c:pt idx="2283">
                  <c:v>92.2</c:v>
                </c:pt>
                <c:pt idx="2284">
                  <c:v>89.994799999999969</c:v>
                </c:pt>
                <c:pt idx="2285">
                  <c:v>88.9</c:v>
                </c:pt>
                <c:pt idx="2286">
                  <c:v>85.3</c:v>
                </c:pt>
                <c:pt idx="2287">
                  <c:v>89.9</c:v>
                </c:pt>
                <c:pt idx="2288">
                  <c:v>100.5</c:v>
                </c:pt>
                <c:pt idx="2289">
                  <c:v>115</c:v>
                </c:pt>
                <c:pt idx="2290">
                  <c:v>112.9</c:v>
                </c:pt>
                <c:pt idx="2291">
                  <c:v>91.3</c:v>
                </c:pt>
                <c:pt idx="2292">
                  <c:v>118.9</c:v>
                </c:pt>
                <c:pt idx="2293">
                  <c:v>117</c:v>
                </c:pt>
                <c:pt idx="2294">
                  <c:v>156.30000000000001</c:v>
                </c:pt>
                <c:pt idx="2295">
                  <c:v>187</c:v>
                </c:pt>
                <c:pt idx="2296">
                  <c:v>208.5</c:v>
                </c:pt>
                <c:pt idx="2297">
                  <c:v>235</c:v>
                </c:pt>
                <c:pt idx="2298">
                  <c:v>247.5</c:v>
                </c:pt>
                <c:pt idx="2299">
                  <c:v>230</c:v>
                </c:pt>
                <c:pt idx="2300">
                  <c:v>173.6</c:v>
                </c:pt>
                <c:pt idx="2301">
                  <c:v>189.4</c:v>
                </c:pt>
                <c:pt idx="2302">
                  <c:v>141.69999999999999</c:v>
                </c:pt>
                <c:pt idx="2303">
                  <c:v>151.1</c:v>
                </c:pt>
                <c:pt idx="2304">
                  <c:v>79.7</c:v>
                </c:pt>
                <c:pt idx="2305">
                  <c:v>133.19999999999999</c:v>
                </c:pt>
                <c:pt idx="2306">
                  <c:v>145.5</c:v>
                </c:pt>
                <c:pt idx="2307">
                  <c:v>148</c:v>
                </c:pt>
                <c:pt idx="2308">
                  <c:v>153.5</c:v>
                </c:pt>
                <c:pt idx="2309">
                  <c:v>142.5</c:v>
                </c:pt>
                <c:pt idx="2310">
                  <c:v>142.9</c:v>
                </c:pt>
                <c:pt idx="2311">
                  <c:v>130.4</c:v>
                </c:pt>
                <c:pt idx="2312">
                  <c:v>21.1</c:v>
                </c:pt>
                <c:pt idx="2313">
                  <c:v>108.5</c:v>
                </c:pt>
                <c:pt idx="2314">
                  <c:v>110.1</c:v>
                </c:pt>
                <c:pt idx="2315">
                  <c:v>129.5</c:v>
                </c:pt>
                <c:pt idx="2316">
                  <c:v>122.3</c:v>
                </c:pt>
                <c:pt idx="2317">
                  <c:v>123</c:v>
                </c:pt>
                <c:pt idx="2318">
                  <c:v>122.5</c:v>
                </c:pt>
                <c:pt idx="2319">
                  <c:v>137.4</c:v>
                </c:pt>
                <c:pt idx="2320">
                  <c:v>140.5</c:v>
                </c:pt>
                <c:pt idx="2321">
                  <c:v>117.5</c:v>
                </c:pt>
                <c:pt idx="2322">
                  <c:v>118.4</c:v>
                </c:pt>
                <c:pt idx="2323">
                  <c:v>119.6</c:v>
                </c:pt>
                <c:pt idx="2324">
                  <c:v>115</c:v>
                </c:pt>
                <c:pt idx="2325">
                  <c:v>112.2522489868164</c:v>
                </c:pt>
                <c:pt idx="2326">
                  <c:v>116.4</c:v>
                </c:pt>
                <c:pt idx="2327">
                  <c:v>126.8</c:v>
                </c:pt>
                <c:pt idx="2328">
                  <c:v>129.80000000000001</c:v>
                </c:pt>
                <c:pt idx="2329">
                  <c:v>130.19999999999999</c:v>
                </c:pt>
                <c:pt idx="2330">
                  <c:v>129.69999999999999</c:v>
                </c:pt>
                <c:pt idx="2331">
                  <c:v>144.9</c:v>
                </c:pt>
                <c:pt idx="2332">
                  <c:v>147.19999999999999</c:v>
                </c:pt>
                <c:pt idx="2333">
                  <c:v>153.40640164184569</c:v>
                </c:pt>
                <c:pt idx="2334">
                  <c:v>151.19999999999999</c:v>
                </c:pt>
                <c:pt idx="2335">
                  <c:v>147.9</c:v>
                </c:pt>
                <c:pt idx="2336">
                  <c:v>143.1</c:v>
                </c:pt>
                <c:pt idx="2337">
                  <c:v>145.69999999999999</c:v>
                </c:pt>
                <c:pt idx="2338">
                  <c:v>121.87250137329099</c:v>
                </c:pt>
                <c:pt idx="2339">
                  <c:v>123.3</c:v>
                </c:pt>
                <c:pt idx="2340">
                  <c:v>117.5</c:v>
                </c:pt>
                <c:pt idx="2341">
                  <c:v>114.60469856567383</c:v>
                </c:pt>
                <c:pt idx="2342">
                  <c:v>116.35440189208987</c:v>
                </c:pt>
                <c:pt idx="2343">
                  <c:v>107.5</c:v>
                </c:pt>
                <c:pt idx="2344">
                  <c:v>116.65739832153319</c:v>
                </c:pt>
                <c:pt idx="2345">
                  <c:v>112.8</c:v>
                </c:pt>
                <c:pt idx="2346">
                  <c:v>113.94999999999999</c:v>
                </c:pt>
                <c:pt idx="2347">
                  <c:v>115.1</c:v>
                </c:pt>
                <c:pt idx="2348">
                  <c:v>111.4</c:v>
                </c:pt>
                <c:pt idx="2349">
                  <c:v>109.5</c:v>
                </c:pt>
                <c:pt idx="2350">
                  <c:v>104.6</c:v>
                </c:pt>
                <c:pt idx="2351">
                  <c:v>97.3</c:v>
                </c:pt>
                <c:pt idx="2352">
                  <c:v>103.7</c:v>
                </c:pt>
                <c:pt idx="2353">
                  <c:v>101.35660051879883</c:v>
                </c:pt>
                <c:pt idx="2354">
                  <c:v>109.58620323486329</c:v>
                </c:pt>
                <c:pt idx="2355">
                  <c:v>109.35669865722656</c:v>
                </c:pt>
                <c:pt idx="2356">
                  <c:v>107.11598985595704</c:v>
                </c:pt>
                <c:pt idx="2357">
                  <c:v>105.6</c:v>
                </c:pt>
                <c:pt idx="2358">
                  <c:v>100.9</c:v>
                </c:pt>
                <c:pt idx="2359">
                  <c:v>103.7</c:v>
                </c:pt>
                <c:pt idx="2360">
                  <c:v>109.3</c:v>
                </c:pt>
                <c:pt idx="2361">
                  <c:v>103.9</c:v>
                </c:pt>
                <c:pt idx="2362">
                  <c:v>102.2</c:v>
                </c:pt>
                <c:pt idx="2363">
                  <c:v>99.8</c:v>
                </c:pt>
                <c:pt idx="2364">
                  <c:v>102.2</c:v>
                </c:pt>
                <c:pt idx="2365">
                  <c:v>111.86300277709962</c:v>
                </c:pt>
                <c:pt idx="2366">
                  <c:v>106.2</c:v>
                </c:pt>
                <c:pt idx="2367">
                  <c:v>110.5</c:v>
                </c:pt>
                <c:pt idx="2368">
                  <c:v>108.9</c:v>
                </c:pt>
                <c:pt idx="2369">
                  <c:v>104.3</c:v>
                </c:pt>
                <c:pt idx="2370">
                  <c:v>82.8</c:v>
                </c:pt>
                <c:pt idx="2371">
                  <c:v>79.2</c:v>
                </c:pt>
                <c:pt idx="2372">
                  <c:v>84.9</c:v>
                </c:pt>
                <c:pt idx="2373">
                  <c:v>83.4</c:v>
                </c:pt>
                <c:pt idx="2374">
                  <c:v>82</c:v>
                </c:pt>
                <c:pt idx="2375">
                  <c:v>76.599999999999994</c:v>
                </c:pt>
                <c:pt idx="2376">
                  <c:v>72.900000000000006</c:v>
                </c:pt>
                <c:pt idx="2377">
                  <c:v>77.400000000000006</c:v>
                </c:pt>
                <c:pt idx="2378">
                  <c:v>74.343539343261725</c:v>
                </c:pt>
                <c:pt idx="2379">
                  <c:v>78.492696337890635</c:v>
                </c:pt>
                <c:pt idx="2380">
                  <c:v>74.630996704101548</c:v>
                </c:pt>
                <c:pt idx="2381">
                  <c:v>74.099999999999994</c:v>
                </c:pt>
                <c:pt idx="2382">
                  <c:v>73.900000000000006</c:v>
                </c:pt>
                <c:pt idx="2383">
                  <c:v>72</c:v>
                </c:pt>
                <c:pt idx="2384">
                  <c:v>71.400000000000006</c:v>
                </c:pt>
                <c:pt idx="2385">
                  <c:v>75.099999999999994</c:v>
                </c:pt>
                <c:pt idx="2386">
                  <c:v>76.599999999999994</c:v>
                </c:pt>
                <c:pt idx="2387">
                  <c:v>75.599999999999994</c:v>
                </c:pt>
                <c:pt idx="2388">
                  <c:v>77.900000000000006</c:v>
                </c:pt>
                <c:pt idx="2389">
                  <c:v>78.7</c:v>
                </c:pt>
                <c:pt idx="2390">
                  <c:v>77.599999999999994</c:v>
                </c:pt>
                <c:pt idx="2391">
                  <c:v>83.8</c:v>
                </c:pt>
                <c:pt idx="2392">
                  <c:v>84.8</c:v>
                </c:pt>
                <c:pt idx="2393">
                  <c:v>77.099999999999994</c:v>
                </c:pt>
                <c:pt idx="2394">
                  <c:v>79.8</c:v>
                </c:pt>
                <c:pt idx="2395">
                  <c:v>78.599999999999994</c:v>
                </c:pt>
                <c:pt idx="2396">
                  <c:v>74.900000000000006</c:v>
                </c:pt>
                <c:pt idx="2397">
                  <c:v>70.900000000000006</c:v>
                </c:pt>
                <c:pt idx="2398">
                  <c:v>77.3</c:v>
                </c:pt>
                <c:pt idx="2399">
                  <c:v>83.9</c:v>
                </c:pt>
                <c:pt idx="2400">
                  <c:v>80.099999999999994</c:v>
                </c:pt>
                <c:pt idx="2401">
                  <c:v>91.2</c:v>
                </c:pt>
                <c:pt idx="2402">
                  <c:v>88.3</c:v>
                </c:pt>
                <c:pt idx="2403">
                  <c:v>97.2</c:v>
                </c:pt>
                <c:pt idx="2404">
                  <c:v>93.9</c:v>
                </c:pt>
                <c:pt idx="2405">
                  <c:v>96.9</c:v>
                </c:pt>
                <c:pt idx="2406">
                  <c:v>95.8</c:v>
                </c:pt>
                <c:pt idx="2407">
                  <c:v>92.408299816894512</c:v>
                </c:pt>
                <c:pt idx="2408">
                  <c:v>97.012099908447297</c:v>
                </c:pt>
                <c:pt idx="2409">
                  <c:v>96.016701953125008</c:v>
                </c:pt>
                <c:pt idx="2410">
                  <c:v>97.9</c:v>
                </c:pt>
                <c:pt idx="2411">
                  <c:v>97.2</c:v>
                </c:pt>
                <c:pt idx="2412">
                  <c:v>102.4</c:v>
                </c:pt>
                <c:pt idx="2413">
                  <c:v>97</c:v>
                </c:pt>
                <c:pt idx="2414">
                  <c:v>97.5</c:v>
                </c:pt>
                <c:pt idx="2415">
                  <c:v>91.7</c:v>
                </c:pt>
                <c:pt idx="2416">
                  <c:v>98.1</c:v>
                </c:pt>
                <c:pt idx="2417">
                  <c:v>98.2</c:v>
                </c:pt>
                <c:pt idx="2418">
                  <c:v>99.1</c:v>
                </c:pt>
                <c:pt idx="2419">
                  <c:v>100.6</c:v>
                </c:pt>
                <c:pt idx="2420">
                  <c:v>99.160201647949194</c:v>
                </c:pt>
                <c:pt idx="2421">
                  <c:v>97</c:v>
                </c:pt>
                <c:pt idx="2422">
                  <c:v>98.2</c:v>
                </c:pt>
                <c:pt idx="2423">
                  <c:v>94.7</c:v>
                </c:pt>
                <c:pt idx="2424">
                  <c:v>95.2</c:v>
                </c:pt>
                <c:pt idx="2425">
                  <c:v>95.5</c:v>
                </c:pt>
                <c:pt idx="2426">
                  <c:v>93.5</c:v>
                </c:pt>
                <c:pt idx="2427">
                  <c:v>93.4</c:v>
                </c:pt>
                <c:pt idx="2428">
                  <c:v>99.2</c:v>
                </c:pt>
                <c:pt idx="2429">
                  <c:v>97.7</c:v>
                </c:pt>
                <c:pt idx="2430">
                  <c:v>99.8</c:v>
                </c:pt>
                <c:pt idx="2431">
                  <c:v>100.7</c:v>
                </c:pt>
                <c:pt idx="2432">
                  <c:v>99.1</c:v>
                </c:pt>
                <c:pt idx="2433">
                  <c:v>96.2</c:v>
                </c:pt>
                <c:pt idx="2434">
                  <c:v>95.4</c:v>
                </c:pt>
                <c:pt idx="2435">
                  <c:v>86.8</c:v>
                </c:pt>
                <c:pt idx="2436">
                  <c:v>84</c:v>
                </c:pt>
                <c:pt idx="2437">
                  <c:v>80.900000000000006</c:v>
                </c:pt>
                <c:pt idx="2438">
                  <c:v>80.3</c:v>
                </c:pt>
                <c:pt idx="2439">
                  <c:v>81.7</c:v>
                </c:pt>
                <c:pt idx="2440">
                  <c:v>78.970598474121118</c:v>
                </c:pt>
                <c:pt idx="2441">
                  <c:v>78.7</c:v>
                </c:pt>
                <c:pt idx="2442">
                  <c:v>78.307499145507819</c:v>
                </c:pt>
                <c:pt idx="2443">
                  <c:v>78.3</c:v>
                </c:pt>
                <c:pt idx="2444">
                  <c:v>72.900000000000006</c:v>
                </c:pt>
                <c:pt idx="2445">
                  <c:v>75.8</c:v>
                </c:pt>
                <c:pt idx="2446">
                  <c:v>75.8</c:v>
                </c:pt>
                <c:pt idx="2447">
                  <c:v>82.2</c:v>
                </c:pt>
                <c:pt idx="2448">
                  <c:v>76.099999999999994</c:v>
                </c:pt>
                <c:pt idx="2449">
                  <c:v>82.8</c:v>
                </c:pt>
                <c:pt idx="2450">
                  <c:v>79.400000000000006</c:v>
                </c:pt>
                <c:pt idx="2451">
                  <c:v>79.8</c:v>
                </c:pt>
                <c:pt idx="2452">
                  <c:v>82</c:v>
                </c:pt>
                <c:pt idx="2453">
                  <c:v>81.900000000000006</c:v>
                </c:pt>
                <c:pt idx="2454">
                  <c:v>80.7</c:v>
                </c:pt>
                <c:pt idx="2455">
                  <c:v>81.2</c:v>
                </c:pt>
                <c:pt idx="2456">
                  <c:v>76.400000000000006</c:v>
                </c:pt>
                <c:pt idx="2457">
                  <c:v>67.599999999999994</c:v>
                </c:pt>
                <c:pt idx="2458">
                  <c:v>67.599999999999994</c:v>
                </c:pt>
                <c:pt idx="2459">
                  <c:v>68.7</c:v>
                </c:pt>
                <c:pt idx="2460">
                  <c:v>68.599999999999994</c:v>
                </c:pt>
                <c:pt idx="2461">
                  <c:v>74.2</c:v>
                </c:pt>
                <c:pt idx="2462">
                  <c:v>72.2</c:v>
                </c:pt>
                <c:pt idx="2463">
                  <c:v>66.599999999999994</c:v>
                </c:pt>
                <c:pt idx="2464">
                  <c:v>66.599999999999994</c:v>
                </c:pt>
                <c:pt idx="2465">
                  <c:v>66.599999999999994</c:v>
                </c:pt>
                <c:pt idx="2466">
                  <c:v>65.599999999999994</c:v>
                </c:pt>
                <c:pt idx="2467">
                  <c:v>63.275329345703128</c:v>
                </c:pt>
                <c:pt idx="2468">
                  <c:v>59.572288049316384</c:v>
                </c:pt>
                <c:pt idx="2469">
                  <c:v>61.15503513793945</c:v>
                </c:pt>
                <c:pt idx="2470">
                  <c:v>61.554993041992162</c:v>
                </c:pt>
                <c:pt idx="2471">
                  <c:v>58.6</c:v>
                </c:pt>
                <c:pt idx="2472">
                  <c:v>57.364769335937495</c:v>
                </c:pt>
                <c:pt idx="2473">
                  <c:v>57.5</c:v>
                </c:pt>
                <c:pt idx="2474">
                  <c:v>55.5</c:v>
                </c:pt>
                <c:pt idx="2475">
                  <c:v>53.123372711181602</c:v>
                </c:pt>
                <c:pt idx="2476">
                  <c:v>50.4</c:v>
                </c:pt>
                <c:pt idx="2477">
                  <c:v>52.4</c:v>
                </c:pt>
                <c:pt idx="2478">
                  <c:v>55.4</c:v>
                </c:pt>
                <c:pt idx="2479">
                  <c:v>57.4</c:v>
                </c:pt>
                <c:pt idx="2480">
                  <c:v>57.6</c:v>
                </c:pt>
                <c:pt idx="2481">
                  <c:v>54.5</c:v>
                </c:pt>
                <c:pt idx="2482">
                  <c:v>57.3</c:v>
                </c:pt>
                <c:pt idx="2483">
                  <c:v>56.5</c:v>
                </c:pt>
                <c:pt idx="2484">
                  <c:v>53.6</c:v>
                </c:pt>
                <c:pt idx="2485">
                  <c:v>55.9</c:v>
                </c:pt>
                <c:pt idx="2486">
                  <c:v>52.9</c:v>
                </c:pt>
                <c:pt idx="2487">
                  <c:v>53.6</c:v>
                </c:pt>
                <c:pt idx="2488">
                  <c:v>54.1</c:v>
                </c:pt>
                <c:pt idx="2489">
                  <c:v>52.2</c:v>
                </c:pt>
                <c:pt idx="2490">
                  <c:v>54.3</c:v>
                </c:pt>
                <c:pt idx="2491">
                  <c:v>53.6</c:v>
                </c:pt>
                <c:pt idx="2492">
                  <c:v>52.800000000000004</c:v>
                </c:pt>
                <c:pt idx="2493">
                  <c:v>51.199999999999996</c:v>
                </c:pt>
                <c:pt idx="2494">
                  <c:v>50.4</c:v>
                </c:pt>
                <c:pt idx="2495">
                  <c:v>48.2</c:v>
                </c:pt>
                <c:pt idx="2496">
                  <c:v>58.6</c:v>
                </c:pt>
                <c:pt idx="2497">
                  <c:v>61.7</c:v>
                </c:pt>
                <c:pt idx="2498">
                  <c:v>59.2</c:v>
                </c:pt>
                <c:pt idx="2499">
                  <c:v>56.9</c:v>
                </c:pt>
                <c:pt idx="2500">
                  <c:v>58.4</c:v>
                </c:pt>
                <c:pt idx="2501">
                  <c:v>63.3</c:v>
                </c:pt>
                <c:pt idx="2502">
                  <c:v>65</c:v>
                </c:pt>
                <c:pt idx="2503">
                  <c:v>58.3</c:v>
                </c:pt>
                <c:pt idx="2504">
                  <c:v>61.5</c:v>
                </c:pt>
                <c:pt idx="2505">
                  <c:v>60.6</c:v>
                </c:pt>
                <c:pt idx="2506">
                  <c:v>57.8</c:v>
                </c:pt>
                <c:pt idx="2507">
                  <c:v>55</c:v>
                </c:pt>
                <c:pt idx="2508">
                  <c:v>60.4</c:v>
                </c:pt>
                <c:pt idx="2509">
                  <c:v>66.400000000000006</c:v>
                </c:pt>
                <c:pt idx="2510">
                  <c:v>64.599999999999994</c:v>
                </c:pt>
                <c:pt idx="2511">
                  <c:v>71.2</c:v>
                </c:pt>
                <c:pt idx="2512">
                  <c:v>67.900000000000006</c:v>
                </c:pt>
                <c:pt idx="2513">
                  <c:v>66.2</c:v>
                </c:pt>
                <c:pt idx="2514">
                  <c:v>68.900000000000006</c:v>
                </c:pt>
                <c:pt idx="2515">
                  <c:v>64.7</c:v>
                </c:pt>
                <c:pt idx="2516">
                  <c:v>67.900000000000006</c:v>
                </c:pt>
                <c:pt idx="2517">
                  <c:v>66.900000000000006</c:v>
                </c:pt>
                <c:pt idx="2518">
                  <c:v>65.900000000000006</c:v>
                </c:pt>
                <c:pt idx="2519">
                  <c:v>63.2</c:v>
                </c:pt>
                <c:pt idx="2520">
                  <c:v>65.8</c:v>
                </c:pt>
                <c:pt idx="2521">
                  <c:v>65.099999999999994</c:v>
                </c:pt>
                <c:pt idx="2522">
                  <c:v>65.900000000000006</c:v>
                </c:pt>
                <c:pt idx="2523">
                  <c:v>65.400000000000006</c:v>
                </c:pt>
                <c:pt idx="2524">
                  <c:v>63</c:v>
                </c:pt>
                <c:pt idx="2525">
                  <c:v>70.8</c:v>
                </c:pt>
                <c:pt idx="2526">
                  <c:v>65.599999999999994</c:v>
                </c:pt>
                <c:pt idx="2527">
                  <c:v>69.900000000000006</c:v>
                </c:pt>
                <c:pt idx="2528">
                  <c:v>65.2</c:v>
                </c:pt>
                <c:pt idx="2529">
                  <c:v>68.900000000000006</c:v>
                </c:pt>
                <c:pt idx="2530">
                  <c:v>75</c:v>
                </c:pt>
                <c:pt idx="2531">
                  <c:v>70.5</c:v>
                </c:pt>
                <c:pt idx="2532">
                  <c:v>79.2</c:v>
                </c:pt>
                <c:pt idx="2533">
                  <c:v>78.5</c:v>
                </c:pt>
                <c:pt idx="2534">
                  <c:v>78.400000000000006</c:v>
                </c:pt>
                <c:pt idx="2535">
                  <c:v>78.900000000000006</c:v>
                </c:pt>
                <c:pt idx="2536">
                  <c:v>81.599999999999994</c:v>
                </c:pt>
                <c:pt idx="2537">
                  <c:v>82.9</c:v>
                </c:pt>
                <c:pt idx="2538">
                  <c:v>88.4</c:v>
                </c:pt>
                <c:pt idx="2539">
                  <c:v>96.2</c:v>
                </c:pt>
                <c:pt idx="2540">
                  <c:v>88</c:v>
                </c:pt>
                <c:pt idx="2541">
                  <c:v>87.4</c:v>
                </c:pt>
                <c:pt idx="2542">
                  <c:v>74.469800000000006</c:v>
                </c:pt>
                <c:pt idx="2543">
                  <c:v>83.5</c:v>
                </c:pt>
                <c:pt idx="2544">
                  <c:v>84.9</c:v>
                </c:pt>
                <c:pt idx="2545">
                  <c:v>82.6</c:v>
                </c:pt>
                <c:pt idx="2546">
                  <c:v>80.7</c:v>
                </c:pt>
                <c:pt idx="2547">
                  <c:v>80.8</c:v>
                </c:pt>
                <c:pt idx="2548">
                  <c:v>79.099999999999994</c:v>
                </c:pt>
                <c:pt idx="2549">
                  <c:v>82.1</c:v>
                </c:pt>
                <c:pt idx="2550">
                  <c:v>80.099999999999994</c:v>
                </c:pt>
                <c:pt idx="2551">
                  <c:v>80.3</c:v>
                </c:pt>
                <c:pt idx="2552">
                  <c:v>76.400000000000006</c:v>
                </c:pt>
                <c:pt idx="2553">
                  <c:v>72.8</c:v>
                </c:pt>
                <c:pt idx="2554">
                  <c:v>75.599999999999994</c:v>
                </c:pt>
                <c:pt idx="2555">
                  <c:v>66.900000000000006</c:v>
                </c:pt>
                <c:pt idx="2556">
                  <c:v>64.5</c:v>
                </c:pt>
                <c:pt idx="2557">
                  <c:v>64.099999999999994</c:v>
                </c:pt>
                <c:pt idx="2558">
                  <c:v>68.8</c:v>
                </c:pt>
                <c:pt idx="2559">
                  <c:v>68</c:v>
                </c:pt>
                <c:pt idx="2560">
                  <c:v>67.599999999999994</c:v>
                </c:pt>
                <c:pt idx="2561">
                  <c:v>68.3</c:v>
                </c:pt>
                <c:pt idx="2562">
                  <c:v>66.7</c:v>
                </c:pt>
                <c:pt idx="2563">
                  <c:v>66.2</c:v>
                </c:pt>
                <c:pt idx="2564">
                  <c:v>66.099999999999994</c:v>
                </c:pt>
                <c:pt idx="2565">
                  <c:v>68</c:v>
                </c:pt>
                <c:pt idx="2566">
                  <c:v>66.599999999999994</c:v>
                </c:pt>
                <c:pt idx="2567">
                  <c:v>70.7</c:v>
                </c:pt>
                <c:pt idx="2568">
                  <c:v>71.7</c:v>
                </c:pt>
                <c:pt idx="2569">
                  <c:v>71.5</c:v>
                </c:pt>
                <c:pt idx="2570">
                  <c:v>71</c:v>
                </c:pt>
                <c:pt idx="2571">
                  <c:v>69.8</c:v>
                </c:pt>
                <c:pt idx="2572">
                  <c:v>67.400000000000006</c:v>
                </c:pt>
                <c:pt idx="2573">
                  <c:v>68.3</c:v>
                </c:pt>
                <c:pt idx="2574">
                  <c:v>71.099999999999994</c:v>
                </c:pt>
                <c:pt idx="2575">
                  <c:v>72.900000000000006</c:v>
                </c:pt>
                <c:pt idx="2576">
                  <c:v>72.8</c:v>
                </c:pt>
                <c:pt idx="2577">
                  <c:v>72.400000000000006</c:v>
                </c:pt>
                <c:pt idx="2578">
                  <c:v>73</c:v>
                </c:pt>
                <c:pt idx="2579">
                  <c:v>72.900000000000006</c:v>
                </c:pt>
                <c:pt idx="2580">
                  <c:v>72.900000000000006</c:v>
                </c:pt>
                <c:pt idx="2581">
                  <c:v>72.900000000000006</c:v>
                </c:pt>
                <c:pt idx="2582">
                  <c:v>71.400000000000006</c:v>
                </c:pt>
                <c:pt idx="2583">
                  <c:v>75.400000000000006</c:v>
                </c:pt>
                <c:pt idx="2584">
                  <c:v>75.099999999999994</c:v>
                </c:pt>
                <c:pt idx="2585">
                  <c:v>73.900000000000006</c:v>
                </c:pt>
                <c:pt idx="2586">
                  <c:v>73.5</c:v>
                </c:pt>
                <c:pt idx="2587">
                  <c:v>72.7</c:v>
                </c:pt>
                <c:pt idx="2588">
                  <c:v>73.400000000000006</c:v>
                </c:pt>
                <c:pt idx="2589">
                  <c:v>74.900000000000006</c:v>
                </c:pt>
                <c:pt idx="2590">
                  <c:v>73.2</c:v>
                </c:pt>
                <c:pt idx="2591">
                  <c:v>71.900000000000006</c:v>
                </c:pt>
                <c:pt idx="2592">
                  <c:v>71.099999999999994</c:v>
                </c:pt>
                <c:pt idx="2593">
                  <c:v>70.099999999999994</c:v>
                </c:pt>
                <c:pt idx="2594">
                  <c:v>69</c:v>
                </c:pt>
                <c:pt idx="2595">
                  <c:v>68.5</c:v>
                </c:pt>
                <c:pt idx="2596">
                  <c:v>69.900000000000006</c:v>
                </c:pt>
                <c:pt idx="2597">
                  <c:v>71.8</c:v>
                </c:pt>
                <c:pt idx="2598">
                  <c:v>69.599999999999994</c:v>
                </c:pt>
                <c:pt idx="2599">
                  <c:v>71.099999999999994</c:v>
                </c:pt>
                <c:pt idx="2600">
                  <c:v>71.3</c:v>
                </c:pt>
                <c:pt idx="2601">
                  <c:v>69.599999999999994</c:v>
                </c:pt>
                <c:pt idx="2602">
                  <c:v>71.099999999999994</c:v>
                </c:pt>
                <c:pt idx="2603">
                  <c:v>65.5</c:v>
                </c:pt>
                <c:pt idx="2604">
                  <c:v>64.3</c:v>
                </c:pt>
                <c:pt idx="2605">
                  <c:v>65.5</c:v>
                </c:pt>
                <c:pt idx="2606">
                  <c:v>66.7</c:v>
                </c:pt>
                <c:pt idx="2607">
                  <c:v>65</c:v>
                </c:pt>
                <c:pt idx="2608">
                  <c:v>65.5</c:v>
                </c:pt>
                <c:pt idx="2609">
                  <c:v>62.5</c:v>
                </c:pt>
                <c:pt idx="2610">
                  <c:v>62.3</c:v>
                </c:pt>
                <c:pt idx="2611">
                  <c:v>58.3</c:v>
                </c:pt>
                <c:pt idx="2612">
                  <c:v>63.3</c:v>
                </c:pt>
                <c:pt idx="2613">
                  <c:v>63.7</c:v>
                </c:pt>
                <c:pt idx="2614">
                  <c:v>62</c:v>
                </c:pt>
                <c:pt idx="2615">
                  <c:v>63.5</c:v>
                </c:pt>
                <c:pt idx="2616">
                  <c:v>61</c:v>
                </c:pt>
                <c:pt idx="2617">
                  <c:v>60</c:v>
                </c:pt>
                <c:pt idx="2618">
                  <c:v>61.3</c:v>
                </c:pt>
                <c:pt idx="2619">
                  <c:v>61.2</c:v>
                </c:pt>
                <c:pt idx="2620">
                  <c:v>60</c:v>
                </c:pt>
                <c:pt idx="2621">
                  <c:v>59.9</c:v>
                </c:pt>
                <c:pt idx="2622">
                  <c:v>61.1</c:v>
                </c:pt>
                <c:pt idx="2623">
                  <c:v>65.099999999999994</c:v>
                </c:pt>
                <c:pt idx="2624">
                  <c:v>66.099999999999994</c:v>
                </c:pt>
                <c:pt idx="2625">
                  <c:v>66.099999999999994</c:v>
                </c:pt>
                <c:pt idx="2626">
                  <c:v>64.400000000000006</c:v>
                </c:pt>
                <c:pt idx="2627">
                  <c:v>64.8</c:v>
                </c:pt>
                <c:pt idx="2628">
                  <c:v>64.8</c:v>
                </c:pt>
                <c:pt idx="2629">
                  <c:v>62.6</c:v>
                </c:pt>
                <c:pt idx="2630">
                  <c:v>68.599999999999994</c:v>
                </c:pt>
                <c:pt idx="2631">
                  <c:v>62.7</c:v>
                </c:pt>
                <c:pt idx="2632">
                  <c:v>57.8</c:v>
                </c:pt>
                <c:pt idx="2633">
                  <c:v>64.2</c:v>
                </c:pt>
                <c:pt idx="2634">
                  <c:v>62.9</c:v>
                </c:pt>
                <c:pt idx="2635">
                  <c:v>63.8</c:v>
                </c:pt>
                <c:pt idx="2636">
                  <c:v>69.599999999999994</c:v>
                </c:pt>
                <c:pt idx="2637">
                  <c:v>60.9</c:v>
                </c:pt>
                <c:pt idx="2638">
                  <c:v>60.8</c:v>
                </c:pt>
                <c:pt idx="2639">
                  <c:v>61.7</c:v>
                </c:pt>
                <c:pt idx="2640">
                  <c:v>60.3</c:v>
                </c:pt>
                <c:pt idx="2641">
                  <c:v>62.9</c:v>
                </c:pt>
                <c:pt idx="2642">
                  <c:v>66.2</c:v>
                </c:pt>
                <c:pt idx="2643">
                  <c:v>64.8</c:v>
                </c:pt>
                <c:pt idx="2644">
                  <c:v>58.2</c:v>
                </c:pt>
                <c:pt idx="2645">
                  <c:v>67.599999999999994</c:v>
                </c:pt>
                <c:pt idx="2646">
                  <c:v>67.8</c:v>
                </c:pt>
                <c:pt idx="2647">
                  <c:v>69.599999999999994</c:v>
                </c:pt>
                <c:pt idx="2648">
                  <c:v>68.5</c:v>
                </c:pt>
                <c:pt idx="2649">
                  <c:v>65.2</c:v>
                </c:pt>
                <c:pt idx="2650">
                  <c:v>67.7</c:v>
                </c:pt>
                <c:pt idx="2651">
                  <c:v>69.3</c:v>
                </c:pt>
                <c:pt idx="2652">
                  <c:v>67.5</c:v>
                </c:pt>
                <c:pt idx="2653">
                  <c:v>73.2</c:v>
                </c:pt>
                <c:pt idx="2654">
                  <c:v>70</c:v>
                </c:pt>
                <c:pt idx="2655">
                  <c:v>68.8</c:v>
                </c:pt>
                <c:pt idx="2656">
                  <c:v>69</c:v>
                </c:pt>
                <c:pt idx="2657">
                  <c:v>68.7</c:v>
                </c:pt>
                <c:pt idx="2658">
                  <c:v>67.599999999999994</c:v>
                </c:pt>
                <c:pt idx="2659">
                  <c:v>70.7</c:v>
                </c:pt>
                <c:pt idx="2660">
                  <c:v>65.5</c:v>
                </c:pt>
                <c:pt idx="2661">
                  <c:v>66.7</c:v>
                </c:pt>
                <c:pt idx="2662">
                  <c:v>66.099999999999994</c:v>
                </c:pt>
                <c:pt idx="2663">
                  <c:v>65.099999999999994</c:v>
                </c:pt>
                <c:pt idx="2664">
                  <c:v>65.099999999999994</c:v>
                </c:pt>
                <c:pt idx="2665">
                  <c:v>66.3</c:v>
                </c:pt>
                <c:pt idx="2666">
                  <c:v>67.599999999999994</c:v>
                </c:pt>
                <c:pt idx="2667">
                  <c:v>66.8</c:v>
                </c:pt>
                <c:pt idx="2668">
                  <c:v>65.400000000000006</c:v>
                </c:pt>
                <c:pt idx="2669">
                  <c:v>65.2</c:v>
                </c:pt>
                <c:pt idx="2670">
                  <c:v>64.3</c:v>
                </c:pt>
                <c:pt idx="2671">
                  <c:v>66.5</c:v>
                </c:pt>
                <c:pt idx="2672">
                  <c:v>66.5</c:v>
                </c:pt>
                <c:pt idx="2673">
                  <c:v>64.2</c:v>
                </c:pt>
                <c:pt idx="2674">
                  <c:v>66.3</c:v>
                </c:pt>
                <c:pt idx="2675">
                  <c:v>65</c:v>
                </c:pt>
                <c:pt idx="2676">
                  <c:v>65.8</c:v>
                </c:pt>
                <c:pt idx="2677">
                  <c:v>64.599999999999994</c:v>
                </c:pt>
                <c:pt idx="2678">
                  <c:v>66.599999999999994</c:v>
                </c:pt>
                <c:pt idx="2679">
                  <c:v>64.400000000000006</c:v>
                </c:pt>
                <c:pt idx="2680">
                  <c:v>66.5</c:v>
                </c:pt>
                <c:pt idx="2681">
                  <c:v>66.5</c:v>
                </c:pt>
                <c:pt idx="2682">
                  <c:v>71.3</c:v>
                </c:pt>
                <c:pt idx="2683">
                  <c:v>68.099999999999994</c:v>
                </c:pt>
                <c:pt idx="2684">
                  <c:v>68.5</c:v>
                </c:pt>
                <c:pt idx="2685">
                  <c:v>67.2</c:v>
                </c:pt>
                <c:pt idx="2686">
                  <c:v>71.5</c:v>
                </c:pt>
                <c:pt idx="2687">
                  <c:v>67.2</c:v>
                </c:pt>
                <c:pt idx="2688">
                  <c:v>68.900000000000006</c:v>
                </c:pt>
                <c:pt idx="2689">
                  <c:v>70.900000000000006</c:v>
                </c:pt>
                <c:pt idx="2690">
                  <c:v>70.8</c:v>
                </c:pt>
                <c:pt idx="2691">
                  <c:v>69.099999999999994</c:v>
                </c:pt>
                <c:pt idx="2692">
                  <c:v>65</c:v>
                </c:pt>
                <c:pt idx="2693">
                  <c:v>67.2</c:v>
                </c:pt>
                <c:pt idx="2694">
                  <c:v>67.5</c:v>
                </c:pt>
                <c:pt idx="2695">
                  <c:v>67.349999999999994</c:v>
                </c:pt>
                <c:pt idx="2696">
                  <c:v>67.2</c:v>
                </c:pt>
                <c:pt idx="2697">
                  <c:v>67.099999999999994</c:v>
                </c:pt>
                <c:pt idx="2698">
                  <c:v>67.400000000000006</c:v>
                </c:pt>
                <c:pt idx="2699">
                  <c:v>65.2</c:v>
                </c:pt>
                <c:pt idx="2700">
                  <c:v>65.099999999999994</c:v>
                </c:pt>
                <c:pt idx="2701">
                  <c:v>65.599999999999994</c:v>
                </c:pt>
                <c:pt idx="2702">
                  <c:v>66.099999999999994</c:v>
                </c:pt>
                <c:pt idx="2703">
                  <c:v>66.3</c:v>
                </c:pt>
                <c:pt idx="2704">
                  <c:v>65.3</c:v>
                </c:pt>
                <c:pt idx="2705">
                  <c:v>63.7</c:v>
                </c:pt>
                <c:pt idx="2706">
                  <c:v>62.1</c:v>
                </c:pt>
                <c:pt idx="2707">
                  <c:v>63.1</c:v>
                </c:pt>
                <c:pt idx="2708">
                  <c:v>62.2</c:v>
                </c:pt>
                <c:pt idx="2709">
                  <c:v>63.4</c:v>
                </c:pt>
                <c:pt idx="2710">
                  <c:v>67.099999999999994</c:v>
                </c:pt>
                <c:pt idx="2711">
                  <c:v>67.099999999999994</c:v>
                </c:pt>
                <c:pt idx="2712">
                  <c:v>67.099999999999994</c:v>
                </c:pt>
                <c:pt idx="2713">
                  <c:v>68.8</c:v>
                </c:pt>
                <c:pt idx="2714">
                  <c:v>68.900000000000006</c:v>
                </c:pt>
                <c:pt idx="2715">
                  <c:v>69.400000000000006</c:v>
                </c:pt>
                <c:pt idx="2716">
                  <c:v>69.7</c:v>
                </c:pt>
                <c:pt idx="2717">
                  <c:v>70.900000000000006</c:v>
                </c:pt>
                <c:pt idx="2718">
                  <c:v>72.400000000000006</c:v>
                </c:pt>
                <c:pt idx="2719">
                  <c:v>75.2</c:v>
                </c:pt>
                <c:pt idx="2720">
                  <c:v>80.8</c:v>
                </c:pt>
                <c:pt idx="2721">
                  <c:v>77.099999999999994</c:v>
                </c:pt>
                <c:pt idx="2722">
                  <c:v>77.599999999999994</c:v>
                </c:pt>
                <c:pt idx="2723">
                  <c:v>78.400000000000006</c:v>
                </c:pt>
                <c:pt idx="2724">
                  <c:v>78.099999999999994</c:v>
                </c:pt>
                <c:pt idx="2725">
                  <c:v>76.599999999999994</c:v>
                </c:pt>
                <c:pt idx="2726">
                  <c:v>74.3</c:v>
                </c:pt>
                <c:pt idx="2727">
                  <c:v>70.099999999999994</c:v>
                </c:pt>
                <c:pt idx="2728">
                  <c:v>72</c:v>
                </c:pt>
                <c:pt idx="2729">
                  <c:v>71.55</c:v>
                </c:pt>
                <c:pt idx="2730">
                  <c:v>71.7</c:v>
                </c:pt>
                <c:pt idx="2731">
                  <c:v>71.400000000000006</c:v>
                </c:pt>
                <c:pt idx="2732">
                  <c:v>72.45</c:v>
                </c:pt>
                <c:pt idx="2733">
                  <c:v>73.5</c:v>
                </c:pt>
                <c:pt idx="2734">
                  <c:v>73.5</c:v>
                </c:pt>
                <c:pt idx="2735">
                  <c:v>74.3</c:v>
                </c:pt>
                <c:pt idx="2736">
                  <c:v>76.400000000000006</c:v>
                </c:pt>
                <c:pt idx="2737">
                  <c:v>73.5</c:v>
                </c:pt>
                <c:pt idx="2738">
                  <c:v>71.400000000000006</c:v>
                </c:pt>
                <c:pt idx="2739">
                  <c:v>69.900000000000006</c:v>
                </c:pt>
                <c:pt idx="2740">
                  <c:v>69.8</c:v>
                </c:pt>
                <c:pt idx="2741">
                  <c:v>68.949999999999989</c:v>
                </c:pt>
                <c:pt idx="2742">
                  <c:v>67</c:v>
                </c:pt>
                <c:pt idx="2743">
                  <c:v>68.400000000000006</c:v>
                </c:pt>
                <c:pt idx="2744">
                  <c:v>68.400000000000006</c:v>
                </c:pt>
                <c:pt idx="2745">
                  <c:v>70</c:v>
                </c:pt>
                <c:pt idx="2746">
                  <c:v>66.5</c:v>
                </c:pt>
                <c:pt idx="2747">
                  <c:v>67.599999999999994</c:v>
                </c:pt>
                <c:pt idx="2748">
                  <c:v>70.400000000000006</c:v>
                </c:pt>
                <c:pt idx="2749">
                  <c:v>71.099999999999994</c:v>
                </c:pt>
                <c:pt idx="2750">
                  <c:v>73.400000000000006</c:v>
                </c:pt>
                <c:pt idx="2751">
                  <c:v>73.8</c:v>
                </c:pt>
                <c:pt idx="2752">
                  <c:v>74.114700000000028</c:v>
                </c:pt>
                <c:pt idx="2753">
                  <c:v>75.5</c:v>
                </c:pt>
                <c:pt idx="2754">
                  <c:v>76.5</c:v>
                </c:pt>
                <c:pt idx="2755">
                  <c:v>77.5</c:v>
                </c:pt>
                <c:pt idx="2756">
                  <c:v>77.5</c:v>
                </c:pt>
                <c:pt idx="2757">
                  <c:v>80</c:v>
                </c:pt>
                <c:pt idx="2758">
                  <c:v>79.8</c:v>
                </c:pt>
                <c:pt idx="2759">
                  <c:v>82.2</c:v>
                </c:pt>
                <c:pt idx="2760">
                  <c:v>83.8</c:v>
                </c:pt>
                <c:pt idx="2761">
                  <c:v>80.900000000000006</c:v>
                </c:pt>
                <c:pt idx="2762">
                  <c:v>84.8</c:v>
                </c:pt>
                <c:pt idx="2763">
                  <c:v>89.1</c:v>
                </c:pt>
                <c:pt idx="2764">
                  <c:v>88.6</c:v>
                </c:pt>
                <c:pt idx="2765">
                  <c:v>86.8</c:v>
                </c:pt>
                <c:pt idx="2766">
                  <c:v>85.8</c:v>
                </c:pt>
                <c:pt idx="2767">
                  <c:v>89.8</c:v>
                </c:pt>
                <c:pt idx="2768">
                  <c:v>91.1</c:v>
                </c:pt>
                <c:pt idx="2769">
                  <c:v>90.6</c:v>
                </c:pt>
                <c:pt idx="2770">
                  <c:v>89.7</c:v>
                </c:pt>
                <c:pt idx="2771">
                  <c:v>88.1</c:v>
                </c:pt>
                <c:pt idx="2772">
                  <c:v>90.3</c:v>
                </c:pt>
                <c:pt idx="2773">
                  <c:v>92.8</c:v>
                </c:pt>
                <c:pt idx="2774">
                  <c:v>97.3</c:v>
                </c:pt>
                <c:pt idx="2775">
                  <c:v>94.2</c:v>
                </c:pt>
                <c:pt idx="2776">
                  <c:v>96.7</c:v>
                </c:pt>
                <c:pt idx="2777">
                  <c:v>99.5</c:v>
                </c:pt>
                <c:pt idx="2778">
                  <c:v>101</c:v>
                </c:pt>
                <c:pt idx="2779">
                  <c:v>102.9</c:v>
                </c:pt>
                <c:pt idx="2780">
                  <c:v>101.9</c:v>
                </c:pt>
                <c:pt idx="2781">
                  <c:v>101.7</c:v>
                </c:pt>
                <c:pt idx="2782">
                  <c:v>102.2</c:v>
                </c:pt>
                <c:pt idx="2783">
                  <c:v>98.9</c:v>
                </c:pt>
                <c:pt idx="2784">
                  <c:v>100.6</c:v>
                </c:pt>
                <c:pt idx="2785">
                  <c:v>99.9</c:v>
                </c:pt>
                <c:pt idx="2786">
                  <c:v>100.3</c:v>
                </c:pt>
                <c:pt idx="2787">
                  <c:v>105.7</c:v>
                </c:pt>
                <c:pt idx="2788">
                  <c:v>104.3</c:v>
                </c:pt>
                <c:pt idx="2789">
                  <c:v>113.8</c:v>
                </c:pt>
                <c:pt idx="2790">
                  <c:v>108.2</c:v>
                </c:pt>
                <c:pt idx="2791">
                  <c:v>115.6</c:v>
                </c:pt>
                <c:pt idx="2792">
                  <c:v>115.35</c:v>
                </c:pt>
                <c:pt idx="2793">
                  <c:v>115.1</c:v>
                </c:pt>
                <c:pt idx="2794">
                  <c:v>112.6</c:v>
                </c:pt>
                <c:pt idx="2795">
                  <c:v>105.7</c:v>
                </c:pt>
                <c:pt idx="2796">
                  <c:v>95</c:v>
                </c:pt>
                <c:pt idx="2797">
                  <c:v>91.9</c:v>
                </c:pt>
                <c:pt idx="2798">
                  <c:v>89.8</c:v>
                </c:pt>
                <c:pt idx="2799">
                  <c:v>92</c:v>
                </c:pt>
                <c:pt idx="2800">
                  <c:v>94.3</c:v>
                </c:pt>
                <c:pt idx="2801">
                  <c:v>85.9</c:v>
                </c:pt>
                <c:pt idx="2802">
                  <c:v>85.9</c:v>
                </c:pt>
                <c:pt idx="2803">
                  <c:v>87.4</c:v>
                </c:pt>
                <c:pt idx="2804">
                  <c:v>83.2</c:v>
                </c:pt>
                <c:pt idx="2805">
                  <c:v>82.9</c:v>
                </c:pt>
                <c:pt idx="2806">
                  <c:v>85.1</c:v>
                </c:pt>
                <c:pt idx="2807">
                  <c:v>83.6</c:v>
                </c:pt>
                <c:pt idx="2808">
                  <c:v>79.599999999999994</c:v>
                </c:pt>
                <c:pt idx="2809">
                  <c:v>77.599999999999994</c:v>
                </c:pt>
                <c:pt idx="2810">
                  <c:v>82</c:v>
                </c:pt>
                <c:pt idx="2811">
                  <c:v>81.099999999999994</c:v>
                </c:pt>
                <c:pt idx="2812">
                  <c:v>86.3</c:v>
                </c:pt>
                <c:pt idx="2813">
                  <c:v>89.2</c:v>
                </c:pt>
                <c:pt idx="2814">
                  <c:v>90.253512482484638</c:v>
                </c:pt>
                <c:pt idx="2815">
                  <c:v>89.865485421466758</c:v>
                </c:pt>
                <c:pt idx="2816">
                  <c:v>85.7</c:v>
                </c:pt>
                <c:pt idx="2817">
                  <c:v>85.5</c:v>
                </c:pt>
                <c:pt idx="2818">
                  <c:v>88.7</c:v>
                </c:pt>
                <c:pt idx="2819">
                  <c:v>86.7</c:v>
                </c:pt>
                <c:pt idx="2820">
                  <c:v>87.9</c:v>
                </c:pt>
                <c:pt idx="2821">
                  <c:v>93.6</c:v>
                </c:pt>
                <c:pt idx="2822">
                  <c:v>92.6</c:v>
                </c:pt>
                <c:pt idx="2823">
                  <c:v>91.6</c:v>
                </c:pt>
                <c:pt idx="2824">
                  <c:v>96.9</c:v>
                </c:pt>
                <c:pt idx="2825">
                  <c:v>99.6</c:v>
                </c:pt>
                <c:pt idx="2826">
                  <c:v>95.9</c:v>
                </c:pt>
                <c:pt idx="2827">
                  <c:v>98.6</c:v>
                </c:pt>
                <c:pt idx="2828">
                  <c:v>99.3</c:v>
                </c:pt>
                <c:pt idx="2829">
                  <c:v>97.6</c:v>
                </c:pt>
                <c:pt idx="2830">
                  <c:v>95.8</c:v>
                </c:pt>
                <c:pt idx="2831">
                  <c:v>88.4</c:v>
                </c:pt>
                <c:pt idx="2832">
                  <c:v>95.6</c:v>
                </c:pt>
                <c:pt idx="2833">
                  <c:v>99.7</c:v>
                </c:pt>
                <c:pt idx="2834">
                  <c:v>97.9</c:v>
                </c:pt>
                <c:pt idx="2835">
                  <c:v>97.5</c:v>
                </c:pt>
                <c:pt idx="2836">
                  <c:v>97.9</c:v>
                </c:pt>
                <c:pt idx="2837">
                  <c:v>98.6</c:v>
                </c:pt>
                <c:pt idx="2838">
                  <c:v>98.7</c:v>
                </c:pt>
                <c:pt idx="2839">
                  <c:v>103.4</c:v>
                </c:pt>
                <c:pt idx="2840">
                  <c:v>101</c:v>
                </c:pt>
                <c:pt idx="2841">
                  <c:v>99.15</c:v>
                </c:pt>
                <c:pt idx="2842">
                  <c:v>95.9</c:v>
                </c:pt>
                <c:pt idx="2843">
                  <c:v>95.1</c:v>
                </c:pt>
                <c:pt idx="2844">
                  <c:v>86.7</c:v>
                </c:pt>
                <c:pt idx="2845">
                  <c:v>81.3</c:v>
                </c:pt>
                <c:pt idx="2846">
                  <c:v>78.8</c:v>
                </c:pt>
                <c:pt idx="2847">
                  <c:v>77.400000000000006</c:v>
                </c:pt>
                <c:pt idx="2848">
                  <c:v>76.7</c:v>
                </c:pt>
                <c:pt idx="2849">
                  <c:v>72.900000000000006</c:v>
                </c:pt>
                <c:pt idx="2850">
                  <c:v>77.599999999999994</c:v>
                </c:pt>
                <c:pt idx="2851">
                  <c:v>76.400000000000006</c:v>
                </c:pt>
                <c:pt idx="2852">
                  <c:v>74.400000000000006</c:v>
                </c:pt>
                <c:pt idx="2853">
                  <c:v>74.2</c:v>
                </c:pt>
                <c:pt idx="2854">
                  <c:v>79.8</c:v>
                </c:pt>
                <c:pt idx="2855">
                  <c:v>81.7</c:v>
                </c:pt>
                <c:pt idx="2856">
                  <c:v>94</c:v>
                </c:pt>
                <c:pt idx="2857">
                  <c:v>89.6</c:v>
                </c:pt>
                <c:pt idx="2858">
                  <c:v>84.1</c:v>
                </c:pt>
                <c:pt idx="2859">
                  <c:v>90.8</c:v>
                </c:pt>
                <c:pt idx="2860">
                  <c:v>88.2</c:v>
                </c:pt>
                <c:pt idx="2861">
                  <c:v>88.6</c:v>
                </c:pt>
                <c:pt idx="2862">
                  <c:v>90.4</c:v>
                </c:pt>
                <c:pt idx="2863">
                  <c:v>87.8</c:v>
                </c:pt>
                <c:pt idx="2864">
                  <c:v>84.9</c:v>
                </c:pt>
                <c:pt idx="2865">
                  <c:v>86.2</c:v>
                </c:pt>
                <c:pt idx="2866">
                  <c:v>87.4</c:v>
                </c:pt>
                <c:pt idx="2867">
                  <c:v>88.6</c:v>
                </c:pt>
                <c:pt idx="2868">
                  <c:v>92.7</c:v>
                </c:pt>
                <c:pt idx="2869">
                  <c:v>90.4</c:v>
                </c:pt>
                <c:pt idx="2870">
                  <c:v>89.8</c:v>
                </c:pt>
                <c:pt idx="2871">
                  <c:v>87.3</c:v>
                </c:pt>
                <c:pt idx="2872">
                  <c:v>81.900000000000006</c:v>
                </c:pt>
                <c:pt idx="2873">
                  <c:v>73.599999999999994</c:v>
                </c:pt>
                <c:pt idx="2874">
                  <c:v>74.3</c:v>
                </c:pt>
                <c:pt idx="2875">
                  <c:v>76.599999999999994</c:v>
                </c:pt>
                <c:pt idx="2876">
                  <c:v>76.400000000000006</c:v>
                </c:pt>
                <c:pt idx="2877">
                  <c:v>78.900000000000006</c:v>
                </c:pt>
                <c:pt idx="2878">
                  <c:v>69.2</c:v>
                </c:pt>
                <c:pt idx="2879">
                  <c:v>68.599999999999994</c:v>
                </c:pt>
                <c:pt idx="2880">
                  <c:v>70.2</c:v>
                </c:pt>
                <c:pt idx="2881">
                  <c:v>72.2</c:v>
                </c:pt>
                <c:pt idx="2882">
                  <c:v>70.8</c:v>
                </c:pt>
                <c:pt idx="2883">
                  <c:v>71.7</c:v>
                </c:pt>
                <c:pt idx="2884">
                  <c:v>75.099999999999994</c:v>
                </c:pt>
                <c:pt idx="2885">
                  <c:v>79.099999999999994</c:v>
                </c:pt>
                <c:pt idx="2886">
                  <c:v>76.599999999999994</c:v>
                </c:pt>
                <c:pt idx="2887">
                  <c:v>75.2</c:v>
                </c:pt>
                <c:pt idx="2888">
                  <c:v>73.400000000000006</c:v>
                </c:pt>
                <c:pt idx="2889">
                  <c:v>81.099999999999994</c:v>
                </c:pt>
                <c:pt idx="2890">
                  <c:v>79.400000000000006</c:v>
                </c:pt>
                <c:pt idx="2891">
                  <c:v>78.7</c:v>
                </c:pt>
                <c:pt idx="2892">
                  <c:v>78.5</c:v>
                </c:pt>
                <c:pt idx="2893">
                  <c:v>79.099999999999994</c:v>
                </c:pt>
                <c:pt idx="2894">
                  <c:v>79.7</c:v>
                </c:pt>
                <c:pt idx="2895">
                  <c:v>81.7</c:v>
                </c:pt>
                <c:pt idx="2896">
                  <c:v>75.400000000000006</c:v>
                </c:pt>
                <c:pt idx="2897">
                  <c:v>72.5</c:v>
                </c:pt>
                <c:pt idx="2898">
                  <c:v>72.3</c:v>
                </c:pt>
                <c:pt idx="2899">
                  <c:v>72.8</c:v>
                </c:pt>
                <c:pt idx="2900">
                  <c:v>74.400000000000006</c:v>
                </c:pt>
                <c:pt idx="2901">
                  <c:v>76.099999999999994</c:v>
                </c:pt>
                <c:pt idx="2902">
                  <c:v>76.599999999999994</c:v>
                </c:pt>
                <c:pt idx="2903">
                  <c:v>80.3</c:v>
                </c:pt>
                <c:pt idx="2904">
                  <c:v>84.1</c:v>
                </c:pt>
                <c:pt idx="2905">
                  <c:v>81.599999999999994</c:v>
                </c:pt>
                <c:pt idx="2906">
                  <c:v>80.7</c:v>
                </c:pt>
                <c:pt idx="2907">
                  <c:v>77.8</c:v>
                </c:pt>
                <c:pt idx="2908">
                  <c:v>81.7</c:v>
                </c:pt>
                <c:pt idx="2909">
                  <c:v>85.4</c:v>
                </c:pt>
                <c:pt idx="2910">
                  <c:v>84.2</c:v>
                </c:pt>
                <c:pt idx="2911">
                  <c:v>87.5</c:v>
                </c:pt>
                <c:pt idx="2912">
                  <c:v>97.1</c:v>
                </c:pt>
                <c:pt idx="2913">
                  <c:v>83.931873333066775</c:v>
                </c:pt>
                <c:pt idx="2914">
                  <c:v>89.581062146817743</c:v>
                </c:pt>
                <c:pt idx="2915">
                  <c:v>89.2</c:v>
                </c:pt>
                <c:pt idx="2916">
                  <c:v>84.89860212931157</c:v>
                </c:pt>
                <c:pt idx="2917">
                  <c:v>81.322075974507953</c:v>
                </c:pt>
                <c:pt idx="2918">
                  <c:v>82.4697721691618</c:v>
                </c:pt>
                <c:pt idx="2919">
                  <c:v>85.305182031046073</c:v>
                </c:pt>
                <c:pt idx="2920">
                  <c:v>83.666787016711467</c:v>
                </c:pt>
                <c:pt idx="2921">
                  <c:v>83.666787016711467</c:v>
                </c:pt>
                <c:pt idx="2922">
                  <c:v>87.2</c:v>
                </c:pt>
                <c:pt idx="2923">
                  <c:v>87.2</c:v>
                </c:pt>
                <c:pt idx="2924">
                  <c:v>83.3</c:v>
                </c:pt>
                <c:pt idx="2925">
                  <c:v>82.3</c:v>
                </c:pt>
                <c:pt idx="2926">
                  <c:v>84.767082702710098</c:v>
                </c:pt>
                <c:pt idx="2927">
                  <c:v>90.95059784684247</c:v>
                </c:pt>
                <c:pt idx="2928">
                  <c:v>90.639917277273611</c:v>
                </c:pt>
                <c:pt idx="2929">
                  <c:v>100.63048402361727</c:v>
                </c:pt>
                <c:pt idx="2930">
                  <c:v>106.57478163775571</c:v>
                </c:pt>
                <c:pt idx="2931">
                  <c:v>107.70287392446333</c:v>
                </c:pt>
                <c:pt idx="2932">
                  <c:v>97.806689878125923</c:v>
                </c:pt>
                <c:pt idx="2933">
                  <c:v>91.672297960598925</c:v>
                </c:pt>
                <c:pt idx="2934">
                  <c:v>89.6</c:v>
                </c:pt>
                <c:pt idx="2935">
                  <c:v>90.2</c:v>
                </c:pt>
                <c:pt idx="2936">
                  <c:v>88.436908502920232</c:v>
                </c:pt>
                <c:pt idx="2937">
                  <c:v>88.6</c:v>
                </c:pt>
                <c:pt idx="2938">
                  <c:v>97.9</c:v>
                </c:pt>
                <c:pt idx="2939">
                  <c:v>100.1</c:v>
                </c:pt>
                <c:pt idx="2940">
                  <c:v>106.8</c:v>
                </c:pt>
                <c:pt idx="2941">
                  <c:v>98.507846337310497</c:v>
                </c:pt>
                <c:pt idx="2942">
                  <c:v>97.055711576038647</c:v>
                </c:pt>
                <c:pt idx="2943">
                  <c:v>92.564906393617093</c:v>
                </c:pt>
                <c:pt idx="2944">
                  <c:v>92.8</c:v>
                </c:pt>
                <c:pt idx="2945">
                  <c:v>93.4</c:v>
                </c:pt>
                <c:pt idx="2946">
                  <c:v>88.6</c:v>
                </c:pt>
                <c:pt idx="2947">
                  <c:v>87.9</c:v>
                </c:pt>
                <c:pt idx="2948">
                  <c:v>86.7</c:v>
                </c:pt>
                <c:pt idx="2949">
                  <c:v>87</c:v>
                </c:pt>
                <c:pt idx="2950">
                  <c:v>86.906346289325057</c:v>
                </c:pt>
                <c:pt idx="2951">
                  <c:v>87.629171612307388</c:v>
                </c:pt>
                <c:pt idx="2952">
                  <c:v>87.9</c:v>
                </c:pt>
                <c:pt idx="2953">
                  <c:v>84.1</c:v>
                </c:pt>
                <c:pt idx="2954">
                  <c:v>83.432785637316172</c:v>
                </c:pt>
                <c:pt idx="2955">
                  <c:v>83.99526447394301</c:v>
                </c:pt>
                <c:pt idx="2956">
                  <c:v>77.980025172226419</c:v>
                </c:pt>
                <c:pt idx="2957">
                  <c:v>77.86047859674143</c:v>
                </c:pt>
                <c:pt idx="2958">
                  <c:v>79.431733684752984</c:v>
                </c:pt>
                <c:pt idx="2959">
                  <c:v>82.006197648302944</c:v>
                </c:pt>
                <c:pt idx="2960">
                  <c:v>78.336681721023808</c:v>
                </c:pt>
                <c:pt idx="2961">
                  <c:v>74.789744551062569</c:v>
                </c:pt>
                <c:pt idx="2962">
                  <c:v>71.5</c:v>
                </c:pt>
                <c:pt idx="2963">
                  <c:v>69.917657875630738</c:v>
                </c:pt>
                <c:pt idx="2964">
                  <c:v>70.599999999999994</c:v>
                </c:pt>
                <c:pt idx="2965">
                  <c:v>66.599999999999994</c:v>
                </c:pt>
                <c:pt idx="2966">
                  <c:v>66.813735413762075</c:v>
                </c:pt>
                <c:pt idx="2967">
                  <c:v>67.3</c:v>
                </c:pt>
                <c:pt idx="2968">
                  <c:v>65.900000000000006</c:v>
                </c:pt>
                <c:pt idx="2969">
                  <c:v>61.1</c:v>
                </c:pt>
                <c:pt idx="2970">
                  <c:v>63.54325049478291</c:v>
                </c:pt>
                <c:pt idx="2971">
                  <c:v>66.350698893376105</c:v>
                </c:pt>
                <c:pt idx="2972">
                  <c:v>66.599999999999994</c:v>
                </c:pt>
                <c:pt idx="2973">
                  <c:v>60.290735019812217</c:v>
                </c:pt>
                <c:pt idx="2974">
                  <c:v>59.9</c:v>
                </c:pt>
                <c:pt idx="2975">
                  <c:v>59.240625680491867</c:v>
                </c:pt>
                <c:pt idx="2976">
                  <c:v>61.5</c:v>
                </c:pt>
                <c:pt idx="2977">
                  <c:v>61.9</c:v>
                </c:pt>
                <c:pt idx="2978">
                  <c:v>59.3</c:v>
                </c:pt>
                <c:pt idx="2979">
                  <c:v>59.359907965465375</c:v>
                </c:pt>
                <c:pt idx="2980">
                  <c:v>59.359907965465375</c:v>
                </c:pt>
                <c:pt idx="2981">
                  <c:v>59.359907965465375</c:v>
                </c:pt>
                <c:pt idx="2982">
                  <c:v>59.359907965465375</c:v>
                </c:pt>
                <c:pt idx="2983">
                  <c:v>60.628663477784137</c:v>
                </c:pt>
                <c:pt idx="2984">
                  <c:v>64.244346087029982</c:v>
                </c:pt>
                <c:pt idx="2985">
                  <c:v>66.266674738294455</c:v>
                </c:pt>
                <c:pt idx="2986">
                  <c:v>69.116525324682641</c:v>
                </c:pt>
                <c:pt idx="2987">
                  <c:v>65.721519145996425</c:v>
                </c:pt>
                <c:pt idx="2988">
                  <c:v>65.098727273736486</c:v>
                </c:pt>
                <c:pt idx="2989">
                  <c:v>63.2</c:v>
                </c:pt>
                <c:pt idx="2990">
                  <c:v>63.7</c:v>
                </c:pt>
                <c:pt idx="2991">
                  <c:v>65.8</c:v>
                </c:pt>
                <c:pt idx="2992">
                  <c:v>64.3</c:v>
                </c:pt>
                <c:pt idx="2993">
                  <c:v>64.3</c:v>
                </c:pt>
                <c:pt idx="2994">
                  <c:v>66.74442507774944</c:v>
                </c:pt>
                <c:pt idx="2995">
                  <c:v>68.599999999999994</c:v>
                </c:pt>
                <c:pt idx="2996">
                  <c:v>68.2</c:v>
                </c:pt>
                <c:pt idx="2997">
                  <c:v>63.3</c:v>
                </c:pt>
                <c:pt idx="2998">
                  <c:v>68</c:v>
                </c:pt>
                <c:pt idx="2999">
                  <c:v>65.7</c:v>
                </c:pt>
                <c:pt idx="3000">
                  <c:v>63.422978005487394</c:v>
                </c:pt>
                <c:pt idx="3001">
                  <c:v>60.1</c:v>
                </c:pt>
                <c:pt idx="3002">
                  <c:v>61.9</c:v>
                </c:pt>
                <c:pt idx="3003">
                  <c:v>60.9</c:v>
                </c:pt>
                <c:pt idx="3004">
                  <c:v>60</c:v>
                </c:pt>
                <c:pt idx="3005">
                  <c:v>66.900000000000006</c:v>
                </c:pt>
                <c:pt idx="3006">
                  <c:v>66.3</c:v>
                </c:pt>
                <c:pt idx="3007">
                  <c:v>65.5</c:v>
                </c:pt>
                <c:pt idx="3008">
                  <c:v>65.3</c:v>
                </c:pt>
                <c:pt idx="3009">
                  <c:v>66.900000000000006</c:v>
                </c:pt>
                <c:pt idx="3010">
                  <c:v>63.3</c:v>
                </c:pt>
                <c:pt idx="3011">
                  <c:v>65.692052790753493</c:v>
                </c:pt>
                <c:pt idx="3012">
                  <c:v>66.8</c:v>
                </c:pt>
                <c:pt idx="3013">
                  <c:v>66.400000000000006</c:v>
                </c:pt>
                <c:pt idx="3014">
                  <c:v>66</c:v>
                </c:pt>
                <c:pt idx="3015">
                  <c:v>62.9</c:v>
                </c:pt>
                <c:pt idx="3016">
                  <c:v>64.099999999999994</c:v>
                </c:pt>
                <c:pt idx="3017">
                  <c:v>64.099999999999994</c:v>
                </c:pt>
                <c:pt idx="3018">
                  <c:v>69.2</c:v>
                </c:pt>
                <c:pt idx="3019">
                  <c:v>71</c:v>
                </c:pt>
                <c:pt idx="3020">
                  <c:v>68.7</c:v>
                </c:pt>
                <c:pt idx="3021">
                  <c:v>72.5</c:v>
                </c:pt>
                <c:pt idx="3022">
                  <c:v>72.552105683289142</c:v>
                </c:pt>
                <c:pt idx="3023">
                  <c:v>70.400000000000006</c:v>
                </c:pt>
                <c:pt idx="3024">
                  <c:v>71</c:v>
                </c:pt>
                <c:pt idx="3025">
                  <c:v>72.2</c:v>
                </c:pt>
                <c:pt idx="3026">
                  <c:v>74.2</c:v>
                </c:pt>
                <c:pt idx="3027">
                  <c:v>71.900000000000006</c:v>
                </c:pt>
                <c:pt idx="3028">
                  <c:v>72</c:v>
                </c:pt>
                <c:pt idx="3029">
                  <c:v>70.599999999999994</c:v>
                </c:pt>
                <c:pt idx="3030">
                  <c:v>74.3</c:v>
                </c:pt>
                <c:pt idx="3031">
                  <c:v>72.8</c:v>
                </c:pt>
                <c:pt idx="3032">
                  <c:v>74.2</c:v>
                </c:pt>
                <c:pt idx="3033">
                  <c:v>75</c:v>
                </c:pt>
                <c:pt idx="3034">
                  <c:v>72.599999999999994</c:v>
                </c:pt>
                <c:pt idx="3035">
                  <c:v>70.871051595661555</c:v>
                </c:pt>
                <c:pt idx="3036">
                  <c:v>68.900000000000006</c:v>
                </c:pt>
                <c:pt idx="3037">
                  <c:v>68.5</c:v>
                </c:pt>
                <c:pt idx="3038">
                  <c:v>69.400000000000006</c:v>
                </c:pt>
                <c:pt idx="3039">
                  <c:v>75.125022331566086</c:v>
                </c:pt>
                <c:pt idx="3040">
                  <c:v>78.560767899588896</c:v>
                </c:pt>
                <c:pt idx="3041">
                  <c:v>85.180434323024784</c:v>
                </c:pt>
                <c:pt idx="3042">
                  <c:v>77.478502943390609</c:v>
                </c:pt>
                <c:pt idx="3043">
                  <c:v>84.645529919167302</c:v>
                </c:pt>
                <c:pt idx="3044">
                  <c:v>78.144146338426793</c:v>
                </c:pt>
                <c:pt idx="3045">
                  <c:v>80.167892053004948</c:v>
                </c:pt>
                <c:pt idx="3046">
                  <c:v>73.816682227687821</c:v>
                </c:pt>
                <c:pt idx="3047">
                  <c:v>71.8</c:v>
                </c:pt>
                <c:pt idx="3048">
                  <c:v>71</c:v>
                </c:pt>
                <c:pt idx="3049">
                  <c:v>73.7</c:v>
                </c:pt>
                <c:pt idx="3050">
                  <c:v>73.7</c:v>
                </c:pt>
                <c:pt idx="3051">
                  <c:v>71.2</c:v>
                </c:pt>
                <c:pt idx="3052">
                  <c:v>73.3</c:v>
                </c:pt>
                <c:pt idx="3053">
                  <c:v>68.400000000000006</c:v>
                </c:pt>
                <c:pt idx="3054">
                  <c:v>65.8</c:v>
                </c:pt>
                <c:pt idx="3055">
                  <c:v>66.099999999999994</c:v>
                </c:pt>
                <c:pt idx="3056">
                  <c:v>67.599999999999994</c:v>
                </c:pt>
                <c:pt idx="3057">
                  <c:v>71</c:v>
                </c:pt>
                <c:pt idx="3058">
                  <c:v>71.400000000000006</c:v>
                </c:pt>
                <c:pt idx="3059">
                  <c:v>71.643404867846215</c:v>
                </c:pt>
                <c:pt idx="3060">
                  <c:v>71.5</c:v>
                </c:pt>
                <c:pt idx="3061">
                  <c:v>69.8</c:v>
                </c:pt>
                <c:pt idx="3062">
                  <c:v>67.599999999999994</c:v>
                </c:pt>
                <c:pt idx="3063">
                  <c:v>69.294015483897553</c:v>
                </c:pt>
                <c:pt idx="3064">
                  <c:v>68.599999999999994</c:v>
                </c:pt>
                <c:pt idx="3065">
                  <c:v>67.599999999999994</c:v>
                </c:pt>
                <c:pt idx="3066">
                  <c:v>65.900000000000006</c:v>
                </c:pt>
                <c:pt idx="3067">
                  <c:v>63.248497205826396</c:v>
                </c:pt>
                <c:pt idx="3068">
                  <c:v>64.8</c:v>
                </c:pt>
                <c:pt idx="3069">
                  <c:v>67.5</c:v>
                </c:pt>
                <c:pt idx="3070">
                  <c:v>66.3</c:v>
                </c:pt>
                <c:pt idx="3071">
                  <c:v>66.394999999999996</c:v>
                </c:pt>
                <c:pt idx="3072">
                  <c:v>66.099999999999994</c:v>
                </c:pt>
                <c:pt idx="3073">
                  <c:v>66.599999999999994</c:v>
                </c:pt>
                <c:pt idx="3074">
                  <c:v>65.5</c:v>
                </c:pt>
                <c:pt idx="3075">
                  <c:v>67</c:v>
                </c:pt>
                <c:pt idx="3076">
                  <c:v>66.900000000000006</c:v>
                </c:pt>
                <c:pt idx="3077">
                  <c:v>69.2</c:v>
                </c:pt>
                <c:pt idx="3078">
                  <c:v>70.3</c:v>
                </c:pt>
                <c:pt idx="3079">
                  <c:v>71.2</c:v>
                </c:pt>
                <c:pt idx="3080">
                  <c:v>69.3</c:v>
                </c:pt>
                <c:pt idx="3081">
                  <c:v>72.541773289457808</c:v>
                </c:pt>
                <c:pt idx="3082">
                  <c:v>72</c:v>
                </c:pt>
                <c:pt idx="3083">
                  <c:v>71.7</c:v>
                </c:pt>
                <c:pt idx="3084">
                  <c:v>72.233333333333334</c:v>
                </c:pt>
                <c:pt idx="3085">
                  <c:v>72.766666666666666</c:v>
                </c:pt>
                <c:pt idx="3086">
                  <c:v>73.3</c:v>
                </c:pt>
                <c:pt idx="3087">
                  <c:v>72.7</c:v>
                </c:pt>
                <c:pt idx="3088">
                  <c:v>74.599999999999994</c:v>
                </c:pt>
                <c:pt idx="3089">
                  <c:v>73.599999999999994</c:v>
                </c:pt>
                <c:pt idx="3090">
                  <c:v>71.599999999999994</c:v>
                </c:pt>
                <c:pt idx="3091">
                  <c:v>71.5</c:v>
                </c:pt>
                <c:pt idx="3092">
                  <c:v>70.099999999999994</c:v>
                </c:pt>
                <c:pt idx="3093">
                  <c:v>69.8</c:v>
                </c:pt>
                <c:pt idx="3094">
                  <c:v>69.099999999999994</c:v>
                </c:pt>
                <c:pt idx="3095">
                  <c:v>67</c:v>
                </c:pt>
                <c:pt idx="3096">
                  <c:v>66.7</c:v>
                </c:pt>
                <c:pt idx="3097">
                  <c:v>69.900000000000006</c:v>
                </c:pt>
                <c:pt idx="3098">
                  <c:v>68.3</c:v>
                </c:pt>
                <c:pt idx="3099">
                  <c:v>65.7</c:v>
                </c:pt>
                <c:pt idx="3100">
                  <c:v>68.7</c:v>
                </c:pt>
                <c:pt idx="3101">
                  <c:v>67.900000000000006</c:v>
                </c:pt>
                <c:pt idx="3102">
                  <c:v>67.900000000000006</c:v>
                </c:pt>
                <c:pt idx="3103">
                  <c:v>68</c:v>
                </c:pt>
                <c:pt idx="3104">
                  <c:v>68.900000000000006</c:v>
                </c:pt>
                <c:pt idx="3105">
                  <c:v>68.3</c:v>
                </c:pt>
                <c:pt idx="3106">
                  <c:v>67.400000000000006</c:v>
                </c:pt>
                <c:pt idx="3107">
                  <c:v>65.599999999999994</c:v>
                </c:pt>
                <c:pt idx="3108">
                  <c:v>66.3</c:v>
                </c:pt>
                <c:pt idx="3109">
                  <c:v>64.2</c:v>
                </c:pt>
                <c:pt idx="3110">
                  <c:v>63.400159896506068</c:v>
                </c:pt>
                <c:pt idx="3111">
                  <c:v>65.8</c:v>
                </c:pt>
                <c:pt idx="3112">
                  <c:v>65.395973112032209</c:v>
                </c:pt>
                <c:pt idx="3113">
                  <c:v>65</c:v>
                </c:pt>
                <c:pt idx="3114">
                  <c:v>67.099999999999994</c:v>
                </c:pt>
                <c:pt idx="3115">
                  <c:v>66.900000000000006</c:v>
                </c:pt>
                <c:pt idx="3116">
                  <c:v>65.926931700543619</c:v>
                </c:pt>
                <c:pt idx="3117">
                  <c:v>63.9</c:v>
                </c:pt>
                <c:pt idx="3118">
                  <c:v>63</c:v>
                </c:pt>
                <c:pt idx="3119">
                  <c:v>60.3</c:v>
                </c:pt>
                <c:pt idx="3120">
                  <c:v>61.7</c:v>
                </c:pt>
                <c:pt idx="3121">
                  <c:v>63.1</c:v>
                </c:pt>
                <c:pt idx="3122">
                  <c:v>62.7</c:v>
                </c:pt>
                <c:pt idx="3123">
                  <c:v>62.7</c:v>
                </c:pt>
                <c:pt idx="3124">
                  <c:v>60.2</c:v>
                </c:pt>
                <c:pt idx="3125">
                  <c:v>59</c:v>
                </c:pt>
                <c:pt idx="3126">
                  <c:v>58.1</c:v>
                </c:pt>
                <c:pt idx="3127">
                  <c:v>59.9</c:v>
                </c:pt>
                <c:pt idx="3128">
                  <c:v>62.213168549175805</c:v>
                </c:pt>
                <c:pt idx="3129">
                  <c:v>61.2</c:v>
                </c:pt>
                <c:pt idx="3130">
                  <c:v>61.7</c:v>
                </c:pt>
                <c:pt idx="3131">
                  <c:v>60.7</c:v>
                </c:pt>
                <c:pt idx="3132">
                  <c:v>60.7</c:v>
                </c:pt>
                <c:pt idx="3133">
                  <c:v>60</c:v>
                </c:pt>
                <c:pt idx="3134">
                  <c:v>59.2</c:v>
                </c:pt>
                <c:pt idx="3135">
                  <c:v>59.1</c:v>
                </c:pt>
                <c:pt idx="3136">
                  <c:v>60.2707799712487</c:v>
                </c:pt>
                <c:pt idx="3137">
                  <c:v>58.2</c:v>
                </c:pt>
                <c:pt idx="3138">
                  <c:v>57.4</c:v>
                </c:pt>
                <c:pt idx="3139">
                  <c:v>58.8</c:v>
                </c:pt>
                <c:pt idx="3140">
                  <c:v>62.194443952236966</c:v>
                </c:pt>
                <c:pt idx="3141">
                  <c:v>61.760367053871157</c:v>
                </c:pt>
                <c:pt idx="3142">
                  <c:v>61.7</c:v>
                </c:pt>
                <c:pt idx="3143">
                  <c:v>62.2</c:v>
                </c:pt>
                <c:pt idx="3144">
                  <c:v>63.9</c:v>
                </c:pt>
                <c:pt idx="3145">
                  <c:v>64.722238801939014</c:v>
                </c:pt>
                <c:pt idx="3146">
                  <c:v>62.679867447490345</c:v>
                </c:pt>
                <c:pt idx="3147">
                  <c:v>64.5</c:v>
                </c:pt>
                <c:pt idx="3148">
                  <c:v>63.1</c:v>
                </c:pt>
                <c:pt idx="3149">
                  <c:v>64.8</c:v>
                </c:pt>
                <c:pt idx="3150">
                  <c:v>65.227598990859462</c:v>
                </c:pt>
                <c:pt idx="3151">
                  <c:v>65.883174943858336</c:v>
                </c:pt>
                <c:pt idx="3152">
                  <c:v>65.662888692886852</c:v>
                </c:pt>
                <c:pt idx="3153">
                  <c:v>64.990943631734851</c:v>
                </c:pt>
                <c:pt idx="3154">
                  <c:v>63.550274037698259</c:v>
                </c:pt>
                <c:pt idx="3155">
                  <c:v>63</c:v>
                </c:pt>
                <c:pt idx="3156">
                  <c:v>63</c:v>
                </c:pt>
                <c:pt idx="3157">
                  <c:v>61.1</c:v>
                </c:pt>
                <c:pt idx="3158">
                  <c:v>60.2</c:v>
                </c:pt>
                <c:pt idx="3159">
                  <c:v>60</c:v>
                </c:pt>
                <c:pt idx="3160">
                  <c:v>59.5</c:v>
                </c:pt>
                <c:pt idx="3161">
                  <c:v>59.3</c:v>
                </c:pt>
                <c:pt idx="3162">
                  <c:v>59.1</c:v>
                </c:pt>
                <c:pt idx="3163">
                  <c:v>61.705051153112663</c:v>
                </c:pt>
                <c:pt idx="3164">
                  <c:v>61.4</c:v>
                </c:pt>
                <c:pt idx="3165">
                  <c:v>60.7</c:v>
                </c:pt>
                <c:pt idx="3166">
                  <c:v>59.3</c:v>
                </c:pt>
                <c:pt idx="3167">
                  <c:v>59.2</c:v>
                </c:pt>
                <c:pt idx="3168">
                  <c:v>60.886405166270841</c:v>
                </c:pt>
                <c:pt idx="3169">
                  <c:v>60.7</c:v>
                </c:pt>
                <c:pt idx="3170">
                  <c:v>59.4</c:v>
                </c:pt>
                <c:pt idx="3171">
                  <c:v>58.119547954801035</c:v>
                </c:pt>
                <c:pt idx="3172">
                  <c:v>57.843447322453834</c:v>
                </c:pt>
                <c:pt idx="3173">
                  <c:v>57.4</c:v>
                </c:pt>
                <c:pt idx="3174">
                  <c:v>56.7</c:v>
                </c:pt>
                <c:pt idx="3175">
                  <c:v>56.695107993980983</c:v>
                </c:pt>
                <c:pt idx="3176">
                  <c:v>55.123303367915355</c:v>
                </c:pt>
                <c:pt idx="3177">
                  <c:v>55.3</c:v>
                </c:pt>
                <c:pt idx="3178">
                  <c:v>55.1</c:v>
                </c:pt>
                <c:pt idx="3179">
                  <c:v>57.2</c:v>
                </c:pt>
                <c:pt idx="3180">
                  <c:v>56.8</c:v>
                </c:pt>
                <c:pt idx="3181">
                  <c:v>59.7</c:v>
                </c:pt>
                <c:pt idx="3182">
                  <c:v>61.470284756442872</c:v>
                </c:pt>
                <c:pt idx="3183">
                  <c:v>63.1</c:v>
                </c:pt>
                <c:pt idx="3184">
                  <c:v>59.5</c:v>
                </c:pt>
                <c:pt idx="3185">
                  <c:v>56.6</c:v>
                </c:pt>
                <c:pt idx="3186">
                  <c:v>54.910294824989592</c:v>
                </c:pt>
                <c:pt idx="3187">
                  <c:v>54.32549926027086</c:v>
                </c:pt>
                <c:pt idx="3188">
                  <c:v>56.523966414904066</c:v>
                </c:pt>
                <c:pt idx="3189">
                  <c:v>56.3</c:v>
                </c:pt>
                <c:pt idx="3190">
                  <c:v>57</c:v>
                </c:pt>
                <c:pt idx="3191">
                  <c:v>56.5</c:v>
                </c:pt>
                <c:pt idx="3192">
                  <c:v>57.8</c:v>
                </c:pt>
                <c:pt idx="3193">
                  <c:v>59.950352751113115</c:v>
                </c:pt>
                <c:pt idx="3194">
                  <c:v>60.9</c:v>
                </c:pt>
                <c:pt idx="3195">
                  <c:v>63.1</c:v>
                </c:pt>
                <c:pt idx="3196">
                  <c:v>62.990013509031243</c:v>
                </c:pt>
                <c:pt idx="3197">
                  <c:v>61.8</c:v>
                </c:pt>
                <c:pt idx="3198">
                  <c:v>60.7</c:v>
                </c:pt>
                <c:pt idx="3199">
                  <c:v>61.3</c:v>
                </c:pt>
                <c:pt idx="3200">
                  <c:v>62.067324439139156</c:v>
                </c:pt>
                <c:pt idx="3201">
                  <c:v>60.972506021267492</c:v>
                </c:pt>
                <c:pt idx="3202">
                  <c:v>63.2</c:v>
                </c:pt>
                <c:pt idx="3203">
                  <c:v>63.954872542233247</c:v>
                </c:pt>
                <c:pt idx="3204">
                  <c:v>62.012040244880495</c:v>
                </c:pt>
                <c:pt idx="3205">
                  <c:v>60.8</c:v>
                </c:pt>
                <c:pt idx="3206">
                  <c:v>60.5</c:v>
                </c:pt>
                <c:pt idx="3207">
                  <c:v>60.1</c:v>
                </c:pt>
                <c:pt idx="3208">
                  <c:v>59.6</c:v>
                </c:pt>
                <c:pt idx="3209">
                  <c:v>59.92081375079561</c:v>
                </c:pt>
                <c:pt idx="3210">
                  <c:v>59.4</c:v>
                </c:pt>
                <c:pt idx="3211">
                  <c:v>57.146021035092431</c:v>
                </c:pt>
                <c:pt idx="3212">
                  <c:v>56.3</c:v>
                </c:pt>
                <c:pt idx="3213">
                  <c:v>55.7</c:v>
                </c:pt>
                <c:pt idx="3214">
                  <c:v>55.4</c:v>
                </c:pt>
                <c:pt idx="3215">
                  <c:v>54.2</c:v>
                </c:pt>
                <c:pt idx="3216">
                  <c:v>52.7</c:v>
                </c:pt>
                <c:pt idx="3217">
                  <c:v>52.2</c:v>
                </c:pt>
                <c:pt idx="3218">
                  <c:v>51.9</c:v>
                </c:pt>
                <c:pt idx="3219">
                  <c:v>48.1</c:v>
                </c:pt>
                <c:pt idx="3220">
                  <c:v>49.9</c:v>
                </c:pt>
                <c:pt idx="3221">
                  <c:v>51.2</c:v>
                </c:pt>
                <c:pt idx="3222">
                  <c:v>48.9</c:v>
                </c:pt>
                <c:pt idx="3223">
                  <c:v>47.507103725950643</c:v>
                </c:pt>
                <c:pt idx="3224">
                  <c:v>46.9</c:v>
                </c:pt>
                <c:pt idx="3225">
                  <c:v>48.1</c:v>
                </c:pt>
                <c:pt idx="3226">
                  <c:v>48.237154955787616</c:v>
                </c:pt>
                <c:pt idx="3227">
                  <c:v>48.1</c:v>
                </c:pt>
                <c:pt idx="3228">
                  <c:v>49.2</c:v>
                </c:pt>
                <c:pt idx="3229">
                  <c:v>48.6</c:v>
                </c:pt>
                <c:pt idx="3230">
                  <c:v>48.5</c:v>
                </c:pt>
                <c:pt idx="3231">
                  <c:v>46.5</c:v>
                </c:pt>
                <c:pt idx="3232">
                  <c:v>42.559592102573959</c:v>
                </c:pt>
                <c:pt idx="3233">
                  <c:v>43.2</c:v>
                </c:pt>
                <c:pt idx="3234">
                  <c:v>46.2</c:v>
                </c:pt>
                <c:pt idx="3235">
                  <c:v>46.7</c:v>
                </c:pt>
                <c:pt idx="3236">
                  <c:v>49.5</c:v>
                </c:pt>
                <c:pt idx="3237">
                  <c:v>50.3</c:v>
                </c:pt>
                <c:pt idx="3238">
                  <c:v>51.8</c:v>
                </c:pt>
                <c:pt idx="3239">
                  <c:v>51.2</c:v>
                </c:pt>
                <c:pt idx="3240">
                  <c:v>50.9</c:v>
                </c:pt>
                <c:pt idx="3241">
                  <c:v>50.9</c:v>
                </c:pt>
                <c:pt idx="3242">
                  <c:v>50.9</c:v>
                </c:pt>
                <c:pt idx="3243">
                  <c:v>51.2</c:v>
                </c:pt>
                <c:pt idx="3244">
                  <c:v>52.9</c:v>
                </c:pt>
                <c:pt idx="3245">
                  <c:v>56.9</c:v>
                </c:pt>
                <c:pt idx="3246">
                  <c:v>58.5</c:v>
                </c:pt>
                <c:pt idx="3247">
                  <c:v>57.9</c:v>
                </c:pt>
                <c:pt idx="3248">
                  <c:v>56</c:v>
                </c:pt>
                <c:pt idx="3249">
                  <c:v>54.25</c:v>
                </c:pt>
                <c:pt idx="3250">
                  <c:v>52.5</c:v>
                </c:pt>
                <c:pt idx="3251">
                  <c:v>52.2</c:v>
                </c:pt>
                <c:pt idx="3252">
                  <c:v>51.3</c:v>
                </c:pt>
                <c:pt idx="3253">
                  <c:v>52.15</c:v>
                </c:pt>
                <c:pt idx="3254">
                  <c:v>53</c:v>
                </c:pt>
                <c:pt idx="3255">
                  <c:v>51.5</c:v>
                </c:pt>
                <c:pt idx="3256">
                  <c:v>50.1</c:v>
                </c:pt>
                <c:pt idx="3257">
                  <c:v>52.1</c:v>
                </c:pt>
                <c:pt idx="3258">
                  <c:v>52</c:v>
                </c:pt>
                <c:pt idx="3259">
                  <c:v>51.8</c:v>
                </c:pt>
                <c:pt idx="3260">
                  <c:v>50.8</c:v>
                </c:pt>
                <c:pt idx="3261">
                  <c:v>49.6</c:v>
                </c:pt>
                <c:pt idx="3262">
                  <c:v>52.3</c:v>
                </c:pt>
                <c:pt idx="3263">
                  <c:v>53</c:v>
                </c:pt>
                <c:pt idx="3264">
                  <c:v>56.2</c:v>
                </c:pt>
                <c:pt idx="3265">
                  <c:v>57.4</c:v>
                </c:pt>
                <c:pt idx="3266">
                  <c:v>56.7</c:v>
                </c:pt>
                <c:pt idx="3267">
                  <c:v>55.7</c:v>
                </c:pt>
                <c:pt idx="3268">
                  <c:v>56.044550162922405</c:v>
                </c:pt>
                <c:pt idx="3269">
                  <c:v>55.422275081461201</c:v>
                </c:pt>
                <c:pt idx="3270">
                  <c:v>56.3</c:v>
                </c:pt>
                <c:pt idx="3271">
                  <c:v>57.192506382144174</c:v>
                </c:pt>
                <c:pt idx="3272">
                  <c:v>57.9</c:v>
                </c:pt>
                <c:pt idx="3273">
                  <c:v>58.2</c:v>
                </c:pt>
                <c:pt idx="3274">
                  <c:v>58.6</c:v>
                </c:pt>
                <c:pt idx="3275">
                  <c:v>58.2</c:v>
                </c:pt>
                <c:pt idx="3276">
                  <c:v>58.224325347036029</c:v>
                </c:pt>
                <c:pt idx="3277">
                  <c:v>58.5</c:v>
                </c:pt>
                <c:pt idx="3278">
                  <c:v>56.2</c:v>
                </c:pt>
                <c:pt idx="3279">
                  <c:v>56.2</c:v>
                </c:pt>
                <c:pt idx="3280">
                  <c:v>57.750968271094919</c:v>
                </c:pt>
                <c:pt idx="3281">
                  <c:v>60.6</c:v>
                </c:pt>
                <c:pt idx="3282">
                  <c:v>58.6</c:v>
                </c:pt>
                <c:pt idx="3283">
                  <c:v>61.2</c:v>
                </c:pt>
                <c:pt idx="3284">
                  <c:v>62.8</c:v>
                </c:pt>
                <c:pt idx="3285">
                  <c:v>63.278943337998328</c:v>
                </c:pt>
                <c:pt idx="3286">
                  <c:v>63.2</c:v>
                </c:pt>
                <c:pt idx="3287">
                  <c:v>63.813613230623289</c:v>
                </c:pt>
                <c:pt idx="3288">
                  <c:v>64.5</c:v>
                </c:pt>
                <c:pt idx="3289">
                  <c:v>64.8</c:v>
                </c:pt>
                <c:pt idx="3290">
                  <c:v>65.099999999999994</c:v>
                </c:pt>
                <c:pt idx="3291">
                  <c:v>61.8</c:v>
                </c:pt>
                <c:pt idx="3292">
                  <c:v>59.9</c:v>
                </c:pt>
                <c:pt idx="3293">
                  <c:v>58.5</c:v>
                </c:pt>
                <c:pt idx="3294">
                  <c:v>58.8</c:v>
                </c:pt>
                <c:pt idx="3295">
                  <c:v>58.3</c:v>
                </c:pt>
                <c:pt idx="3296">
                  <c:v>56.8</c:v>
                </c:pt>
                <c:pt idx="3297">
                  <c:v>58.1</c:v>
                </c:pt>
                <c:pt idx="3298">
                  <c:v>60.3</c:v>
                </c:pt>
                <c:pt idx="3299">
                  <c:v>57.5</c:v>
                </c:pt>
                <c:pt idx="3300">
                  <c:v>58.3</c:v>
                </c:pt>
                <c:pt idx="3301">
                  <c:v>58.6</c:v>
                </c:pt>
                <c:pt idx="3302">
                  <c:v>58.8</c:v>
                </c:pt>
                <c:pt idx="3303">
                  <c:v>60.2</c:v>
                </c:pt>
                <c:pt idx="3304">
                  <c:v>59.3</c:v>
                </c:pt>
                <c:pt idx="3305">
                  <c:v>58.3</c:v>
                </c:pt>
                <c:pt idx="3306">
                  <c:v>58.1</c:v>
                </c:pt>
                <c:pt idx="3307">
                  <c:v>56.4</c:v>
                </c:pt>
                <c:pt idx="3308">
                  <c:v>55.4</c:v>
                </c:pt>
                <c:pt idx="3309">
                  <c:v>57.5</c:v>
                </c:pt>
                <c:pt idx="3310">
                  <c:v>56.9</c:v>
                </c:pt>
                <c:pt idx="3311">
                  <c:v>55.5</c:v>
                </c:pt>
                <c:pt idx="3312">
                  <c:v>55.8</c:v>
                </c:pt>
                <c:pt idx="3313">
                  <c:v>54.8</c:v>
                </c:pt>
                <c:pt idx="3314">
                  <c:v>56.6</c:v>
                </c:pt>
                <c:pt idx="3315">
                  <c:v>61</c:v>
                </c:pt>
                <c:pt idx="3316">
                  <c:v>62.6</c:v>
                </c:pt>
                <c:pt idx="3317">
                  <c:v>61.2</c:v>
                </c:pt>
                <c:pt idx="3318">
                  <c:v>61.6</c:v>
                </c:pt>
                <c:pt idx="3319">
                  <c:v>61.235357624772035</c:v>
                </c:pt>
                <c:pt idx="3320">
                  <c:v>60.4</c:v>
                </c:pt>
                <c:pt idx="3321">
                  <c:v>61.1</c:v>
                </c:pt>
                <c:pt idx="3322">
                  <c:v>53.9</c:v>
                </c:pt>
                <c:pt idx="3323">
                  <c:v>60.500667404674772</c:v>
                </c:pt>
                <c:pt idx="3324">
                  <c:v>59</c:v>
                </c:pt>
                <c:pt idx="3325">
                  <c:v>61.066000000000003</c:v>
                </c:pt>
                <c:pt idx="3326">
                  <c:v>61.756</c:v>
                </c:pt>
                <c:pt idx="3327">
                  <c:v>58.6</c:v>
                </c:pt>
                <c:pt idx="3328">
                  <c:v>57.4</c:v>
                </c:pt>
                <c:pt idx="3329">
                  <c:v>58</c:v>
                </c:pt>
                <c:pt idx="3330">
                  <c:v>56</c:v>
                </c:pt>
                <c:pt idx="3331">
                  <c:v>59</c:v>
                </c:pt>
                <c:pt idx="3332">
                  <c:v>59.1</c:v>
                </c:pt>
                <c:pt idx="3333">
                  <c:v>59.510029659573149</c:v>
                </c:pt>
                <c:pt idx="3334">
                  <c:v>60.3</c:v>
                </c:pt>
                <c:pt idx="3335">
                  <c:v>61</c:v>
                </c:pt>
                <c:pt idx="3336">
                  <c:v>61.3</c:v>
                </c:pt>
                <c:pt idx="3337">
                  <c:v>61.3</c:v>
                </c:pt>
                <c:pt idx="3338">
                  <c:v>64.400000000000006</c:v>
                </c:pt>
                <c:pt idx="3339">
                  <c:v>60.078509689798224</c:v>
                </c:pt>
                <c:pt idx="3340">
                  <c:v>59.479959018803363</c:v>
                </c:pt>
                <c:pt idx="3341">
                  <c:v>61.1</c:v>
                </c:pt>
                <c:pt idx="3342">
                  <c:v>62.357328161234449</c:v>
                </c:pt>
                <c:pt idx="3343">
                  <c:v>62.4</c:v>
                </c:pt>
                <c:pt idx="3344">
                  <c:v>61.227330695774555</c:v>
                </c:pt>
                <c:pt idx="3345">
                  <c:v>61.8</c:v>
                </c:pt>
                <c:pt idx="3346">
                  <c:v>62.9</c:v>
                </c:pt>
                <c:pt idx="3347">
                  <c:v>61.1</c:v>
                </c:pt>
                <c:pt idx="3348">
                  <c:v>60.900000000000006</c:v>
                </c:pt>
                <c:pt idx="3349">
                  <c:v>61.4</c:v>
                </c:pt>
                <c:pt idx="3350">
                  <c:v>63.4</c:v>
                </c:pt>
                <c:pt idx="3351">
                  <c:v>63.3</c:v>
                </c:pt>
                <c:pt idx="3352">
                  <c:v>66</c:v>
                </c:pt>
                <c:pt idx="3353">
                  <c:v>64.5</c:v>
                </c:pt>
                <c:pt idx="3354">
                  <c:v>63.3</c:v>
                </c:pt>
                <c:pt idx="3355">
                  <c:v>63</c:v>
                </c:pt>
                <c:pt idx="3356">
                  <c:v>65.900000000000006</c:v>
                </c:pt>
                <c:pt idx="3357">
                  <c:v>68.400000000000006</c:v>
                </c:pt>
                <c:pt idx="3358">
                  <c:v>74.555999999999997</c:v>
                </c:pt>
                <c:pt idx="3359">
                  <c:v>74.403000000000006</c:v>
                </c:pt>
                <c:pt idx="3360">
                  <c:v>71.7</c:v>
                </c:pt>
                <c:pt idx="3361">
                  <c:v>71</c:v>
                </c:pt>
                <c:pt idx="3362">
                  <c:v>70.3</c:v>
                </c:pt>
                <c:pt idx="3363">
                  <c:v>70.3</c:v>
                </c:pt>
                <c:pt idx="3364">
                  <c:v>70.3</c:v>
                </c:pt>
                <c:pt idx="3365">
                  <c:v>69.7</c:v>
                </c:pt>
                <c:pt idx="3366">
                  <c:v>67.900000000000006</c:v>
                </c:pt>
                <c:pt idx="3367">
                  <c:v>67.3</c:v>
                </c:pt>
                <c:pt idx="3368">
                  <c:v>63.6</c:v>
                </c:pt>
                <c:pt idx="3369">
                  <c:v>63.9</c:v>
                </c:pt>
                <c:pt idx="3370">
                  <c:v>63.5</c:v>
                </c:pt>
                <c:pt idx="3371">
                  <c:v>63.5</c:v>
                </c:pt>
                <c:pt idx="3372">
                  <c:v>65.099999999999994</c:v>
                </c:pt>
                <c:pt idx="3373">
                  <c:v>65.3</c:v>
                </c:pt>
                <c:pt idx="3374">
                  <c:v>65.2</c:v>
                </c:pt>
                <c:pt idx="3375">
                  <c:v>64.900000000000006</c:v>
                </c:pt>
                <c:pt idx="3376">
                  <c:v>65.400000000000006</c:v>
                </c:pt>
                <c:pt idx="3377">
                  <c:v>65.3</c:v>
                </c:pt>
                <c:pt idx="3378">
                  <c:v>64.400000000000006</c:v>
                </c:pt>
                <c:pt idx="3379">
                  <c:v>64.025166235130641</c:v>
                </c:pt>
                <c:pt idx="3380">
                  <c:v>64.5</c:v>
                </c:pt>
                <c:pt idx="3381">
                  <c:v>65.7</c:v>
                </c:pt>
                <c:pt idx="3382">
                  <c:v>66.599999999999994</c:v>
                </c:pt>
                <c:pt idx="3383">
                  <c:v>67.5</c:v>
                </c:pt>
                <c:pt idx="3384">
                  <c:v>66.478087468435817</c:v>
                </c:pt>
                <c:pt idx="3385">
                  <c:v>66.2</c:v>
                </c:pt>
                <c:pt idx="3386">
                  <c:v>67.8</c:v>
                </c:pt>
                <c:pt idx="3387">
                  <c:v>67.7</c:v>
                </c:pt>
                <c:pt idx="3388">
                  <c:v>74.332999999999998</c:v>
                </c:pt>
                <c:pt idx="3389">
                  <c:v>78.820999999999998</c:v>
                </c:pt>
                <c:pt idx="3390">
                  <c:v>79.8</c:v>
                </c:pt>
                <c:pt idx="3391">
                  <c:v>77.8</c:v>
                </c:pt>
                <c:pt idx="3392">
                  <c:v>77.025000000000006</c:v>
                </c:pt>
                <c:pt idx="3393">
                  <c:v>76.25</c:v>
                </c:pt>
                <c:pt idx="3394">
                  <c:v>74.7</c:v>
                </c:pt>
                <c:pt idx="3395">
                  <c:v>75.3</c:v>
                </c:pt>
                <c:pt idx="3396">
                  <c:v>74.599999999999994</c:v>
                </c:pt>
                <c:pt idx="3397">
                  <c:v>70.400000000000006</c:v>
                </c:pt>
                <c:pt idx="3398">
                  <c:v>69.099999999999994</c:v>
                </c:pt>
                <c:pt idx="3399">
                  <c:v>66.984795071354682</c:v>
                </c:pt>
                <c:pt idx="3400">
                  <c:v>71.599999999999994</c:v>
                </c:pt>
                <c:pt idx="3401">
                  <c:v>68.099999999999994</c:v>
                </c:pt>
                <c:pt idx="3402">
                  <c:v>67.2</c:v>
                </c:pt>
                <c:pt idx="3403">
                  <c:v>66.599999999999994</c:v>
                </c:pt>
                <c:pt idx="3404">
                  <c:v>66.5</c:v>
                </c:pt>
                <c:pt idx="3405">
                  <c:v>66</c:v>
                </c:pt>
                <c:pt idx="3406">
                  <c:v>66</c:v>
                </c:pt>
                <c:pt idx="3407">
                  <c:v>67.599999999999994</c:v>
                </c:pt>
                <c:pt idx="3408">
                  <c:v>66.511598722225514</c:v>
                </c:pt>
                <c:pt idx="3409">
                  <c:v>66.400000000000006</c:v>
                </c:pt>
                <c:pt idx="3410">
                  <c:v>70.400000000000006</c:v>
                </c:pt>
                <c:pt idx="3411">
                  <c:v>71.599999999999994</c:v>
                </c:pt>
                <c:pt idx="3412">
                  <c:v>71.7</c:v>
                </c:pt>
                <c:pt idx="3413">
                  <c:v>71.7</c:v>
                </c:pt>
                <c:pt idx="3414">
                  <c:v>69.8</c:v>
                </c:pt>
                <c:pt idx="3415">
                  <c:v>71.344723664529837</c:v>
                </c:pt>
                <c:pt idx="3416">
                  <c:v>70.8</c:v>
                </c:pt>
                <c:pt idx="3417">
                  <c:v>69.7</c:v>
                </c:pt>
                <c:pt idx="3418">
                  <c:v>67.3</c:v>
                </c:pt>
                <c:pt idx="3419">
                  <c:v>72.399223614260762</c:v>
                </c:pt>
                <c:pt idx="3420">
                  <c:v>68.720554000440927</c:v>
                </c:pt>
                <c:pt idx="3421">
                  <c:v>65.041884386621092</c:v>
                </c:pt>
                <c:pt idx="3422">
                  <c:v>60.3</c:v>
                </c:pt>
                <c:pt idx="3423">
                  <c:v>62.3</c:v>
                </c:pt>
                <c:pt idx="3424">
                  <c:v>60.3</c:v>
                </c:pt>
                <c:pt idx="3425">
                  <c:v>59.7</c:v>
                </c:pt>
                <c:pt idx="3426">
                  <c:v>60.95</c:v>
                </c:pt>
                <c:pt idx="3427">
                  <c:v>62.2</c:v>
                </c:pt>
                <c:pt idx="3428">
                  <c:v>62.5</c:v>
                </c:pt>
                <c:pt idx="3429">
                  <c:v>62.6</c:v>
                </c:pt>
              </c:numCache>
            </c:numRef>
          </c:val>
          <c:smooth val="0"/>
          <c:extLst>
            <c:ext xmlns:c16="http://schemas.microsoft.com/office/drawing/2014/chart" uri="{C3380CC4-5D6E-409C-BE32-E72D297353CC}">
              <c16:uniqueId val="{00000003-4194-4A78-BFE3-5C51AC7DD5E7}"/>
            </c:ext>
          </c:extLst>
        </c:ser>
        <c:dLbls>
          <c:showLegendKey val="0"/>
          <c:showVal val="0"/>
          <c:showCatName val="0"/>
          <c:showSerName val="0"/>
          <c:showPercent val="0"/>
          <c:showBubbleSize val="0"/>
        </c:dLbls>
        <c:smooth val="0"/>
        <c:axId val="29622543"/>
        <c:axId val="42248751"/>
      </c:lineChart>
      <c:dateAx>
        <c:axId val="29622543"/>
        <c:scaling>
          <c:orientation val="minMax"/>
          <c:max val="45565"/>
          <c:min val="44469"/>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48751"/>
        <c:crosses val="autoZero"/>
        <c:auto val="1"/>
        <c:lblOffset val="100"/>
        <c:baseTimeUnit val="days"/>
        <c:majorUnit val="3"/>
        <c:majorTimeUnit val="months"/>
      </c:dateAx>
      <c:valAx>
        <c:axId val="42248751"/>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Spread (bps)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2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5048118985127"/>
          <c:y val="4.8532980366203397E-2"/>
          <c:w val="0.83129396325459315"/>
          <c:h val="0.70537198475190599"/>
        </c:manualLayout>
      </c:layout>
      <c:lineChart>
        <c:grouping val="standard"/>
        <c:varyColors val="0"/>
        <c:ser>
          <c:idx val="1"/>
          <c:order val="0"/>
          <c:tx>
            <c:strRef>
              <c:f>'Int Corp Curve'!$C$3</c:f>
              <c:strCache>
                <c:ptCount val="1"/>
                <c:pt idx="0">
                  <c:v>Banks (mid beta)</c:v>
                </c:pt>
              </c:strCache>
            </c:strRef>
          </c:tx>
          <c:spPr>
            <a:ln w="28575" cap="rnd">
              <a:solidFill>
                <a:schemeClr val="accent2"/>
              </a:solidFill>
              <a:prstDash val="dash"/>
              <a:round/>
            </a:ln>
            <a:effectLst/>
          </c:spPr>
          <c:marker>
            <c:symbol val="none"/>
          </c:marker>
          <c:dPt>
            <c:idx val="1"/>
            <c:marker>
              <c:symbol val="diamond"/>
              <c:size val="10"/>
              <c:spPr>
                <a:solidFill>
                  <a:schemeClr val="accent2"/>
                </a:solidFill>
                <a:ln w="9525">
                  <a:solidFill>
                    <a:schemeClr val="accent2"/>
                  </a:solidFill>
                </a:ln>
                <a:effectLst/>
              </c:spPr>
            </c:marker>
            <c:bubble3D val="0"/>
            <c:extLst>
              <c:ext xmlns:c16="http://schemas.microsoft.com/office/drawing/2014/chart" uri="{C3380CC4-5D6E-409C-BE32-E72D297353CC}">
                <c16:uniqueId val="{00000000-6E96-44C6-8FF0-245CCED5262A}"/>
              </c:ext>
            </c:extLst>
          </c:dPt>
          <c:cat>
            <c:numRef>
              <c:f>'Int Corp Curve'!$B$4:$B$12</c:f>
              <c:numCache>
                <c:formatCode>General</c:formatCode>
                <c:ptCount val="9"/>
                <c:pt idx="0">
                  <c:v>2</c:v>
                </c:pt>
                <c:pt idx="1">
                  <c:v>3</c:v>
                </c:pt>
                <c:pt idx="2">
                  <c:v>4</c:v>
                </c:pt>
                <c:pt idx="3">
                  <c:v>5</c:v>
                </c:pt>
                <c:pt idx="4">
                  <c:v>6</c:v>
                </c:pt>
                <c:pt idx="5">
                  <c:v>7</c:v>
                </c:pt>
                <c:pt idx="6">
                  <c:v>8</c:v>
                </c:pt>
                <c:pt idx="7">
                  <c:v>9</c:v>
                </c:pt>
                <c:pt idx="8">
                  <c:v>10</c:v>
                </c:pt>
              </c:numCache>
            </c:numRef>
          </c:cat>
          <c:val>
            <c:numRef>
              <c:f>'Int Corp Curve'!$C$4:$C$12</c:f>
              <c:numCache>
                <c:formatCode>General</c:formatCode>
                <c:ptCount val="9"/>
                <c:pt idx="0">
                  <c:v>120</c:v>
                </c:pt>
                <c:pt idx="1">
                  <c:v>135</c:v>
                </c:pt>
                <c:pt idx="2">
                  <c:v>155</c:v>
                </c:pt>
                <c:pt idx="3">
                  <c:v>175</c:v>
                </c:pt>
                <c:pt idx="4" formatCode="0">
                  <c:v>185</c:v>
                </c:pt>
                <c:pt idx="5">
                  <c:v>195</c:v>
                </c:pt>
                <c:pt idx="6" formatCode="0">
                  <c:v>201.66666666666666</c:v>
                </c:pt>
                <c:pt idx="7" formatCode="0">
                  <c:v>203.33333333333331</c:v>
                </c:pt>
                <c:pt idx="8">
                  <c:v>205</c:v>
                </c:pt>
              </c:numCache>
            </c:numRef>
          </c:val>
          <c:smooth val="0"/>
          <c:extLst>
            <c:ext xmlns:c16="http://schemas.microsoft.com/office/drawing/2014/chart" uri="{C3380CC4-5D6E-409C-BE32-E72D297353CC}">
              <c16:uniqueId val="{00000001-6E96-44C6-8FF0-245CCED5262A}"/>
            </c:ext>
          </c:extLst>
        </c:ser>
        <c:ser>
          <c:idx val="2"/>
          <c:order val="1"/>
          <c:tx>
            <c:strRef>
              <c:f>'Int Corp Curve'!$D$3</c:f>
              <c:strCache>
                <c:ptCount val="1"/>
                <c:pt idx="0">
                  <c:v>Tech BBB (high beta)</c:v>
                </c:pt>
              </c:strCache>
            </c:strRef>
          </c:tx>
          <c:spPr>
            <a:ln w="28575" cap="rnd">
              <a:solidFill>
                <a:schemeClr val="accent6"/>
              </a:solidFill>
              <a:prstDash val="dash"/>
              <a:round/>
            </a:ln>
            <a:effectLst/>
          </c:spPr>
          <c:marker>
            <c:symbol val="none"/>
          </c:marker>
          <c:dPt>
            <c:idx val="3"/>
            <c:marker>
              <c:symbol val="diamond"/>
              <c:size val="10"/>
              <c:spPr>
                <a:solidFill>
                  <a:schemeClr val="accent6"/>
                </a:solidFill>
                <a:ln w="9525">
                  <a:solidFill>
                    <a:schemeClr val="accent3"/>
                  </a:solidFill>
                </a:ln>
                <a:effectLst/>
              </c:spPr>
            </c:marker>
            <c:bubble3D val="0"/>
            <c:extLst>
              <c:ext xmlns:c16="http://schemas.microsoft.com/office/drawing/2014/chart" uri="{C3380CC4-5D6E-409C-BE32-E72D297353CC}">
                <c16:uniqueId val="{00000002-6E96-44C6-8FF0-245CCED5262A}"/>
              </c:ext>
            </c:extLst>
          </c:dPt>
          <c:cat>
            <c:numRef>
              <c:f>'Int Corp Curve'!$B$4:$B$12</c:f>
              <c:numCache>
                <c:formatCode>General</c:formatCode>
                <c:ptCount val="9"/>
                <c:pt idx="0">
                  <c:v>2</c:v>
                </c:pt>
                <c:pt idx="1">
                  <c:v>3</c:v>
                </c:pt>
                <c:pt idx="2">
                  <c:v>4</c:v>
                </c:pt>
                <c:pt idx="3">
                  <c:v>5</c:v>
                </c:pt>
                <c:pt idx="4">
                  <c:v>6</c:v>
                </c:pt>
                <c:pt idx="5">
                  <c:v>7</c:v>
                </c:pt>
                <c:pt idx="6">
                  <c:v>8</c:v>
                </c:pt>
                <c:pt idx="7">
                  <c:v>9</c:v>
                </c:pt>
                <c:pt idx="8">
                  <c:v>10</c:v>
                </c:pt>
              </c:numCache>
            </c:numRef>
          </c:cat>
          <c:val>
            <c:numRef>
              <c:f>'Int Corp Curve'!$D$4:$D$12</c:f>
              <c:numCache>
                <c:formatCode>General</c:formatCode>
                <c:ptCount val="9"/>
                <c:pt idx="0">
                  <c:v>65</c:v>
                </c:pt>
                <c:pt idx="1">
                  <c:v>95</c:v>
                </c:pt>
                <c:pt idx="2" formatCode="0">
                  <c:v>140</c:v>
                </c:pt>
                <c:pt idx="3">
                  <c:v>185</c:v>
                </c:pt>
                <c:pt idx="4" formatCode="0">
                  <c:v>200</c:v>
                </c:pt>
                <c:pt idx="5">
                  <c:v>215</c:v>
                </c:pt>
                <c:pt idx="6" formatCode="0">
                  <c:v>231.66666666666666</c:v>
                </c:pt>
                <c:pt idx="7" formatCode="0">
                  <c:v>235.83333333333331</c:v>
                </c:pt>
                <c:pt idx="8">
                  <c:v>240</c:v>
                </c:pt>
              </c:numCache>
            </c:numRef>
          </c:val>
          <c:smooth val="0"/>
          <c:extLst>
            <c:ext xmlns:c16="http://schemas.microsoft.com/office/drawing/2014/chart" uri="{C3380CC4-5D6E-409C-BE32-E72D297353CC}">
              <c16:uniqueId val="{00000003-6E96-44C6-8FF0-245CCED5262A}"/>
            </c:ext>
          </c:extLst>
        </c:ser>
        <c:ser>
          <c:idx val="0"/>
          <c:order val="2"/>
          <c:tx>
            <c:strRef>
              <c:f>'Int Corp Curve'!$E$3</c:f>
              <c:strCache>
                <c:ptCount val="1"/>
                <c:pt idx="0">
                  <c:v>Retail A (low beta)</c:v>
                </c:pt>
              </c:strCache>
            </c:strRef>
          </c:tx>
          <c:spPr>
            <a:ln w="28575" cap="rnd">
              <a:solidFill>
                <a:schemeClr val="accent1"/>
              </a:solidFill>
              <a:prstDash val="dash"/>
              <a:round/>
            </a:ln>
            <a:effectLst/>
          </c:spPr>
          <c:marker>
            <c:symbol val="none"/>
          </c:marker>
          <c:dPt>
            <c:idx val="6"/>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4-6E96-44C6-8FF0-245CCED5262A}"/>
              </c:ext>
            </c:extLst>
          </c:dPt>
          <c:cat>
            <c:numRef>
              <c:f>'Int Corp Curve'!$B$4:$B$12</c:f>
              <c:numCache>
                <c:formatCode>General</c:formatCode>
                <c:ptCount val="9"/>
                <c:pt idx="0">
                  <c:v>2</c:v>
                </c:pt>
                <c:pt idx="1">
                  <c:v>3</c:v>
                </c:pt>
                <c:pt idx="2">
                  <c:v>4</c:v>
                </c:pt>
                <c:pt idx="3">
                  <c:v>5</c:v>
                </c:pt>
                <c:pt idx="4">
                  <c:v>6</c:v>
                </c:pt>
                <c:pt idx="5">
                  <c:v>7</c:v>
                </c:pt>
                <c:pt idx="6">
                  <c:v>8</c:v>
                </c:pt>
                <c:pt idx="7">
                  <c:v>9</c:v>
                </c:pt>
                <c:pt idx="8">
                  <c:v>10</c:v>
                </c:pt>
              </c:numCache>
            </c:numRef>
          </c:cat>
          <c:val>
            <c:numRef>
              <c:f>'Int Corp Curve'!$E$4:$E$12</c:f>
              <c:numCache>
                <c:formatCode>General</c:formatCode>
                <c:ptCount val="9"/>
                <c:pt idx="0">
                  <c:v>15</c:v>
                </c:pt>
                <c:pt idx="1">
                  <c:v>40</c:v>
                </c:pt>
                <c:pt idx="2" formatCode="0">
                  <c:v>62.5</c:v>
                </c:pt>
                <c:pt idx="3">
                  <c:v>85</c:v>
                </c:pt>
                <c:pt idx="4">
                  <c:v>105</c:v>
                </c:pt>
                <c:pt idx="5">
                  <c:v>125</c:v>
                </c:pt>
                <c:pt idx="6" formatCode="0">
                  <c:v>135</c:v>
                </c:pt>
                <c:pt idx="7" formatCode="0">
                  <c:v>137.5</c:v>
                </c:pt>
                <c:pt idx="8">
                  <c:v>140</c:v>
                </c:pt>
              </c:numCache>
            </c:numRef>
          </c:val>
          <c:smooth val="0"/>
          <c:extLst>
            <c:ext xmlns:c16="http://schemas.microsoft.com/office/drawing/2014/chart" uri="{C3380CC4-5D6E-409C-BE32-E72D297353CC}">
              <c16:uniqueId val="{00000005-6E96-44C6-8FF0-245CCED5262A}"/>
            </c:ext>
          </c:extLst>
        </c:ser>
        <c:dLbls>
          <c:showLegendKey val="0"/>
          <c:showVal val="0"/>
          <c:showCatName val="0"/>
          <c:showSerName val="0"/>
          <c:showPercent val="0"/>
          <c:showBubbleSize val="0"/>
        </c:dLbls>
        <c:smooth val="0"/>
        <c:axId val="1442867488"/>
        <c:axId val="1442872896"/>
      </c:lineChart>
      <c:catAx>
        <c:axId val="1442867488"/>
        <c:scaling>
          <c:orientation val="minMax"/>
        </c:scaling>
        <c:delete val="0"/>
        <c:axPos val="b"/>
        <c:title>
          <c:tx>
            <c:rich>
              <a:bodyPr rot="0" spcFirstLastPara="1" vertOverflow="ellipsis" vert="horz" wrap="square" anchor="ctr" anchorCtr="1"/>
              <a:lstStyle/>
              <a:p>
                <a:pPr>
                  <a:defRPr sz="850" b="1" i="0" u="none" strike="noStrike" kern="1200" baseline="0">
                    <a:solidFill>
                      <a:schemeClr val="tx1"/>
                    </a:solidFill>
                    <a:latin typeface="Arial Narrow" panose="020B0606020202030204" pitchFamily="34" charset="0"/>
                    <a:ea typeface="+mn-ea"/>
                    <a:cs typeface="+mn-cs"/>
                  </a:defRPr>
                </a:pPr>
                <a:r>
                  <a:rPr lang="en-US" sz="850" b="1">
                    <a:solidFill>
                      <a:schemeClr val="tx1"/>
                    </a:solidFill>
                    <a:latin typeface="Arial Narrow" panose="020B0606020202030204" pitchFamily="34" charset="0"/>
                  </a:rPr>
                  <a:t>Years to Maturity</a:t>
                </a:r>
              </a:p>
            </c:rich>
          </c:tx>
          <c:layout>
            <c:manualLayout>
              <c:xMode val="edge"/>
              <c:yMode val="edge"/>
              <c:x val="0.44432414698162731"/>
              <c:y val="0.80671973295004795"/>
            </c:manualLayout>
          </c:layout>
          <c:overlay val="0"/>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2872896"/>
        <c:crosses val="autoZero"/>
        <c:auto val="1"/>
        <c:lblAlgn val="ctr"/>
        <c:lblOffset val="100"/>
        <c:noMultiLvlLbl val="0"/>
      </c:catAx>
      <c:valAx>
        <c:axId val="1442872896"/>
        <c:scaling>
          <c:orientation val="minMax"/>
          <c:max val="2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r>
                  <a:rPr lang="en-US" sz="1000" b="0">
                    <a:solidFill>
                      <a:schemeClr val="tx1"/>
                    </a:solidFill>
                    <a:latin typeface="Arial Narrow" panose="020B0606020202030204" pitchFamily="34" charset="0"/>
                  </a:rPr>
                  <a:t>Spread</a:t>
                </a:r>
                <a:r>
                  <a:rPr lang="en-US" sz="1000" b="0" baseline="0">
                    <a:solidFill>
                      <a:schemeClr val="tx1"/>
                    </a:solidFill>
                    <a:latin typeface="Arial Narrow" panose="020B0606020202030204" pitchFamily="34" charset="0"/>
                  </a:rPr>
                  <a:t> (bps)</a:t>
                </a:r>
                <a:endParaRPr lang="en-US" sz="1000" b="0">
                  <a:solidFill>
                    <a:schemeClr val="tx1"/>
                  </a:solidFill>
                  <a:latin typeface="Arial Narrow" panose="020B0606020202030204" pitchFamily="34" charset="0"/>
                </a:endParaRPr>
              </a:p>
            </c:rich>
          </c:tx>
          <c:layout>
            <c:manualLayout>
              <c:xMode val="edge"/>
              <c:yMode val="edge"/>
              <c:x val="2.5453514739229029E-2"/>
              <c:y val="0.310078948464775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2867488"/>
        <c:crosses val="autoZero"/>
        <c:crossBetween val="between"/>
      </c:valAx>
      <c:spPr>
        <a:noFill/>
        <a:ln>
          <a:noFill/>
        </a:ln>
        <a:effectLst/>
      </c:spPr>
    </c:plotArea>
    <c:legend>
      <c:legendPos val="b"/>
      <c:layout>
        <c:manualLayout>
          <c:xMode val="edge"/>
          <c:yMode val="edge"/>
          <c:x val="6.1337868480725623E-2"/>
          <c:y val="0.84948730367037439"/>
          <c:w val="0.9"/>
          <c:h val="4.7999468816397953E-2"/>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8950"/>
          </a:xfrm>
          <a:prstGeom prst="rect">
            <a:avLst/>
          </a:prstGeom>
        </p:spPr>
        <p:txBody>
          <a:bodyPr vert="horz" lIns="91968" tIns="45982" rIns="91968" bIns="45982" rtlCol="0"/>
          <a:lstStyle>
            <a:lvl1pPr algn="l">
              <a:defRPr sz="1300"/>
            </a:lvl1pPr>
          </a:lstStyle>
          <a:p>
            <a:endParaRPr lang="en-US" dirty="0"/>
          </a:p>
        </p:txBody>
      </p:sp>
      <p:sp>
        <p:nvSpPr>
          <p:cNvPr id="3" name="Date Placeholder 2"/>
          <p:cNvSpPr>
            <a:spLocks noGrp="1"/>
          </p:cNvSpPr>
          <p:nvPr>
            <p:ph type="dt" sz="quarter" idx="1"/>
          </p:nvPr>
        </p:nvSpPr>
        <p:spPr>
          <a:xfrm>
            <a:off x="3970343" y="3"/>
            <a:ext cx="3038475" cy="468950"/>
          </a:xfrm>
          <a:prstGeom prst="rect">
            <a:avLst/>
          </a:prstGeom>
        </p:spPr>
        <p:txBody>
          <a:bodyPr vert="horz" lIns="91968" tIns="45982" rIns="91968" bIns="45982" rtlCol="0"/>
          <a:lstStyle>
            <a:lvl1pPr algn="r">
              <a:defRPr sz="1300"/>
            </a:lvl1pPr>
          </a:lstStyle>
          <a:p>
            <a:fld id="{49BF5399-76A6-44B2-AA70-9F84B8519209}" type="datetime1">
              <a:rPr lang="en-US" smtClean="0"/>
              <a:t>2/21/2025</a:t>
            </a:fld>
            <a:endParaRPr lang="en-US" dirty="0"/>
          </a:p>
        </p:txBody>
      </p:sp>
      <p:sp>
        <p:nvSpPr>
          <p:cNvPr id="4" name="Footer Placeholder 3"/>
          <p:cNvSpPr>
            <a:spLocks noGrp="1"/>
          </p:cNvSpPr>
          <p:nvPr>
            <p:ph type="ftr" sz="quarter" idx="2"/>
          </p:nvPr>
        </p:nvSpPr>
        <p:spPr>
          <a:xfrm>
            <a:off x="6" y="8902054"/>
            <a:ext cx="3038475" cy="468950"/>
          </a:xfrm>
          <a:prstGeom prst="rect">
            <a:avLst/>
          </a:prstGeom>
        </p:spPr>
        <p:txBody>
          <a:bodyPr vert="horz" lIns="91968" tIns="45982" rIns="91968" bIns="459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3" y="8902054"/>
            <a:ext cx="3038475" cy="468950"/>
          </a:xfrm>
          <a:prstGeom prst="rect">
            <a:avLst/>
          </a:prstGeom>
        </p:spPr>
        <p:txBody>
          <a:bodyPr vert="horz" lIns="91968" tIns="45982" rIns="91968" bIns="45982" rtlCol="0" anchor="b"/>
          <a:lstStyle>
            <a:lvl1pPr algn="r">
              <a:defRPr sz="1300"/>
            </a:lvl1pPr>
          </a:lstStyle>
          <a:p>
            <a:fld id="{656CEB88-2D79-49C3-B4F0-845F10A8399F}" type="slidenum">
              <a:rPr lang="en-US" smtClean="0"/>
              <a:t>‹#›</a:t>
            </a:fld>
            <a:endParaRPr lang="en-US" dirty="0"/>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4" y="230477"/>
            <a:ext cx="5120640" cy="276570"/>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p:cNvSpPr>
            <a:spLocks noGrp="1"/>
          </p:cNvSpPr>
          <p:nvPr>
            <p:ph type="dt" idx="1"/>
          </p:nvPr>
        </p:nvSpPr>
        <p:spPr>
          <a:xfrm>
            <a:off x="228602" y="8850196"/>
            <a:ext cx="1402080" cy="276570"/>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64CA2283-1796-4E13-BDEB-1EE53DBF5692}" type="datetime1">
              <a:rPr lang="en-US" smtClean="0"/>
              <a:t>2/21/2025</a:t>
            </a:fld>
            <a:endParaRPr lang="en-US" dirty="0"/>
          </a:p>
        </p:txBody>
      </p:sp>
      <p:sp>
        <p:nvSpPr>
          <p:cNvPr id="4" name="Slide Image Placeholder 3"/>
          <p:cNvSpPr>
            <a:spLocks noGrp="1" noRot="1" noChangeAspect="1"/>
          </p:cNvSpPr>
          <p:nvPr>
            <p:ph type="sldImg" idx="2"/>
          </p:nvPr>
        </p:nvSpPr>
        <p:spPr>
          <a:xfrm>
            <a:off x="382588" y="703263"/>
            <a:ext cx="6245225" cy="3514725"/>
          </a:xfrm>
          <a:prstGeom prst="rect">
            <a:avLst/>
          </a:prstGeom>
          <a:noFill/>
          <a:ln w="12700">
            <a:solidFill>
              <a:prstClr val="black"/>
            </a:solidFill>
          </a:ln>
        </p:spPr>
        <p:txBody>
          <a:bodyPr vert="horz" lIns="93709" tIns="46854" rIns="93709" bIns="46854" rtlCol="0" anchor="ctr"/>
          <a:lstStyle/>
          <a:p>
            <a:endParaRPr lang="en-US" dirty="0"/>
          </a:p>
        </p:txBody>
      </p:sp>
      <p:sp>
        <p:nvSpPr>
          <p:cNvPr id="6" name="Footer Placeholder 5"/>
          <p:cNvSpPr>
            <a:spLocks noGrp="1"/>
          </p:cNvSpPr>
          <p:nvPr>
            <p:ph type="ftr" sz="quarter" idx="4"/>
          </p:nvPr>
        </p:nvSpPr>
        <p:spPr>
          <a:xfrm>
            <a:off x="5394965" y="230477"/>
            <a:ext cx="1371600" cy="276570"/>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dirty="0"/>
              <a:t>Lit Code XX/XX</a:t>
            </a:r>
          </a:p>
        </p:txBody>
      </p:sp>
      <p:sp>
        <p:nvSpPr>
          <p:cNvPr id="7" name="Slide Number Placeholder 6"/>
          <p:cNvSpPr>
            <a:spLocks noGrp="1"/>
          </p:cNvSpPr>
          <p:nvPr>
            <p:ph type="sldNum" sz="quarter" idx="5"/>
          </p:nvPr>
        </p:nvSpPr>
        <p:spPr>
          <a:xfrm>
            <a:off x="5364481" y="8850196"/>
            <a:ext cx="1402080" cy="276570"/>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9" name="Notes Placeholder 8"/>
          <p:cNvSpPr>
            <a:spLocks noGrp="1"/>
          </p:cNvSpPr>
          <p:nvPr>
            <p:ph type="body" sz="quarter" idx="3"/>
          </p:nvPr>
        </p:nvSpPr>
        <p:spPr>
          <a:xfrm>
            <a:off x="228602" y="4332909"/>
            <a:ext cx="6537961" cy="4517286"/>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AD54B-AA8D-E9ED-F493-7A465E557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BB30B-D04B-5E8B-C825-F8B0E4B3D365}"/>
              </a:ext>
            </a:extLst>
          </p:cNvPr>
          <p:cNvSpPr>
            <a:spLocks noGrp="1" noRot="1" noChangeAspect="1"/>
          </p:cNvSpPr>
          <p:nvPr>
            <p:ph type="sldImg"/>
          </p:nvPr>
        </p:nvSpPr>
        <p:spPr>
          <a:xfrm>
            <a:off x="407988" y="698500"/>
            <a:ext cx="6194425" cy="3484563"/>
          </a:xfrm>
        </p:spPr>
      </p:sp>
      <p:sp>
        <p:nvSpPr>
          <p:cNvPr id="3" name="Notes Placeholder 2">
            <a:extLst>
              <a:ext uri="{FF2B5EF4-FFF2-40B4-BE49-F238E27FC236}">
                <a16:creationId xmlns:a16="http://schemas.microsoft.com/office/drawing/2014/main" id="{F33FBA91-11CB-E33A-BDA5-074033981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3398D-9725-A17E-3764-D099B75ECC88}"/>
              </a:ext>
            </a:extLst>
          </p:cNvPr>
          <p:cNvSpPr>
            <a:spLocks noGrp="1"/>
          </p:cNvSpPr>
          <p:nvPr>
            <p:ph type="sldNum" sz="quarter" idx="10"/>
          </p:nvPr>
        </p:nvSpPr>
        <p:spPr/>
        <p:txBody>
          <a:bodyPr/>
          <a:lstStyle/>
          <a:p>
            <a:fld id="{EF255FFB-E300-4E96-ACFA-66A34F0E78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920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31573-7A71-6A6B-7F31-F489353CA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D1312-56F5-4D89-2634-96826C922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BA046-D8FF-B84A-D07B-D398C2BA85C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0EF4490-3441-D580-B437-FCA91CAE849F}"/>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8F9108C1-994A-1248-6249-AFCFBB9D644F}"/>
              </a:ext>
            </a:extLst>
          </p:cNvPr>
          <p:cNvSpPr>
            <a:spLocks noGrp="1"/>
          </p:cNvSpPr>
          <p:nvPr>
            <p:ph type="dt" idx="1"/>
          </p:nvPr>
        </p:nvSpPr>
        <p:spPr/>
        <p:txBody>
          <a:bodyPr/>
          <a:lstStyle/>
          <a:p>
            <a:fld id="{A93BC2A0-2414-4189-9CBD-9ABC358E9B5B}" type="datetime1">
              <a:rPr lang="en-US" smtClean="0"/>
              <a:t>2/21/2025</a:t>
            </a:fld>
            <a:endParaRPr lang="en-US"/>
          </a:p>
        </p:txBody>
      </p:sp>
      <p:sp>
        <p:nvSpPr>
          <p:cNvPr id="6" name="Footer Placeholder 5">
            <a:extLst>
              <a:ext uri="{FF2B5EF4-FFF2-40B4-BE49-F238E27FC236}">
                <a16:creationId xmlns:a16="http://schemas.microsoft.com/office/drawing/2014/main" id="{092BF5A8-B40B-D24A-C064-A89308457FAE}"/>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3894B93A-75A2-3EEA-593F-AA4CD1C8F726}"/>
              </a:ext>
            </a:extLst>
          </p:cNvPr>
          <p:cNvSpPr>
            <a:spLocks noGrp="1"/>
          </p:cNvSpPr>
          <p:nvPr>
            <p:ph type="sldNum" sz="quarter" idx="5"/>
          </p:nvPr>
        </p:nvSpPr>
        <p:spPr/>
        <p:txBody>
          <a:bodyPr/>
          <a:lstStyle/>
          <a:p>
            <a:fld id="{4FBD5869-E701-44DB-B9C5-C7F7FB528C06}" type="slidenum">
              <a:rPr lang="en-US" smtClean="0"/>
              <a:pPr/>
              <a:t>11</a:t>
            </a:fld>
            <a:endParaRPr lang="en-US"/>
          </a:p>
        </p:txBody>
      </p:sp>
    </p:spTree>
    <p:extLst>
      <p:ext uri="{BB962C8B-B14F-4D97-AF65-F5344CB8AC3E}">
        <p14:creationId xmlns:p14="http://schemas.microsoft.com/office/powerpoint/2010/main" val="20416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B9F1C-2C0E-9841-4D69-0C8C31C5C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53204-988D-7A3A-65E8-F8546CFF1C0E}"/>
              </a:ext>
            </a:extLst>
          </p:cNvPr>
          <p:cNvSpPr>
            <a:spLocks noGrp="1" noRot="1" noChangeAspect="1"/>
          </p:cNvSpPr>
          <p:nvPr>
            <p:ph type="sldImg"/>
          </p:nvPr>
        </p:nvSpPr>
        <p:spPr>
          <a:xfrm>
            <a:off x="382588" y="703263"/>
            <a:ext cx="6245225" cy="3514725"/>
          </a:xfrm>
        </p:spPr>
      </p:sp>
      <p:sp>
        <p:nvSpPr>
          <p:cNvPr id="3" name="Notes Placeholder 2">
            <a:extLst>
              <a:ext uri="{FF2B5EF4-FFF2-40B4-BE49-F238E27FC236}">
                <a16:creationId xmlns:a16="http://schemas.microsoft.com/office/drawing/2014/main" id="{F5AAE85D-95F8-A386-AE3A-DAB9FAF6606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B2D6F82-FB76-E95A-3CD7-92DC7CF00F5A}"/>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a:extLst>
              <a:ext uri="{FF2B5EF4-FFF2-40B4-BE49-F238E27FC236}">
                <a16:creationId xmlns:a16="http://schemas.microsoft.com/office/drawing/2014/main" id="{C154A110-3232-F6D2-1260-4AC21BC3255D}"/>
              </a:ext>
            </a:extLst>
          </p:cNvPr>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93C3CA-C604-48D9-9BE6-3196104CEA6B}"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2/21/2025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3718F2BD-C7A8-3099-3DE7-0F81491E376C}"/>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a:extLst>
              <a:ext uri="{FF2B5EF4-FFF2-40B4-BE49-F238E27FC236}">
                <a16:creationId xmlns:a16="http://schemas.microsoft.com/office/drawing/2014/main" id="{5BEE2B27-3242-9900-66FA-78FAA9A3A00E}"/>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33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630E-4CF5-C663-8B4D-6BEA905C4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9FE0A-C034-6601-D1CB-769FADDF65F1}"/>
              </a:ext>
            </a:extLst>
          </p:cNvPr>
          <p:cNvSpPr>
            <a:spLocks noGrp="1" noRot="1" noChangeAspect="1"/>
          </p:cNvSpPr>
          <p:nvPr>
            <p:ph type="sldImg"/>
          </p:nvPr>
        </p:nvSpPr>
        <p:spPr>
          <a:xfrm>
            <a:off x="382588" y="703263"/>
            <a:ext cx="6245225" cy="3514725"/>
          </a:xfrm>
        </p:spPr>
      </p:sp>
      <p:sp>
        <p:nvSpPr>
          <p:cNvPr id="3" name="Notes Placeholder 2">
            <a:extLst>
              <a:ext uri="{FF2B5EF4-FFF2-40B4-BE49-F238E27FC236}">
                <a16:creationId xmlns:a16="http://schemas.microsoft.com/office/drawing/2014/main" id="{9B380186-FE71-056B-F43B-840A2ED1027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00D8FF4-55BD-B42C-79A2-A8E7C0A9EEAC}"/>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a:extLst>
              <a:ext uri="{FF2B5EF4-FFF2-40B4-BE49-F238E27FC236}">
                <a16:creationId xmlns:a16="http://schemas.microsoft.com/office/drawing/2014/main" id="{6179D057-541B-699A-7B71-96A724EE5FAD}"/>
              </a:ext>
            </a:extLst>
          </p:cNvPr>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645E62-80BC-429B-8A46-2AB7C3179AB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2/21/2025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F843C86-4DF1-6A35-361A-637A92C21DC2}"/>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a:extLst>
              <a:ext uri="{FF2B5EF4-FFF2-40B4-BE49-F238E27FC236}">
                <a16:creationId xmlns:a16="http://schemas.microsoft.com/office/drawing/2014/main" id="{71843853-BC25-7694-6F84-0640381F244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938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1250"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55FFB-E300-4E96-ACFA-66A34F0E78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2836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CDC63-2EAB-FE78-D307-AF53722F4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E9C8A-B652-E03B-3819-9FDBDB5F50DE}"/>
              </a:ext>
            </a:extLst>
          </p:cNvPr>
          <p:cNvSpPr>
            <a:spLocks noGrp="1" noRot="1" noChangeAspect="1"/>
          </p:cNvSpPr>
          <p:nvPr>
            <p:ph type="sldImg"/>
          </p:nvPr>
        </p:nvSpPr>
        <p:spPr>
          <a:xfrm>
            <a:off x="382588" y="703263"/>
            <a:ext cx="6245225" cy="3514725"/>
          </a:xfrm>
        </p:spPr>
      </p:sp>
      <p:sp>
        <p:nvSpPr>
          <p:cNvPr id="3" name="Notes Placeholder 2">
            <a:extLst>
              <a:ext uri="{FF2B5EF4-FFF2-40B4-BE49-F238E27FC236}">
                <a16:creationId xmlns:a16="http://schemas.microsoft.com/office/drawing/2014/main" id="{2A32BDFD-335A-8AD0-F49E-07249AF9AE1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19F4BBF-FCA9-FC51-3CA8-A8374DB7645E}"/>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a:extLst>
              <a:ext uri="{FF2B5EF4-FFF2-40B4-BE49-F238E27FC236}">
                <a16:creationId xmlns:a16="http://schemas.microsoft.com/office/drawing/2014/main" id="{89D67ADA-826F-921C-1E60-E3B8C9BB116F}"/>
              </a:ext>
            </a:extLst>
          </p:cNvPr>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645E62-80BC-429B-8A46-2AB7C3179AB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2/21/2025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45417A43-BF2E-A8AB-68C5-18BAF0841EF6}"/>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a:extLst>
              <a:ext uri="{FF2B5EF4-FFF2-40B4-BE49-F238E27FC236}">
                <a16:creationId xmlns:a16="http://schemas.microsoft.com/office/drawing/2014/main" id="{0B202BAA-6E8E-CC2B-C585-258869965529}"/>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782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C3468-EB61-4603-B847-6AD5781E56AA}"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2/21/2025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270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BC2A0-2414-4189-9CBD-9ABC358E9B5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Lit Code XX/XX</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17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5A094-CD11-9D4C-720C-14CD14226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BDDF5-4310-343F-3AE3-3321886E2460}"/>
              </a:ext>
            </a:extLst>
          </p:cNvPr>
          <p:cNvSpPr>
            <a:spLocks noGrp="1" noRot="1" noChangeAspect="1"/>
          </p:cNvSpPr>
          <p:nvPr>
            <p:ph type="sldImg"/>
          </p:nvPr>
        </p:nvSpPr>
        <p:spPr>
          <a:xfrm>
            <a:off x="382588" y="703263"/>
            <a:ext cx="6245225" cy="3514725"/>
          </a:xfrm>
        </p:spPr>
      </p:sp>
      <p:sp>
        <p:nvSpPr>
          <p:cNvPr id="3" name="Notes Placeholder 2">
            <a:extLst>
              <a:ext uri="{FF2B5EF4-FFF2-40B4-BE49-F238E27FC236}">
                <a16:creationId xmlns:a16="http://schemas.microsoft.com/office/drawing/2014/main" id="{82B76EE6-02A8-E2F0-5003-772918AF3206}"/>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FA609EE-B786-0F6A-FC69-BEEE4D553B72}"/>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a:extLst>
              <a:ext uri="{FF2B5EF4-FFF2-40B4-BE49-F238E27FC236}">
                <a16:creationId xmlns:a16="http://schemas.microsoft.com/office/drawing/2014/main" id="{40C93DCA-660B-8206-73D6-8991AAF774C3}"/>
              </a:ext>
            </a:extLst>
          </p:cNvPr>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7C1A9D-9064-4F4B-9E78-1373CC775745}"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2/21/2025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4D45DDD-FFB8-63E3-210C-7A83D9118F9E}"/>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a:extLst>
              <a:ext uri="{FF2B5EF4-FFF2-40B4-BE49-F238E27FC236}">
                <a16:creationId xmlns:a16="http://schemas.microsoft.com/office/drawing/2014/main" id="{C644E5ED-133E-5E1A-FD9F-9BF8D0B2B64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00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7C1A9D-9064-4F4B-9E78-1373CC775745}"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2/21/2025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0158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 Standar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B7EF2-2514-4D2D-87C0-34C3E1405E2B}"/>
              </a:ext>
            </a:extLst>
          </p:cNvPr>
          <p:cNvPicPr>
            <a:picLocks/>
          </p:cNvPicPr>
          <p:nvPr userDrawn="1"/>
        </p:nvPicPr>
        <p:blipFill>
          <a:blip r:embed="rId2"/>
          <a:stretch>
            <a:fillRect/>
          </a:stretch>
        </p:blipFill>
        <p:spPr>
          <a:xfrm>
            <a:off x="457200" y="6337096"/>
            <a:ext cx="11247120" cy="91440"/>
          </a:xfrm>
          <a:prstGeom prst="rect">
            <a:avLst/>
          </a:prstGeom>
        </p:spPr>
      </p:pic>
      <p:pic>
        <p:nvPicPr>
          <p:cNvPr id="15" name="Picture 14">
            <a:extLst>
              <a:ext uri="{FF2B5EF4-FFF2-40B4-BE49-F238E27FC236}">
                <a16:creationId xmlns:a16="http://schemas.microsoft.com/office/drawing/2014/main" id="{1EFCDD1D-92AF-41AC-8262-A9F8C1B0FE5F}"/>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sp>
        <p:nvSpPr>
          <p:cNvPr id="16" name="Text Placeholder 3">
            <a:extLst>
              <a:ext uri="{FF2B5EF4-FFF2-40B4-BE49-F238E27FC236}">
                <a16:creationId xmlns:a16="http://schemas.microsoft.com/office/drawing/2014/main" id="{55C1EAC6-55A1-420A-9E98-4B6FBA91A5A0}"/>
              </a:ext>
            </a:extLst>
          </p:cNvPr>
          <p:cNvSpPr>
            <a:spLocks noGrp="1"/>
          </p:cNvSpPr>
          <p:nvPr>
            <p:ph type="body" sz="quarter" idx="26" hasCustomPrompt="1"/>
          </p:nvPr>
        </p:nvSpPr>
        <p:spPr>
          <a:xfrm>
            <a:off x="457200" y="6059487"/>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Text Placeholder 4">
            <a:extLst>
              <a:ext uri="{FF2B5EF4-FFF2-40B4-BE49-F238E27FC236}">
                <a16:creationId xmlns:a16="http://schemas.microsoft.com/office/drawing/2014/main" id="{086BA1CA-2478-4068-BA9A-4B3C6BDB0632}"/>
              </a:ext>
            </a:extLst>
          </p:cNvPr>
          <p:cNvSpPr>
            <a:spLocks noGrp="1"/>
          </p:cNvSpPr>
          <p:nvPr>
            <p:ph type="body" sz="quarter" idx="10"/>
          </p:nvPr>
        </p:nvSpPr>
        <p:spPr>
          <a:xfrm>
            <a:off x="457200" y="1966548"/>
            <a:ext cx="9751671" cy="233172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061352"/>
      </p:ext>
    </p:extLst>
  </p:cSld>
  <p:clrMapOvr>
    <a:masterClrMapping/>
  </p:clrMapOvr>
  <p:extLst>
    <p:ext uri="{DCECCB84-F9BA-43D5-87BE-67443E8EF086}">
      <p15:sldGuideLst xmlns:p15="http://schemas.microsoft.com/office/powerpoint/2012/main">
        <p15:guide id="1" orient="horz" pos="4296" userDrawn="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OC :: 2 Columns">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744108761"/>
      </p:ext>
    </p:extLst>
  </p:cSld>
  <p:clrMapOvr>
    <a:masterClrMapping/>
  </p:clrMapOvr>
  <p:extLst>
    <p:ext uri="{DCECCB84-F9BA-43D5-87BE-67443E8EF086}">
      <p15:sldGuideLst xmlns:p15="http://schemas.microsoft.com/office/powerpoint/2012/main">
        <p15:guide id="3" orient="horz" pos="336" userDrawn="1">
          <p15:clr>
            <a:srgbClr val="FBAE40"/>
          </p15:clr>
        </p15:guide>
        <p15:guide id="4" orient="horz" pos="4200" userDrawn="1">
          <p15:clr>
            <a:srgbClr val="FBAE40"/>
          </p15:clr>
        </p15:guide>
        <p15:guide id="5" pos="287"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 Practic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FD5DF3-5B23-4E44-9A0B-3B52C35653D2}"/>
              </a:ext>
            </a:extLst>
          </p:cNvPr>
          <p:cNvSpPr>
            <a:spLocks noGrp="1"/>
          </p:cNvSpPr>
          <p:nvPr>
            <p:ph type="ftr" sz="quarter" idx="31"/>
          </p:nvPr>
        </p:nvSpPr>
        <p:spPr/>
        <p:txBody>
          <a:bodyPr/>
          <a:lstStyle/>
          <a:p>
            <a:r>
              <a:rPr lang="en-US" dirty="0"/>
              <a:t>Footer</a:t>
            </a:r>
          </a:p>
        </p:txBody>
      </p:sp>
      <p:sp>
        <p:nvSpPr>
          <p:cNvPr id="7" name="Slide Number Placeholder 6">
            <a:extLst>
              <a:ext uri="{FF2B5EF4-FFF2-40B4-BE49-F238E27FC236}">
                <a16:creationId xmlns:a16="http://schemas.microsoft.com/office/drawing/2014/main" id="{238A54F6-8F03-4A96-A97D-3BAF3476E956}"/>
              </a:ext>
            </a:extLst>
          </p:cNvPr>
          <p:cNvSpPr>
            <a:spLocks noGrp="1"/>
          </p:cNvSpPr>
          <p:nvPr>
            <p:ph type="sldNum" sz="quarter" idx="32"/>
          </p:nvPr>
        </p:nvSpPr>
        <p:spPr/>
        <p:txBody>
          <a:body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67E3AC4E-9BA8-0922-89BE-A4E3599A107F}"/>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pic>
        <p:nvPicPr>
          <p:cNvPr id="14" name="Picture 14">
            <a:extLst>
              <a:ext uri="{FF2B5EF4-FFF2-40B4-BE49-F238E27FC236}">
                <a16:creationId xmlns:a16="http://schemas.microsoft.com/office/drawing/2014/main" id="{E576735A-D6D9-082C-34B9-3973F3E9B97E}"/>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675C0E3A-C5F5-0D14-BE77-0E392E8C9691}"/>
              </a:ext>
            </a:extLst>
          </p:cNvPr>
          <p:cNvSpPr>
            <a:spLocks noGrp="1"/>
          </p:cNvSpPr>
          <p:nvPr>
            <p:ph type="body" sz="quarter" idx="33"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14865312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ECE378-9E08-46FE-A4F1-FD971A331058}"/>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4" name="Content Placeholder 2">
            <a:extLst>
              <a:ext uri="{FF2B5EF4-FFF2-40B4-BE49-F238E27FC236}">
                <a16:creationId xmlns:a16="http://schemas.microsoft.com/office/drawing/2014/main" id="{86DDC027-469A-445B-B4D9-4D8FDD23A941}"/>
              </a:ext>
            </a:extLst>
          </p:cNvPr>
          <p:cNvSpPr>
            <a:spLocks noGrp="1"/>
          </p:cNvSpPr>
          <p:nvPr>
            <p:ph sz="quarter" idx="27" hasCustomPrompt="1"/>
          </p:nvPr>
        </p:nvSpPr>
        <p:spPr>
          <a:xfrm>
            <a:off x="365665" y="1280160"/>
            <a:ext cx="5484971"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2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3">
            <a:extLst>
              <a:ext uri="{FF2B5EF4-FFF2-40B4-BE49-F238E27FC236}">
                <a16:creationId xmlns:a16="http://schemas.microsoft.com/office/drawing/2014/main" id="{D4403D44-D80F-090F-FE05-974D0231536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2" name="Footer Placeholder 1">
            <a:extLst>
              <a:ext uri="{FF2B5EF4-FFF2-40B4-BE49-F238E27FC236}">
                <a16:creationId xmlns:a16="http://schemas.microsoft.com/office/drawing/2014/main" id="{45BC6AA6-AA5C-9184-B9AC-1C6A493D66E7}"/>
              </a:ext>
            </a:extLst>
          </p:cNvPr>
          <p:cNvSpPr>
            <a:spLocks noGrp="1"/>
          </p:cNvSpPr>
          <p:nvPr>
            <p:ph type="ftr" sz="quarter" idx="33"/>
          </p:nvPr>
        </p:nvSpPr>
        <p:spPr/>
        <p:txBody>
          <a:bodyPr/>
          <a:lstStyle/>
          <a:p>
            <a:r>
              <a:rPr lang="en-US" dirty="0"/>
              <a:t>Footer</a:t>
            </a:r>
          </a:p>
        </p:txBody>
      </p:sp>
      <p:sp>
        <p:nvSpPr>
          <p:cNvPr id="8" name="Text Placeholder 3">
            <a:extLst>
              <a:ext uri="{FF2B5EF4-FFF2-40B4-BE49-F238E27FC236}">
                <a16:creationId xmlns:a16="http://schemas.microsoft.com/office/drawing/2014/main" id="{0C27921E-1CF5-F1D2-0FD8-B3EAA8AA32FD}"/>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3" name="Slide Number Placeholder 2">
            <a:extLst>
              <a:ext uri="{FF2B5EF4-FFF2-40B4-BE49-F238E27FC236}">
                <a16:creationId xmlns:a16="http://schemas.microsoft.com/office/drawing/2014/main" id="{C15E7D85-5FE5-655A-818E-EC8D347EAC77}"/>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2590586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BDB68D-7FD1-45C4-85B1-6B1C3E895F3E}"/>
              </a:ext>
            </a:extLst>
          </p:cNvPr>
          <p:cNvSpPr>
            <a:spLocks noGrp="1"/>
          </p:cNvSpPr>
          <p:nvPr>
            <p:ph type="ftr" sz="quarter" idx="29"/>
          </p:nvPr>
        </p:nvSpPr>
        <p:spPr/>
        <p:txBody>
          <a:bodyPr/>
          <a:lstStyle/>
          <a:p>
            <a:r>
              <a:rPr lang="en-US" dirty="0"/>
              <a:t>Footer</a:t>
            </a:r>
          </a:p>
        </p:txBody>
      </p:sp>
      <p:sp>
        <p:nvSpPr>
          <p:cNvPr id="12" name="Text Placeholder 3">
            <a:extLst>
              <a:ext uri="{FF2B5EF4-FFF2-40B4-BE49-F238E27FC236}">
                <a16:creationId xmlns:a16="http://schemas.microsoft.com/office/drawing/2014/main" id="{52B1753E-3DDA-14F9-3125-062D9D614F35}"/>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pic>
        <p:nvPicPr>
          <p:cNvPr id="7" name="Picture 14">
            <a:extLst>
              <a:ext uri="{FF2B5EF4-FFF2-40B4-BE49-F238E27FC236}">
                <a16:creationId xmlns:a16="http://schemas.microsoft.com/office/drawing/2014/main" id="{76644320-20D8-4BC6-03B3-235DA50AC63D}"/>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DA48611B-FA26-694C-4E41-EEE59E74D990}"/>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7E572877-F135-E3F1-DCF9-DA66F9840767}"/>
              </a:ext>
            </a:extLst>
          </p:cNvPr>
          <p:cNvSpPr>
            <a:spLocks noGrp="1"/>
          </p:cNvSpPr>
          <p:nvPr>
            <p:ph type="sldNum" sz="quarter" idx="33"/>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806002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BC53017-0FED-4DA6-9DBC-9B582E2A8862}"/>
              </a:ext>
            </a:extLst>
          </p:cNvPr>
          <p:cNvSpPr>
            <a:spLocks noGrp="1"/>
          </p:cNvSpPr>
          <p:nvPr>
            <p:ph type="ftr" sz="quarter" idx="34"/>
          </p:nvPr>
        </p:nvSpPr>
        <p:spPr/>
        <p:txBody>
          <a:bodyPr/>
          <a:lstStyle/>
          <a:p>
            <a:r>
              <a:rPr lang="en-US" dirty="0"/>
              <a:t>Footer</a:t>
            </a:r>
          </a:p>
        </p:txBody>
      </p:sp>
      <p:sp>
        <p:nvSpPr>
          <p:cNvPr id="14" name="Text Placeholder 3">
            <a:extLst>
              <a:ext uri="{FF2B5EF4-FFF2-40B4-BE49-F238E27FC236}">
                <a16:creationId xmlns:a16="http://schemas.microsoft.com/office/drawing/2014/main" id="{FF7472DC-4F10-AE5E-91ED-622D8D5D34F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5" name="Text Placeholder 20">
            <a:extLst>
              <a:ext uri="{FF2B5EF4-FFF2-40B4-BE49-F238E27FC236}">
                <a16:creationId xmlns:a16="http://schemas.microsoft.com/office/drawing/2014/main" id="{987866B3-A046-2C5E-9E2F-E9D94E75E8D4}"/>
              </a:ext>
            </a:extLst>
          </p:cNvPr>
          <p:cNvSpPr>
            <a:spLocks noGrp="1"/>
          </p:cNvSpPr>
          <p:nvPr>
            <p:ph type="body" sz="quarter" idx="10" hasCustomPrompt="1"/>
          </p:nvPr>
        </p:nvSpPr>
        <p:spPr>
          <a:xfrm>
            <a:off x="365665"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6" name="Content Placeholder 2">
            <a:extLst>
              <a:ext uri="{FF2B5EF4-FFF2-40B4-BE49-F238E27FC236}">
                <a16:creationId xmlns:a16="http://schemas.microsoft.com/office/drawing/2014/main" id="{815810CD-B84E-84E6-4426-CE6C9EB2BC6E}"/>
              </a:ext>
            </a:extLst>
          </p:cNvPr>
          <p:cNvSpPr>
            <a:spLocks noGrp="1"/>
          </p:cNvSpPr>
          <p:nvPr>
            <p:ph sz="quarter" idx="37" hasCustomPrompt="1"/>
          </p:nvPr>
        </p:nvSpPr>
        <p:spPr>
          <a:xfrm>
            <a:off x="365665" y="1828800"/>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20">
            <a:extLst>
              <a:ext uri="{FF2B5EF4-FFF2-40B4-BE49-F238E27FC236}">
                <a16:creationId xmlns:a16="http://schemas.microsoft.com/office/drawing/2014/main" id="{E00B9A1C-9753-E609-314B-A05AB5688FA0}"/>
              </a:ext>
            </a:extLst>
          </p:cNvPr>
          <p:cNvSpPr>
            <a:spLocks noGrp="1"/>
          </p:cNvSpPr>
          <p:nvPr>
            <p:ph type="body" sz="quarter" idx="38"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Content Placeholder 2">
            <a:extLst>
              <a:ext uri="{FF2B5EF4-FFF2-40B4-BE49-F238E27FC236}">
                <a16:creationId xmlns:a16="http://schemas.microsoft.com/office/drawing/2014/main" id="{486CF2BF-3B94-A44B-EBD3-5FC2C5B54099}"/>
              </a:ext>
            </a:extLst>
          </p:cNvPr>
          <p:cNvSpPr>
            <a:spLocks noGrp="1"/>
          </p:cNvSpPr>
          <p:nvPr>
            <p:ph sz="quarter" idx="39" hasCustomPrompt="1"/>
          </p:nvPr>
        </p:nvSpPr>
        <p:spPr>
          <a:xfrm>
            <a:off x="6338189" y="1830789"/>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19" name="Picture 14">
            <a:extLst>
              <a:ext uri="{FF2B5EF4-FFF2-40B4-BE49-F238E27FC236}">
                <a16:creationId xmlns:a16="http://schemas.microsoft.com/office/drawing/2014/main" id="{8C4C6B2A-8FAF-77D1-8A74-90B18117CF45}"/>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1" name="Text Placeholder 3">
            <a:extLst>
              <a:ext uri="{FF2B5EF4-FFF2-40B4-BE49-F238E27FC236}">
                <a16:creationId xmlns:a16="http://schemas.microsoft.com/office/drawing/2014/main" id="{B08DD10D-D8D3-893F-6EAF-C064E57672C8}"/>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069A645C-E459-F318-BA48-22703234BBE4}"/>
              </a:ext>
            </a:extLst>
          </p:cNvPr>
          <p:cNvSpPr>
            <a:spLocks noGrp="1"/>
          </p:cNvSpPr>
          <p:nvPr>
            <p:ph type="sldNum" sz="quarter" idx="4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418388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43" hasCustomPrompt="1"/>
          </p:nvPr>
        </p:nvSpPr>
        <p:spPr>
          <a:xfrm>
            <a:off x="365665" y="128016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pic>
        <p:nvPicPr>
          <p:cNvPr id="13" name="Picture 14">
            <a:extLst>
              <a:ext uri="{FF2B5EF4-FFF2-40B4-BE49-F238E27FC236}">
                <a16:creationId xmlns:a16="http://schemas.microsoft.com/office/drawing/2014/main" id="{D7807941-59B0-4672-AB53-94658B33C7DB}"/>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0" name="Content Placeholder 2">
            <a:extLst>
              <a:ext uri="{FF2B5EF4-FFF2-40B4-BE49-F238E27FC236}">
                <a16:creationId xmlns:a16="http://schemas.microsoft.com/office/drawing/2014/main" id="{F5051358-D396-4CD2-AFCB-33BD8F97AFA6}"/>
              </a:ext>
            </a:extLst>
          </p:cNvPr>
          <p:cNvSpPr>
            <a:spLocks noGrp="1"/>
          </p:cNvSpPr>
          <p:nvPr>
            <p:ph sz="quarter" idx="28" hasCustomPrompt="1"/>
          </p:nvPr>
        </p:nvSpPr>
        <p:spPr>
          <a:xfrm>
            <a:off x="365665" y="1828800"/>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20">
            <a:extLst>
              <a:ext uri="{FF2B5EF4-FFF2-40B4-BE49-F238E27FC236}">
                <a16:creationId xmlns:a16="http://schemas.microsoft.com/office/drawing/2014/main" id="{0FC2113C-3745-CEA5-A1ED-AD9181986785}"/>
              </a:ext>
            </a:extLst>
          </p:cNvPr>
          <p:cNvSpPr>
            <a:spLocks noGrp="1"/>
          </p:cNvSpPr>
          <p:nvPr>
            <p:ph type="body" sz="quarter" idx="38" hasCustomPrompt="1"/>
          </p:nvPr>
        </p:nvSpPr>
        <p:spPr>
          <a:xfrm>
            <a:off x="364325"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Content Placeholder 2">
            <a:extLst>
              <a:ext uri="{FF2B5EF4-FFF2-40B4-BE49-F238E27FC236}">
                <a16:creationId xmlns:a16="http://schemas.microsoft.com/office/drawing/2014/main" id="{B7D67E25-31D3-343A-3D36-DC64E497071D}"/>
              </a:ext>
            </a:extLst>
          </p:cNvPr>
          <p:cNvSpPr>
            <a:spLocks noGrp="1"/>
          </p:cNvSpPr>
          <p:nvPr>
            <p:ph sz="quarter" idx="42" hasCustomPrompt="1"/>
          </p:nvPr>
        </p:nvSpPr>
        <p:spPr>
          <a:xfrm>
            <a:off x="6338189" y="3653244"/>
            <a:ext cx="5484971" cy="2031276"/>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2E46D5E2-D45E-9BEF-F23B-95E93C46CBDD}"/>
              </a:ext>
            </a:extLst>
          </p:cNvPr>
          <p:cNvSpPr>
            <a:spLocks noGrp="1"/>
          </p:cNvSpPr>
          <p:nvPr>
            <p:ph sz="quarter" idx="33" hasCustomPrompt="1"/>
          </p:nvPr>
        </p:nvSpPr>
        <p:spPr>
          <a:xfrm>
            <a:off x="365665" y="4223906"/>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a:extLst>
              <a:ext uri="{FF2B5EF4-FFF2-40B4-BE49-F238E27FC236}">
                <a16:creationId xmlns:a16="http://schemas.microsoft.com/office/drawing/2014/main" id="{A5949388-3A32-EF07-2409-7C00B8177C86}"/>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8" name="Text Placeholder 3">
            <a:extLst>
              <a:ext uri="{FF2B5EF4-FFF2-40B4-BE49-F238E27FC236}">
                <a16:creationId xmlns:a16="http://schemas.microsoft.com/office/drawing/2014/main" id="{5C9DACDA-485E-9379-8658-0D050EB950D4}"/>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1" name="Footer Placeholder 6">
            <a:extLst>
              <a:ext uri="{FF2B5EF4-FFF2-40B4-BE49-F238E27FC236}">
                <a16:creationId xmlns:a16="http://schemas.microsoft.com/office/drawing/2014/main" id="{418DB8F7-61E4-C9B9-68C8-0F5272206AD0}"/>
              </a:ext>
            </a:extLst>
          </p:cNvPr>
          <p:cNvSpPr>
            <a:spLocks noGrp="1"/>
          </p:cNvSpPr>
          <p:nvPr>
            <p:ph type="ftr" sz="quarter" idx="34"/>
          </p:nvPr>
        </p:nvSpPr>
        <p:spPr>
          <a:xfrm>
            <a:off x="363972" y="6185095"/>
            <a:ext cx="11373416" cy="365592"/>
          </a:xfrm>
        </p:spPr>
        <p:txBody>
          <a:bodyPr/>
          <a:lstStyle/>
          <a:p>
            <a:r>
              <a:rPr lang="en-US" dirty="0"/>
              <a:t>Footer</a:t>
            </a:r>
          </a:p>
        </p:txBody>
      </p:sp>
      <p:sp>
        <p:nvSpPr>
          <p:cNvPr id="2" name="Slide Number Placeholder 1">
            <a:extLst>
              <a:ext uri="{FF2B5EF4-FFF2-40B4-BE49-F238E27FC236}">
                <a16:creationId xmlns:a16="http://schemas.microsoft.com/office/drawing/2014/main" id="{5B5169B7-83D8-3535-00B8-37556D7EB246}"/>
              </a:ext>
            </a:extLst>
          </p:cNvPr>
          <p:cNvSpPr>
            <a:spLocks noGrp="1"/>
          </p:cNvSpPr>
          <p:nvPr>
            <p:ph type="sldNum" sz="quarter" idx="4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7279826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with subhead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F3F1877-7C84-4DC5-A426-55D20D0FC0C5}"/>
              </a:ext>
            </a:extLst>
          </p:cNvPr>
          <p:cNvSpPr>
            <a:spLocks noGrp="1"/>
          </p:cNvSpPr>
          <p:nvPr>
            <p:ph type="ftr" sz="quarter" idx="34"/>
          </p:nvPr>
        </p:nvSpPr>
        <p:spPr/>
        <p:txBody>
          <a:bodyPr/>
          <a:lstStyle/>
          <a:p>
            <a:r>
              <a:rPr lang="en-US" dirty="0"/>
              <a:t>Footer</a:t>
            </a:r>
          </a:p>
        </p:txBody>
      </p:sp>
      <p:sp>
        <p:nvSpPr>
          <p:cNvPr id="14" name="Text Placeholder 3">
            <a:extLst>
              <a:ext uri="{FF2B5EF4-FFF2-40B4-BE49-F238E27FC236}">
                <a16:creationId xmlns:a16="http://schemas.microsoft.com/office/drawing/2014/main" id="{532FC2B2-3E46-0D8E-EECB-A726DAE59BDC}"/>
              </a:ext>
            </a:extLst>
          </p:cNvPr>
          <p:cNvSpPr>
            <a:spLocks noGrp="1"/>
          </p:cNvSpPr>
          <p:nvPr>
            <p:ph type="body" sz="quarter" idx="17" hasCustomPrompt="1"/>
          </p:nvPr>
        </p:nvSpPr>
        <p:spPr>
          <a:xfrm>
            <a:off x="363972"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5" name="Content Placeholder 2">
            <a:extLst>
              <a:ext uri="{FF2B5EF4-FFF2-40B4-BE49-F238E27FC236}">
                <a16:creationId xmlns:a16="http://schemas.microsoft.com/office/drawing/2014/main" id="{6BB455A6-E4BF-D214-D138-7D67605B9C4B}"/>
              </a:ext>
            </a:extLst>
          </p:cNvPr>
          <p:cNvSpPr>
            <a:spLocks noGrp="1"/>
          </p:cNvSpPr>
          <p:nvPr>
            <p:ph sz="quarter" idx="36" hasCustomPrompt="1"/>
          </p:nvPr>
        </p:nvSpPr>
        <p:spPr>
          <a:xfrm>
            <a:off x="365665" y="1280160"/>
            <a:ext cx="11457496"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563" indent="-182563">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20">
            <a:extLst>
              <a:ext uri="{FF2B5EF4-FFF2-40B4-BE49-F238E27FC236}">
                <a16:creationId xmlns:a16="http://schemas.microsoft.com/office/drawing/2014/main" id="{95819C5C-7A9F-3961-9C04-9CE5DFF4B5EF}"/>
              </a:ext>
            </a:extLst>
          </p:cNvPr>
          <p:cNvSpPr>
            <a:spLocks noGrp="1"/>
          </p:cNvSpPr>
          <p:nvPr>
            <p:ph type="body" sz="quarter" idx="10" hasCustomPrompt="1"/>
          </p:nvPr>
        </p:nvSpPr>
        <p:spPr>
          <a:xfrm>
            <a:off x="365665" y="21037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Content Placeholder 2">
            <a:extLst>
              <a:ext uri="{FF2B5EF4-FFF2-40B4-BE49-F238E27FC236}">
                <a16:creationId xmlns:a16="http://schemas.microsoft.com/office/drawing/2014/main" id="{A59BDC0F-C37B-5434-E577-11808174F43B}"/>
              </a:ext>
            </a:extLst>
          </p:cNvPr>
          <p:cNvSpPr>
            <a:spLocks noGrp="1"/>
          </p:cNvSpPr>
          <p:nvPr>
            <p:ph sz="quarter" idx="37" hasCustomPrompt="1"/>
          </p:nvPr>
        </p:nvSpPr>
        <p:spPr>
          <a:xfrm>
            <a:off x="365665" y="2652401"/>
            <a:ext cx="5484971" cy="3105835"/>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20">
            <a:extLst>
              <a:ext uri="{FF2B5EF4-FFF2-40B4-BE49-F238E27FC236}">
                <a16:creationId xmlns:a16="http://schemas.microsoft.com/office/drawing/2014/main" id="{8962CA08-4E1F-C46C-2AA6-64EE71744F6D}"/>
              </a:ext>
            </a:extLst>
          </p:cNvPr>
          <p:cNvSpPr>
            <a:spLocks noGrp="1"/>
          </p:cNvSpPr>
          <p:nvPr>
            <p:ph type="body" sz="quarter" idx="38" hasCustomPrompt="1"/>
          </p:nvPr>
        </p:nvSpPr>
        <p:spPr>
          <a:xfrm>
            <a:off x="6339529" y="21037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9" name="Content Placeholder 2">
            <a:extLst>
              <a:ext uri="{FF2B5EF4-FFF2-40B4-BE49-F238E27FC236}">
                <a16:creationId xmlns:a16="http://schemas.microsoft.com/office/drawing/2014/main" id="{A4F42851-C90B-9C66-7F34-43C53504D413}"/>
              </a:ext>
            </a:extLst>
          </p:cNvPr>
          <p:cNvSpPr>
            <a:spLocks noGrp="1"/>
          </p:cNvSpPr>
          <p:nvPr>
            <p:ph sz="quarter" idx="39" hasCustomPrompt="1"/>
          </p:nvPr>
        </p:nvSpPr>
        <p:spPr>
          <a:xfrm>
            <a:off x="6338189" y="2654389"/>
            <a:ext cx="5484971" cy="3103846"/>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0" name="Picture 14">
            <a:extLst>
              <a:ext uri="{FF2B5EF4-FFF2-40B4-BE49-F238E27FC236}">
                <a16:creationId xmlns:a16="http://schemas.microsoft.com/office/drawing/2014/main" id="{4AA7A2E0-4931-4C74-363C-888AB9A8D0E3}"/>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2" name="Text Placeholder 3">
            <a:extLst>
              <a:ext uri="{FF2B5EF4-FFF2-40B4-BE49-F238E27FC236}">
                <a16:creationId xmlns:a16="http://schemas.microsoft.com/office/drawing/2014/main" id="{C46B602C-9E18-FC00-2EBF-61AC76E7A830}"/>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530C67ED-F4FA-1BAF-6244-36D9B9D54E67}"/>
              </a:ext>
            </a:extLst>
          </p:cNvPr>
          <p:cNvSpPr>
            <a:spLocks noGrp="1"/>
          </p:cNvSpPr>
          <p:nvPr>
            <p:ph type="sldNum" sz="quarter" idx="4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30948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Four Char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E389810-3A76-4B0A-A44A-F1587F60970C}"/>
              </a:ext>
            </a:extLst>
          </p:cNvPr>
          <p:cNvSpPr>
            <a:spLocks noGrp="1"/>
          </p:cNvSpPr>
          <p:nvPr>
            <p:ph type="ftr" sz="quarter" idx="37"/>
          </p:nvPr>
        </p:nvSpPr>
        <p:spPr/>
        <p:txBody>
          <a:bodyPr/>
          <a:lstStyle/>
          <a:p>
            <a:r>
              <a:rPr lang="en-US" dirty="0"/>
              <a:t>Footer</a:t>
            </a:r>
          </a:p>
        </p:txBody>
      </p:sp>
      <p:sp>
        <p:nvSpPr>
          <p:cNvPr id="16" name="Text Placeholder 3">
            <a:extLst>
              <a:ext uri="{FF2B5EF4-FFF2-40B4-BE49-F238E27FC236}">
                <a16:creationId xmlns:a16="http://schemas.microsoft.com/office/drawing/2014/main" id="{472F2805-3547-F1DB-5D74-4FCD8667DAFC}"/>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7" name="Text Placeholder 20">
            <a:extLst>
              <a:ext uri="{FF2B5EF4-FFF2-40B4-BE49-F238E27FC236}">
                <a16:creationId xmlns:a16="http://schemas.microsoft.com/office/drawing/2014/main" id="{46F83AE8-4845-8109-7E5B-C1A2140B1E10}"/>
              </a:ext>
            </a:extLst>
          </p:cNvPr>
          <p:cNvSpPr>
            <a:spLocks noGrp="1"/>
          </p:cNvSpPr>
          <p:nvPr>
            <p:ph type="body" sz="quarter" idx="40" hasCustomPrompt="1"/>
          </p:nvPr>
        </p:nvSpPr>
        <p:spPr>
          <a:xfrm>
            <a:off x="6338189"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20">
            <a:extLst>
              <a:ext uri="{FF2B5EF4-FFF2-40B4-BE49-F238E27FC236}">
                <a16:creationId xmlns:a16="http://schemas.microsoft.com/office/drawing/2014/main" id="{C1053439-39AA-CEC4-F2DC-F700DDA51880}"/>
              </a:ext>
            </a:extLst>
          </p:cNvPr>
          <p:cNvSpPr>
            <a:spLocks noGrp="1"/>
          </p:cNvSpPr>
          <p:nvPr>
            <p:ph type="body" sz="quarter" idx="39"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9" name="Text Placeholder 20">
            <a:extLst>
              <a:ext uri="{FF2B5EF4-FFF2-40B4-BE49-F238E27FC236}">
                <a16:creationId xmlns:a16="http://schemas.microsoft.com/office/drawing/2014/main" id="{22A5407C-4316-E1B7-D087-5C9F82878322}"/>
              </a:ext>
            </a:extLst>
          </p:cNvPr>
          <p:cNvSpPr>
            <a:spLocks noGrp="1"/>
          </p:cNvSpPr>
          <p:nvPr>
            <p:ph type="body" sz="quarter" idx="41" hasCustomPrompt="1"/>
          </p:nvPr>
        </p:nvSpPr>
        <p:spPr>
          <a:xfrm>
            <a:off x="364325"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Text Placeholder 20">
            <a:extLst>
              <a:ext uri="{FF2B5EF4-FFF2-40B4-BE49-F238E27FC236}">
                <a16:creationId xmlns:a16="http://schemas.microsoft.com/office/drawing/2014/main" id="{BE5F3175-1820-8B18-DD65-FD1F0BEAE85E}"/>
              </a:ext>
            </a:extLst>
          </p:cNvPr>
          <p:cNvSpPr>
            <a:spLocks noGrp="1"/>
          </p:cNvSpPr>
          <p:nvPr>
            <p:ph type="body" sz="quarter" idx="10" hasCustomPrompt="1"/>
          </p:nvPr>
        </p:nvSpPr>
        <p:spPr>
          <a:xfrm>
            <a:off x="365665"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1" name="Content Placeholder 2">
            <a:extLst>
              <a:ext uri="{FF2B5EF4-FFF2-40B4-BE49-F238E27FC236}">
                <a16:creationId xmlns:a16="http://schemas.microsoft.com/office/drawing/2014/main" id="{7261AE56-D1C4-00BB-2DC2-00B76AD72772}"/>
              </a:ext>
            </a:extLst>
          </p:cNvPr>
          <p:cNvSpPr>
            <a:spLocks noGrp="1"/>
          </p:cNvSpPr>
          <p:nvPr>
            <p:ph sz="quarter" idx="42" hasCustomPrompt="1"/>
          </p:nvPr>
        </p:nvSpPr>
        <p:spPr>
          <a:xfrm>
            <a:off x="6338189" y="422148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3B1591C6-F7F3-7DB4-786C-D7963FED1E23}"/>
              </a:ext>
            </a:extLst>
          </p:cNvPr>
          <p:cNvSpPr>
            <a:spLocks noGrp="1"/>
          </p:cNvSpPr>
          <p:nvPr>
            <p:ph sz="quarter" idx="43" hasCustomPrompt="1"/>
          </p:nvPr>
        </p:nvSpPr>
        <p:spPr>
          <a:xfrm>
            <a:off x="6338189" y="182880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Content Placeholder 2">
            <a:extLst>
              <a:ext uri="{FF2B5EF4-FFF2-40B4-BE49-F238E27FC236}">
                <a16:creationId xmlns:a16="http://schemas.microsoft.com/office/drawing/2014/main" id="{D10FFD69-0998-B623-5ED9-334F29416D9C}"/>
              </a:ext>
            </a:extLst>
          </p:cNvPr>
          <p:cNvSpPr>
            <a:spLocks noGrp="1"/>
          </p:cNvSpPr>
          <p:nvPr>
            <p:ph sz="quarter" idx="33" hasCustomPrompt="1"/>
          </p:nvPr>
        </p:nvSpPr>
        <p:spPr>
          <a:xfrm>
            <a:off x="365665" y="4223906"/>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Content Placeholder 2">
            <a:extLst>
              <a:ext uri="{FF2B5EF4-FFF2-40B4-BE49-F238E27FC236}">
                <a16:creationId xmlns:a16="http://schemas.microsoft.com/office/drawing/2014/main" id="{74EBB2B4-A076-18DA-13CB-6F8483F2EA64}"/>
              </a:ext>
            </a:extLst>
          </p:cNvPr>
          <p:cNvSpPr>
            <a:spLocks noGrp="1"/>
          </p:cNvSpPr>
          <p:nvPr>
            <p:ph sz="quarter" idx="30" hasCustomPrompt="1"/>
          </p:nvPr>
        </p:nvSpPr>
        <p:spPr>
          <a:xfrm>
            <a:off x="365665" y="182880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5" name="Picture 14">
            <a:extLst>
              <a:ext uri="{FF2B5EF4-FFF2-40B4-BE49-F238E27FC236}">
                <a16:creationId xmlns:a16="http://schemas.microsoft.com/office/drawing/2014/main" id="{977C998C-6217-57F2-099B-3C1306874A55}"/>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5" name="Text Placeholder 3">
            <a:extLst>
              <a:ext uri="{FF2B5EF4-FFF2-40B4-BE49-F238E27FC236}">
                <a16:creationId xmlns:a16="http://schemas.microsoft.com/office/drawing/2014/main" id="{6EDDABB4-4C16-9135-06CA-F73D1079EDAE}"/>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2A39D7D3-5D1E-2D70-599D-55DEE2C9EE02}"/>
              </a:ext>
            </a:extLst>
          </p:cNvPr>
          <p:cNvSpPr>
            <a:spLocks noGrp="1"/>
          </p:cNvSpPr>
          <p:nvPr>
            <p:ph type="sldNum" sz="quarter" idx="4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475501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with subhead - horiz">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r>
              <a:rPr lang="en-US" dirty="0"/>
              <a:t>Footer</a:t>
            </a:r>
          </a:p>
        </p:txBody>
      </p:sp>
      <p:sp>
        <p:nvSpPr>
          <p:cNvPr id="15" name="Text Placeholder 3">
            <a:extLst>
              <a:ext uri="{FF2B5EF4-FFF2-40B4-BE49-F238E27FC236}">
                <a16:creationId xmlns:a16="http://schemas.microsoft.com/office/drawing/2014/main" id="{FD7E8817-85BD-D06A-C70A-679A7B29DE8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6" name="Content Placeholder 2">
            <a:extLst>
              <a:ext uri="{FF2B5EF4-FFF2-40B4-BE49-F238E27FC236}">
                <a16:creationId xmlns:a16="http://schemas.microsoft.com/office/drawing/2014/main" id="{E62C7B1F-2265-C4D6-CDD1-278507A790F4}"/>
              </a:ext>
            </a:extLst>
          </p:cNvPr>
          <p:cNvSpPr>
            <a:spLocks noGrp="1"/>
          </p:cNvSpPr>
          <p:nvPr>
            <p:ph sz="quarter" idx="36" hasCustomPrompt="1"/>
          </p:nvPr>
        </p:nvSpPr>
        <p:spPr>
          <a:xfrm>
            <a:off x="365665" y="1280160"/>
            <a:ext cx="11457496"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20">
            <a:extLst>
              <a:ext uri="{FF2B5EF4-FFF2-40B4-BE49-F238E27FC236}">
                <a16:creationId xmlns:a16="http://schemas.microsoft.com/office/drawing/2014/main" id="{1E009AA2-9237-9CCD-937C-F04F520CE07C}"/>
              </a:ext>
            </a:extLst>
          </p:cNvPr>
          <p:cNvSpPr>
            <a:spLocks noGrp="1"/>
          </p:cNvSpPr>
          <p:nvPr>
            <p:ph type="body" sz="quarter" idx="43" hasCustomPrompt="1"/>
          </p:nvPr>
        </p:nvSpPr>
        <p:spPr>
          <a:xfrm>
            <a:off x="365665" y="1798284"/>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Content Placeholder 2">
            <a:extLst>
              <a:ext uri="{FF2B5EF4-FFF2-40B4-BE49-F238E27FC236}">
                <a16:creationId xmlns:a16="http://schemas.microsoft.com/office/drawing/2014/main" id="{1507884F-4FFF-8104-CDB2-91473CC5ABA5}"/>
              </a:ext>
            </a:extLst>
          </p:cNvPr>
          <p:cNvSpPr>
            <a:spLocks noGrp="1"/>
          </p:cNvSpPr>
          <p:nvPr>
            <p:ph sz="quarter" idx="28" hasCustomPrompt="1"/>
          </p:nvPr>
        </p:nvSpPr>
        <p:spPr>
          <a:xfrm>
            <a:off x="365665" y="2346924"/>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20">
            <a:extLst>
              <a:ext uri="{FF2B5EF4-FFF2-40B4-BE49-F238E27FC236}">
                <a16:creationId xmlns:a16="http://schemas.microsoft.com/office/drawing/2014/main" id="{B6906396-8E5A-3741-0515-A914BAF3A96C}"/>
              </a:ext>
            </a:extLst>
          </p:cNvPr>
          <p:cNvSpPr>
            <a:spLocks noGrp="1"/>
          </p:cNvSpPr>
          <p:nvPr>
            <p:ph type="body" sz="quarter" idx="44" hasCustomPrompt="1"/>
          </p:nvPr>
        </p:nvSpPr>
        <p:spPr>
          <a:xfrm>
            <a:off x="359414" y="365760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Content Placeholder 2">
            <a:extLst>
              <a:ext uri="{FF2B5EF4-FFF2-40B4-BE49-F238E27FC236}">
                <a16:creationId xmlns:a16="http://schemas.microsoft.com/office/drawing/2014/main" id="{9D1A1FFF-EF32-E525-C6DF-A81C79F4DC0E}"/>
              </a:ext>
            </a:extLst>
          </p:cNvPr>
          <p:cNvSpPr>
            <a:spLocks noGrp="1"/>
          </p:cNvSpPr>
          <p:nvPr>
            <p:ph sz="quarter" idx="45" hasCustomPrompt="1"/>
          </p:nvPr>
        </p:nvSpPr>
        <p:spPr>
          <a:xfrm>
            <a:off x="365665" y="4224528"/>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1" name="Picture 14">
            <a:extLst>
              <a:ext uri="{FF2B5EF4-FFF2-40B4-BE49-F238E27FC236}">
                <a16:creationId xmlns:a16="http://schemas.microsoft.com/office/drawing/2014/main" id="{578D877D-1056-A7F7-D19B-F98536C89D6C}"/>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2" name="Text Placeholder 3">
            <a:extLst>
              <a:ext uri="{FF2B5EF4-FFF2-40B4-BE49-F238E27FC236}">
                <a16:creationId xmlns:a16="http://schemas.microsoft.com/office/drawing/2014/main" id="{370BD8A2-670D-AD01-6190-305FD3D15D61}"/>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3" name="Slide Number Placeholder 2">
            <a:extLst>
              <a:ext uri="{FF2B5EF4-FFF2-40B4-BE49-F238E27FC236}">
                <a16:creationId xmlns:a16="http://schemas.microsoft.com/office/drawing/2014/main" id="{87B3A3DC-6E94-49C5-A6CB-CC6BEFDE9112}"/>
              </a:ext>
            </a:extLst>
          </p:cNvPr>
          <p:cNvSpPr>
            <a:spLocks noGrp="1"/>
          </p:cNvSpPr>
          <p:nvPr>
            <p:ph type="sldNum" sz="quarter" idx="46"/>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7979871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One chart + one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3EB20C3-7DD9-43D0-A3CF-F888B146ADFB}"/>
              </a:ext>
            </a:extLst>
          </p:cNvPr>
          <p:cNvSpPr>
            <a:spLocks noGrp="1"/>
          </p:cNvSpPr>
          <p:nvPr>
            <p:ph type="ftr" sz="quarter" idx="34"/>
          </p:nvPr>
        </p:nvSpPr>
        <p:spPr/>
        <p:txBody>
          <a:bodyPr/>
          <a:lstStyle/>
          <a:p>
            <a:r>
              <a:rPr lang="en-US" dirty="0"/>
              <a:t>Footer</a:t>
            </a:r>
          </a:p>
        </p:txBody>
      </p:sp>
      <p:sp>
        <p:nvSpPr>
          <p:cNvPr id="14" name="Text Placeholder 3">
            <a:extLst>
              <a:ext uri="{FF2B5EF4-FFF2-40B4-BE49-F238E27FC236}">
                <a16:creationId xmlns:a16="http://schemas.microsoft.com/office/drawing/2014/main" id="{D2426135-69BD-275C-8BCC-80A6F8FF4567}"/>
              </a:ext>
            </a:extLst>
          </p:cNvPr>
          <p:cNvSpPr>
            <a:spLocks noGrp="1"/>
          </p:cNvSpPr>
          <p:nvPr>
            <p:ph type="body" sz="quarter" idx="17" hasCustomPrompt="1"/>
          </p:nvPr>
        </p:nvSpPr>
        <p:spPr>
          <a:xfrm>
            <a:off x="363972" y="88084"/>
            <a:ext cx="8532178"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pic>
        <p:nvPicPr>
          <p:cNvPr id="15" name="Picture 14">
            <a:extLst>
              <a:ext uri="{FF2B5EF4-FFF2-40B4-BE49-F238E27FC236}">
                <a16:creationId xmlns:a16="http://schemas.microsoft.com/office/drawing/2014/main" id="{8DBF8747-9B16-652E-D71F-B678E3C1FEFC}"/>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6" name="Text Placeholder 20">
            <a:extLst>
              <a:ext uri="{FF2B5EF4-FFF2-40B4-BE49-F238E27FC236}">
                <a16:creationId xmlns:a16="http://schemas.microsoft.com/office/drawing/2014/main" id="{9456DFB2-31A5-E7BE-0A74-FA697FD7E7AB}"/>
              </a:ext>
            </a:extLst>
          </p:cNvPr>
          <p:cNvSpPr>
            <a:spLocks noGrp="1"/>
          </p:cNvSpPr>
          <p:nvPr>
            <p:ph type="body" sz="quarter" idx="10"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7" name="Content Placeholder 2">
            <a:extLst>
              <a:ext uri="{FF2B5EF4-FFF2-40B4-BE49-F238E27FC236}">
                <a16:creationId xmlns:a16="http://schemas.microsoft.com/office/drawing/2014/main" id="{6508938D-C7F2-ED6A-9BE6-E3C3D51034CE}"/>
              </a:ext>
            </a:extLst>
          </p:cNvPr>
          <p:cNvSpPr>
            <a:spLocks noGrp="1"/>
          </p:cNvSpPr>
          <p:nvPr>
            <p:ph sz="quarter" idx="36" hasCustomPrompt="1"/>
          </p:nvPr>
        </p:nvSpPr>
        <p:spPr>
          <a:xfrm>
            <a:off x="6338189" y="1830789"/>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a:extLst>
              <a:ext uri="{FF2B5EF4-FFF2-40B4-BE49-F238E27FC236}">
                <a16:creationId xmlns:a16="http://schemas.microsoft.com/office/drawing/2014/main" id="{E2758483-1C58-4BEB-E130-228089AED66C}"/>
              </a:ext>
            </a:extLst>
          </p:cNvPr>
          <p:cNvSpPr>
            <a:spLocks noGrp="1"/>
          </p:cNvSpPr>
          <p:nvPr>
            <p:ph sz="quarter" idx="27" hasCustomPrompt="1"/>
          </p:nvPr>
        </p:nvSpPr>
        <p:spPr>
          <a:xfrm>
            <a:off x="365665" y="1280160"/>
            <a:ext cx="5484971"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a:extLst>
              <a:ext uri="{FF2B5EF4-FFF2-40B4-BE49-F238E27FC236}">
                <a16:creationId xmlns:a16="http://schemas.microsoft.com/office/drawing/2014/main" id="{2D3B6664-2F35-73F0-B9A3-6699732C95F2}"/>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E7485466-4575-42F2-7AB3-3DBEB458D41C}"/>
              </a:ext>
            </a:extLst>
          </p:cNvPr>
          <p:cNvSpPr>
            <a:spLocks noGrp="1"/>
          </p:cNvSpPr>
          <p:nvPr>
            <p:ph type="sldNum" sz="quarter" idx="37"/>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69279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Management Profile (projected)">
    <p:spTree>
      <p:nvGrpSpPr>
        <p:cNvPr id="1" name=""/>
        <p:cNvGrpSpPr/>
        <p:nvPr/>
      </p:nvGrpSpPr>
      <p:grpSpPr>
        <a:xfrm>
          <a:off x="0" y="0"/>
          <a:ext cx="0" cy="0"/>
          <a:chOff x="0" y="0"/>
          <a:chExt cx="0" cy="0"/>
        </a:xfrm>
      </p:grpSpPr>
      <p:sp>
        <p:nvSpPr>
          <p:cNvPr id="12"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2" name="Text Placeholder 2"/>
          <p:cNvSpPr>
            <a:spLocks noGrp="1"/>
          </p:cNvSpPr>
          <p:nvPr>
            <p:ph type="body" sz="quarter" idx="37" hasCustomPrompt="1"/>
          </p:nvPr>
        </p:nvSpPr>
        <p:spPr>
          <a:xfrm>
            <a:off x="1767378" y="127635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19" name="Picture Placeholder 2"/>
          <p:cNvSpPr>
            <a:spLocks noGrp="1"/>
          </p:cNvSpPr>
          <p:nvPr>
            <p:ph type="pic" sz="quarter" idx="38"/>
          </p:nvPr>
        </p:nvSpPr>
        <p:spPr>
          <a:xfrm>
            <a:off x="363972" y="1276350"/>
            <a:ext cx="1218883" cy="914400"/>
          </a:xfrm>
          <a:prstGeom prst="ellipse">
            <a:avLst/>
          </a:prstGeom>
        </p:spPr>
        <p:txBody>
          <a:bodyPr/>
          <a:lstStyle>
            <a:lvl1pPr marL="0" indent="0">
              <a:buNone/>
              <a:defRPr sz="754"/>
            </a:lvl1pPr>
          </a:lstStyle>
          <a:p>
            <a:r>
              <a:rPr lang="en-US" dirty="0"/>
              <a:t>Click icon to add picture</a:t>
            </a:r>
          </a:p>
        </p:txBody>
      </p:sp>
      <p:pic>
        <p:nvPicPr>
          <p:cNvPr id="13" name="Picture 14">
            <a:extLst>
              <a:ext uri="{FF2B5EF4-FFF2-40B4-BE49-F238E27FC236}">
                <a16:creationId xmlns:a16="http://schemas.microsoft.com/office/drawing/2014/main" id="{EA76FEE6-764C-43F6-836F-1DE14D034745}"/>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8" name="Footer Placeholder 7">
            <a:extLst>
              <a:ext uri="{FF2B5EF4-FFF2-40B4-BE49-F238E27FC236}">
                <a16:creationId xmlns:a16="http://schemas.microsoft.com/office/drawing/2014/main" id="{F74A16F8-6007-4C97-9800-9E3537A2D029}"/>
              </a:ext>
            </a:extLst>
          </p:cNvPr>
          <p:cNvSpPr>
            <a:spLocks noGrp="1"/>
          </p:cNvSpPr>
          <p:nvPr>
            <p:ph type="ftr" sz="quarter" idx="39"/>
          </p:nvPr>
        </p:nvSpPr>
        <p:spPr/>
        <p:txBody>
          <a:bodyPr/>
          <a:lstStyle/>
          <a:p>
            <a:r>
              <a:rPr lang="en-US" dirty="0"/>
              <a:t>Footer</a:t>
            </a:r>
          </a:p>
        </p:txBody>
      </p:sp>
      <p:sp>
        <p:nvSpPr>
          <p:cNvPr id="11" name="Text Placeholder 3">
            <a:extLst>
              <a:ext uri="{FF2B5EF4-FFF2-40B4-BE49-F238E27FC236}">
                <a16:creationId xmlns:a16="http://schemas.microsoft.com/office/drawing/2014/main" id="{BB34E014-05FB-8071-A014-E63EC6BDA2F6}"/>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9" name="Text Placeholder 3">
            <a:extLst>
              <a:ext uri="{FF2B5EF4-FFF2-40B4-BE49-F238E27FC236}">
                <a16:creationId xmlns:a16="http://schemas.microsoft.com/office/drawing/2014/main" id="{2D6F8EFF-1565-DDBB-BA11-8583E5A84599}"/>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2334545965"/>
      </p:ext>
    </p:extLst>
  </p:cSld>
  <p:clrMapOvr>
    <a:masterClrMapping/>
  </p:clrMapOvr>
  <p:extLst>
    <p:ext uri="{DCECCB84-F9BA-43D5-87BE-67443E8EF086}">
      <p15:sldGuideLst xmlns:p15="http://schemas.microsoft.com/office/powerpoint/2012/main">
        <p15:guide id="1" pos="56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788922981"/>
      </p:ext>
    </p:extLst>
  </p:cSld>
  <p:clrMapOvr>
    <a:masterClrMapping/>
  </p:clrMapOvr>
  <p:extLst>
    <p:ext uri="{DCECCB84-F9BA-43D5-87BE-67443E8EF086}">
      <p15:sldGuideLst xmlns:p15="http://schemas.microsoft.com/office/powerpoint/2012/main">
        <p15:guide id="1" orient="horz" pos="292" userDrawn="1">
          <p15:clr>
            <a:srgbClr val="FBAE40"/>
          </p15:clr>
        </p15:guide>
        <p15:guide id="2" pos="7379"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bios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2" name="Text Placeholder 2"/>
          <p:cNvSpPr>
            <a:spLocks noGrp="1"/>
          </p:cNvSpPr>
          <p:nvPr>
            <p:ph type="body" sz="quarter" idx="39" hasCustomPrompt="1"/>
          </p:nvPr>
        </p:nvSpPr>
        <p:spPr>
          <a:xfrm>
            <a:off x="1767379" y="466344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2" name="Picture Placeholder 2"/>
          <p:cNvSpPr>
            <a:spLocks noGrp="1"/>
          </p:cNvSpPr>
          <p:nvPr>
            <p:ph type="pic" sz="quarter" idx="42"/>
          </p:nvPr>
        </p:nvSpPr>
        <p:spPr>
          <a:xfrm>
            <a:off x="363972" y="4663440"/>
            <a:ext cx="1218883" cy="914400"/>
          </a:xfrm>
          <a:prstGeom prst="ellipse">
            <a:avLst/>
          </a:prstGeom>
        </p:spPr>
        <p:txBody>
          <a:bodyPr/>
          <a:lstStyle>
            <a:lvl1pPr marL="0" indent="0">
              <a:buNone/>
              <a:defRPr sz="754"/>
            </a:lvl1pPr>
          </a:lstStyle>
          <a:p>
            <a:r>
              <a:rPr lang="en-US" dirty="0"/>
              <a:t>Click icon to add picture</a:t>
            </a:r>
          </a:p>
        </p:txBody>
      </p:sp>
      <p:sp>
        <p:nvSpPr>
          <p:cNvPr id="31" name="Text Placeholder 2"/>
          <p:cNvSpPr>
            <a:spLocks noGrp="1"/>
          </p:cNvSpPr>
          <p:nvPr>
            <p:ph type="body" sz="quarter" idx="38" hasCustomPrompt="1"/>
          </p:nvPr>
        </p:nvSpPr>
        <p:spPr>
          <a:xfrm>
            <a:off x="1767379" y="2962656"/>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8" name="Picture Placeholder 2"/>
          <p:cNvSpPr>
            <a:spLocks noGrp="1"/>
          </p:cNvSpPr>
          <p:nvPr>
            <p:ph type="pic" sz="quarter" idx="41"/>
          </p:nvPr>
        </p:nvSpPr>
        <p:spPr>
          <a:xfrm>
            <a:off x="363972" y="2962656"/>
            <a:ext cx="1218883" cy="914400"/>
          </a:xfrm>
          <a:prstGeom prst="ellipse">
            <a:avLst/>
          </a:prstGeom>
        </p:spPr>
        <p:txBody>
          <a:bodyPr/>
          <a:lstStyle>
            <a:lvl1pPr marL="0" indent="0">
              <a:buNone/>
              <a:defRPr sz="754"/>
            </a:lvl1pPr>
          </a:lstStyle>
          <a:p>
            <a:r>
              <a:rPr lang="en-US" dirty="0"/>
              <a:t>Click icon to add picture</a:t>
            </a:r>
          </a:p>
        </p:txBody>
      </p:sp>
      <p:sp>
        <p:nvSpPr>
          <p:cNvPr id="29" name="Text Placeholder 2"/>
          <p:cNvSpPr>
            <a:spLocks noGrp="1"/>
          </p:cNvSpPr>
          <p:nvPr>
            <p:ph type="body" sz="quarter" idx="37" hasCustomPrompt="1"/>
          </p:nvPr>
        </p:nvSpPr>
        <p:spPr>
          <a:xfrm>
            <a:off x="1767379" y="127635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pic>
        <p:nvPicPr>
          <p:cNvPr id="21" name="Picture 14">
            <a:extLst>
              <a:ext uri="{FF2B5EF4-FFF2-40B4-BE49-F238E27FC236}">
                <a16:creationId xmlns:a16="http://schemas.microsoft.com/office/drawing/2014/main" id="{8DA7EF4E-25D2-4BA7-9C13-5E64B4157CBA}"/>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12" name="Picture Placeholder 2">
            <a:extLst>
              <a:ext uri="{FF2B5EF4-FFF2-40B4-BE49-F238E27FC236}">
                <a16:creationId xmlns:a16="http://schemas.microsoft.com/office/drawing/2014/main" id="{12467380-74CE-4915-A6F9-E03A3886FB18}"/>
              </a:ext>
            </a:extLst>
          </p:cNvPr>
          <p:cNvSpPr>
            <a:spLocks noGrp="1"/>
          </p:cNvSpPr>
          <p:nvPr>
            <p:ph type="pic" sz="quarter" idx="43"/>
          </p:nvPr>
        </p:nvSpPr>
        <p:spPr>
          <a:xfrm>
            <a:off x="363972" y="1276350"/>
            <a:ext cx="1218883" cy="914400"/>
          </a:xfrm>
          <a:prstGeom prst="ellipse">
            <a:avLst/>
          </a:prstGeom>
        </p:spPr>
        <p:txBody>
          <a:bodyPr/>
          <a:lstStyle>
            <a:lvl1pPr marL="0" indent="0">
              <a:buNone/>
              <a:defRPr sz="754"/>
            </a:lvl1pPr>
          </a:lstStyle>
          <a:p>
            <a:r>
              <a:rPr lang="en-US" dirty="0"/>
              <a:t>Click icon to add picture</a:t>
            </a:r>
          </a:p>
        </p:txBody>
      </p:sp>
      <p:sp>
        <p:nvSpPr>
          <p:cNvPr id="3" name="Footer Placeholder 2">
            <a:extLst>
              <a:ext uri="{FF2B5EF4-FFF2-40B4-BE49-F238E27FC236}">
                <a16:creationId xmlns:a16="http://schemas.microsoft.com/office/drawing/2014/main" id="{1EF9EF43-AC98-4EAE-93C3-DE71D276626C}"/>
              </a:ext>
            </a:extLst>
          </p:cNvPr>
          <p:cNvSpPr>
            <a:spLocks noGrp="1"/>
          </p:cNvSpPr>
          <p:nvPr>
            <p:ph type="ftr" sz="quarter" idx="44"/>
          </p:nvPr>
        </p:nvSpPr>
        <p:spPr/>
        <p:txBody>
          <a:bodyPr/>
          <a:lstStyle/>
          <a:p>
            <a:r>
              <a:rPr lang="en-US" dirty="0"/>
              <a:t>Footer</a:t>
            </a:r>
          </a:p>
        </p:txBody>
      </p:sp>
      <p:sp>
        <p:nvSpPr>
          <p:cNvPr id="16" name="Text Placeholder 3">
            <a:extLst>
              <a:ext uri="{FF2B5EF4-FFF2-40B4-BE49-F238E27FC236}">
                <a16:creationId xmlns:a16="http://schemas.microsoft.com/office/drawing/2014/main" id="{A6FB250C-0522-0081-A7AB-8A4B70B9A831}"/>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3" name="Text Placeholder 3">
            <a:extLst>
              <a:ext uri="{FF2B5EF4-FFF2-40B4-BE49-F238E27FC236}">
                <a16:creationId xmlns:a16="http://schemas.microsoft.com/office/drawing/2014/main" id="{F7CB715A-77E7-AA75-3006-ED95EA34112E}"/>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4175575066"/>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4" name="Picture Placeholder 3"/>
          <p:cNvSpPr>
            <a:spLocks noGrp="1"/>
          </p:cNvSpPr>
          <p:nvPr>
            <p:ph type="pic" sz="quarter" idx="29"/>
          </p:nvPr>
        </p:nvSpPr>
        <p:spPr>
          <a:xfrm>
            <a:off x="363972" y="1276352"/>
            <a:ext cx="2125958" cy="1594884"/>
          </a:xfrm>
          <a:prstGeom prst="ellipse">
            <a:avLst/>
          </a:prstGeom>
        </p:spPr>
        <p:txBody>
          <a:bodyPr/>
          <a:lstStyle>
            <a:lvl1pPr marL="0" indent="0">
              <a:buNone/>
              <a:defRPr sz="1100"/>
            </a:lvl1pPr>
          </a:lstStyle>
          <a:p>
            <a:endParaRPr lang="en-US" dirty="0"/>
          </a:p>
        </p:txBody>
      </p:sp>
      <p:sp>
        <p:nvSpPr>
          <p:cNvPr id="11" name="Footer Placeholder 10">
            <a:extLst>
              <a:ext uri="{FF2B5EF4-FFF2-40B4-BE49-F238E27FC236}">
                <a16:creationId xmlns:a16="http://schemas.microsoft.com/office/drawing/2014/main" id="{E5FFF5B2-4968-4E2B-9B25-923CB459BC28}"/>
              </a:ext>
            </a:extLst>
          </p:cNvPr>
          <p:cNvSpPr>
            <a:spLocks noGrp="1"/>
          </p:cNvSpPr>
          <p:nvPr>
            <p:ph type="ftr" sz="quarter" idx="31"/>
          </p:nvPr>
        </p:nvSpPr>
        <p:spPr/>
        <p:txBody>
          <a:bodyPr/>
          <a:lstStyle/>
          <a:p>
            <a:r>
              <a:rPr lang="en-US" dirty="0"/>
              <a:t>Footer</a:t>
            </a:r>
          </a:p>
        </p:txBody>
      </p:sp>
      <p:sp>
        <p:nvSpPr>
          <p:cNvPr id="12" name="Slide Number Placeholder 11">
            <a:extLst>
              <a:ext uri="{FF2B5EF4-FFF2-40B4-BE49-F238E27FC236}">
                <a16:creationId xmlns:a16="http://schemas.microsoft.com/office/drawing/2014/main" id="{7F8DEC90-5158-4AE7-89EA-11CCAC6A2C06}"/>
              </a:ext>
            </a:extLst>
          </p:cNvPr>
          <p:cNvSpPr>
            <a:spLocks noGrp="1"/>
          </p:cNvSpPr>
          <p:nvPr>
            <p:ph type="sldNum" sz="quarter" idx="32"/>
          </p:nvPr>
        </p:nvSpPr>
        <p:spPr/>
        <p:txBody>
          <a:body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F064970B-48AB-5677-7B40-21DAAEDD24F8}"/>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pic>
        <p:nvPicPr>
          <p:cNvPr id="15" name="Picture 14">
            <a:extLst>
              <a:ext uri="{FF2B5EF4-FFF2-40B4-BE49-F238E27FC236}">
                <a16:creationId xmlns:a16="http://schemas.microsoft.com/office/drawing/2014/main" id="{1DAC8C47-1184-E79C-3972-AB50618B96E1}"/>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6" name="Text Placeholder 2">
            <a:extLst>
              <a:ext uri="{FF2B5EF4-FFF2-40B4-BE49-F238E27FC236}">
                <a16:creationId xmlns:a16="http://schemas.microsoft.com/office/drawing/2014/main" id="{B5C3EE06-E35D-105D-2E6E-F824B4255B4C}"/>
              </a:ext>
            </a:extLst>
          </p:cNvPr>
          <p:cNvSpPr>
            <a:spLocks noGrp="1"/>
          </p:cNvSpPr>
          <p:nvPr>
            <p:ph type="body" sz="quarter" idx="37" hasCustomPrompt="1"/>
          </p:nvPr>
        </p:nvSpPr>
        <p:spPr>
          <a:xfrm>
            <a:off x="3182636" y="1276353"/>
            <a:ext cx="8640101" cy="4334951"/>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9" name="Text Placeholder 3">
            <a:extLst>
              <a:ext uri="{FF2B5EF4-FFF2-40B4-BE49-F238E27FC236}">
                <a16:creationId xmlns:a16="http://schemas.microsoft.com/office/drawing/2014/main" id="{DBE248CD-63D8-C945-485E-AAF9B0F5ECD9}"/>
              </a:ext>
            </a:extLst>
          </p:cNvPr>
          <p:cNvSpPr>
            <a:spLocks noGrp="1"/>
          </p:cNvSpPr>
          <p:nvPr>
            <p:ph type="body" sz="quarter" idx="38"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3407321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ack Wrapp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F67321A-F2D3-B946-9F87-299C8ADC0B5F}"/>
              </a:ext>
            </a:extLst>
          </p:cNvPr>
          <p:cNvCxnSpPr>
            <a:cxnSpLocks/>
          </p:cNvCxnSpPr>
          <p:nvPr userDrawn="1"/>
        </p:nvCxnSpPr>
        <p:spPr>
          <a:xfrm>
            <a:off x="380185" y="5127517"/>
            <a:ext cx="114304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CCA4D87-B946-0E45-84EC-9885D2F6A98A}"/>
              </a:ext>
            </a:extLst>
          </p:cNvPr>
          <p:cNvPicPr>
            <a:picLocks noChangeAspect="1"/>
          </p:cNvPicPr>
          <p:nvPr userDrawn="1"/>
        </p:nvPicPr>
        <p:blipFill rotWithShape="1">
          <a:blip r:embed="rId2"/>
          <a:stretch/>
        </p:blipFill>
        <p:spPr>
          <a:xfrm>
            <a:off x="101176" y="5216513"/>
            <a:ext cx="2818631" cy="779101"/>
          </a:xfrm>
          <a:prstGeom prst="rect">
            <a:avLst/>
          </a:prstGeom>
        </p:spPr>
      </p:pic>
      <p:sp>
        <p:nvSpPr>
          <p:cNvPr id="15" name="Rectangle 14">
            <a:extLst>
              <a:ext uri="{FF2B5EF4-FFF2-40B4-BE49-F238E27FC236}">
                <a16:creationId xmlns:a16="http://schemas.microsoft.com/office/drawing/2014/main" id="{64732BBC-B30C-804C-A28D-CD4D1CA29DF8}"/>
              </a:ext>
            </a:extLst>
          </p:cNvPr>
          <p:cNvSpPr/>
          <p:nvPr userDrawn="1"/>
        </p:nvSpPr>
        <p:spPr>
          <a:xfrm>
            <a:off x="379248" y="6400800"/>
            <a:ext cx="8267097" cy="168270"/>
          </a:xfrm>
          <a:prstGeom prst="rect">
            <a:avLst/>
          </a:prstGeom>
        </p:spPr>
        <p:txBody>
          <a:bodyPr wrap="square" lIns="0" tIns="0" rIns="0" bIns="0">
            <a:noAutofit/>
          </a:bodyPr>
          <a:lstStyle/>
          <a:p>
            <a:r>
              <a:rPr lang="en-US" sz="754" dirty="0">
                <a:solidFill>
                  <a:srgbClr val="211D1E"/>
                </a:solidFill>
                <a:effectLst/>
                <a:latin typeface="Arial" panose="020B0604020202020204" pitchFamily="34" charset="0"/>
                <a:cs typeface="Arial" panose="020B0604020202020204" pitchFamily="34" charset="0"/>
              </a:rPr>
              <a:t>© 2023 Franklin Templeton. All rights reserved. </a:t>
            </a:r>
          </a:p>
        </p:txBody>
      </p:sp>
      <p:cxnSp>
        <p:nvCxnSpPr>
          <p:cNvPr id="17" name="Straight Connector 16">
            <a:extLst>
              <a:ext uri="{FF2B5EF4-FFF2-40B4-BE49-F238E27FC236}">
                <a16:creationId xmlns:a16="http://schemas.microsoft.com/office/drawing/2014/main" id="{1A3B3521-235A-BE46-80D8-87785AEB0857}"/>
              </a:ext>
            </a:extLst>
          </p:cNvPr>
          <p:cNvCxnSpPr>
            <a:cxnSpLocks/>
          </p:cNvCxnSpPr>
          <p:nvPr userDrawn="1"/>
        </p:nvCxnSpPr>
        <p:spPr>
          <a:xfrm flipV="1">
            <a:off x="3029755" y="5427230"/>
            <a:ext cx="0" cy="640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5BED91F2-0181-4225-990E-BE739AAD9610}"/>
              </a:ext>
            </a:extLst>
          </p:cNvPr>
          <p:cNvSpPr>
            <a:spLocks noGrp="1"/>
          </p:cNvSpPr>
          <p:nvPr>
            <p:ph type="body" sz="quarter" idx="28" hasCustomPrompt="1"/>
          </p:nvPr>
        </p:nvSpPr>
        <p:spPr>
          <a:xfrm>
            <a:off x="3461251" y="5390629"/>
            <a:ext cx="5209151" cy="455547"/>
          </a:xfrm>
          <a:prstGeom prst="rect">
            <a:avLst/>
          </a:prstGeom>
        </p:spPr>
        <p:txBody>
          <a:bodyPr lIns="0" tIns="0" rIns="0" bIns="0"/>
          <a:lstStyle>
            <a:lvl1pPr marL="0" indent="0">
              <a:lnSpc>
                <a:spcPct val="100000"/>
              </a:lnSpc>
              <a:spcBef>
                <a:spcPts val="0"/>
              </a:spcBef>
              <a:buNone/>
              <a:defRPr sz="1100">
                <a:solidFill>
                  <a:schemeClr val="tx1"/>
                </a:solidFill>
              </a:defRPr>
            </a:lvl1pPr>
            <a:lvl2pPr marL="0" indent="0">
              <a:lnSpc>
                <a:spcPct val="100000"/>
              </a:lnSpc>
              <a:spcBef>
                <a:spcPts val="0"/>
              </a:spcBef>
              <a:buNone/>
              <a:defRPr sz="1100">
                <a:solidFill>
                  <a:schemeClr val="tx1"/>
                </a:solidFill>
              </a:defRPr>
            </a:lvl2pPr>
            <a:lvl3pPr marL="1148373" indent="0">
              <a:lnSpc>
                <a:spcPts val="1602"/>
              </a:lnSpc>
              <a:spcBef>
                <a:spcPts val="0"/>
              </a:spcBef>
              <a:buNone/>
              <a:defRPr sz="1225">
                <a:solidFill>
                  <a:schemeClr val="accent1"/>
                </a:solidFill>
              </a:defRPr>
            </a:lvl3pPr>
            <a:lvl4pPr marL="1722559" indent="0">
              <a:lnSpc>
                <a:spcPts val="1602"/>
              </a:lnSpc>
              <a:spcBef>
                <a:spcPts val="0"/>
              </a:spcBef>
              <a:buNone/>
              <a:defRPr sz="1225">
                <a:solidFill>
                  <a:schemeClr val="accent1"/>
                </a:solidFill>
              </a:defRPr>
            </a:lvl4pPr>
            <a:lvl5pPr marL="2296744" indent="0">
              <a:lnSpc>
                <a:spcPts val="1602"/>
              </a:lnSpc>
              <a:spcBef>
                <a:spcPts val="0"/>
              </a:spcBef>
              <a:buNone/>
              <a:defRPr sz="1225">
                <a:solidFill>
                  <a:schemeClr val="accent1"/>
                </a:solidFill>
              </a:defRPr>
            </a:lvl5pPr>
          </a:lstStyle>
          <a:p>
            <a:pPr lvl="0"/>
            <a:r>
              <a:rPr lang="en-US"/>
              <a:t>(XXX) XXX-XXXX</a:t>
            </a:r>
          </a:p>
          <a:p>
            <a:pPr lvl="1"/>
            <a:r>
              <a:rPr lang="en-US"/>
              <a:t>URL</a:t>
            </a:r>
          </a:p>
        </p:txBody>
      </p:sp>
      <p:sp>
        <p:nvSpPr>
          <p:cNvPr id="11" name="exstream_shape42">
            <a:extLst>
              <a:ext uri="{FF2B5EF4-FFF2-40B4-BE49-F238E27FC236}">
                <a16:creationId xmlns:a16="http://schemas.microsoft.com/office/drawing/2014/main" id="{B2FD74F8-FA26-4565-A011-9805B43E2E54}"/>
              </a:ext>
            </a:extLst>
          </p:cNvPr>
          <p:cNvSpPr>
            <a:spLocks noChangeArrowheads="1"/>
          </p:cNvSpPr>
          <p:nvPr userDrawn="1"/>
        </p:nvSpPr>
        <p:spPr bwMode="auto">
          <a:xfrm>
            <a:off x="369304" y="6590938"/>
            <a:ext cx="10969943" cy="108107"/>
          </a:xfrm>
          <a:prstGeom prst="rect">
            <a:avLst/>
          </a:prstGeom>
        </p:spPr>
        <p:txBody>
          <a:bodyPr wrap="square" lIns="0" tIns="0" rIns="0" bIns="0" anchor="b" anchorCtr="0">
            <a:spAutoFit/>
          </a:bodyPr>
          <a:lstStyle/>
          <a:p>
            <a:pPr lvl="0" indent="0">
              <a:lnSpc>
                <a:spcPts val="848"/>
              </a:lnSpc>
              <a:spcBef>
                <a:spcPts val="0"/>
              </a:spcBef>
              <a:spcAft>
                <a:spcPts val="565"/>
              </a:spcAft>
              <a:buFont typeface="Arial" panose="020B0604020202020204" pitchFamily="34" charset="0"/>
              <a:buNone/>
            </a:pPr>
            <a:r>
              <a:rPr lang="en-US" sz="1100" b="1" i="0" dirty="0">
                <a:solidFill>
                  <a:schemeClr val="tx1"/>
                </a:solidFill>
                <a:latin typeface="Arial Narrow" panose="020B0604020202020204" pitchFamily="34" charset="0"/>
                <a:cs typeface="Arial Narrow" panose="020B0604020202020204" pitchFamily="34" charset="0"/>
              </a:rPr>
              <a:t>For Siam Commercial Bank Institutional Use Only / Not for Distribution to the Public</a:t>
            </a:r>
          </a:p>
        </p:txBody>
      </p:sp>
      <p:sp>
        <p:nvSpPr>
          <p:cNvPr id="13" name="Text Placeholder 3">
            <a:extLst>
              <a:ext uri="{FF2B5EF4-FFF2-40B4-BE49-F238E27FC236}">
                <a16:creationId xmlns:a16="http://schemas.microsoft.com/office/drawing/2014/main" id="{47D6C8E3-96C6-1E91-FC53-192BA725D9BE}"/>
              </a:ext>
            </a:extLst>
          </p:cNvPr>
          <p:cNvSpPr>
            <a:spLocks noGrp="1"/>
          </p:cNvSpPr>
          <p:nvPr>
            <p:ph type="body" sz="quarter" idx="26" hasCustomPrompt="1"/>
          </p:nvPr>
        </p:nvSpPr>
        <p:spPr>
          <a:xfrm>
            <a:off x="380185" y="4348763"/>
            <a:ext cx="11430409"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Tree>
    <p:extLst>
      <p:ext uri="{BB962C8B-B14F-4D97-AF65-F5344CB8AC3E}">
        <p14:creationId xmlns:p14="http://schemas.microsoft.com/office/powerpoint/2010/main" val="3083333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4E44-46E7-D7AF-F74C-3192182846FB}"/>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6930A492-F4F7-BED7-8628-0528FE015766}"/>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14195522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2090-15B9-A4E8-BDF5-450013897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F5AAB2-9041-6AB4-114C-9B4166848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51081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A4C0-9F04-B889-8713-35C1DAEB965C}"/>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172B38EF-5284-719E-E924-F1A1DA40A854}"/>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2272997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B534-8461-F9B2-2B9D-3CA6D014530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65631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1800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 H Content with Titles (projected)">
    <p:spTree>
      <p:nvGrpSpPr>
        <p:cNvPr id="1" name=""/>
        <p:cNvGrpSpPr/>
        <p:nvPr/>
      </p:nvGrpSpPr>
      <p:grpSpPr>
        <a:xfrm>
          <a:off x="0" y="0"/>
          <a:ext cx="0" cy="0"/>
          <a:chOff x="0" y="0"/>
          <a:chExt cx="0" cy="0"/>
        </a:xfrm>
      </p:grpSpPr>
      <p:sp>
        <p:nvSpPr>
          <p:cNvPr id="17"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8" name="Text Placeholder 20"/>
          <p:cNvSpPr>
            <a:spLocks noGrp="1"/>
          </p:cNvSpPr>
          <p:nvPr>
            <p:ph type="body" sz="quarter" idx="44" hasCustomPrompt="1"/>
          </p:nvPr>
        </p:nvSpPr>
        <p:spPr>
          <a:xfrm>
            <a:off x="457200" y="3733800"/>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0" name="Picture 10">
            <a:extLst>
              <a:ext uri="{FF2B5EF4-FFF2-40B4-BE49-F238E27FC236}">
                <a16:creationId xmlns:a16="http://schemas.microsoft.com/office/drawing/2014/main" id="{8A676B4C-824B-42CD-B098-BA889B4D236B}"/>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1" name="Text Placeholder 3">
            <a:extLst>
              <a:ext uri="{FF2B5EF4-FFF2-40B4-BE49-F238E27FC236}">
                <a16:creationId xmlns:a16="http://schemas.microsoft.com/office/drawing/2014/main" id="{49CE2C01-4E1C-4FB5-8C19-96ECC3785B7F}"/>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29FF76CC-EEBB-45BF-B5F4-26E929AD2D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785DEAA6-BA1A-4A8D-B3C8-6FEC7D0640DF}"/>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Content Placeholder 2">
            <a:extLst>
              <a:ext uri="{FF2B5EF4-FFF2-40B4-BE49-F238E27FC236}">
                <a16:creationId xmlns:a16="http://schemas.microsoft.com/office/drawing/2014/main" id="{6068EFA8-19E6-4737-B0E3-FC91D45BD5AC}"/>
              </a:ext>
            </a:extLst>
          </p:cNvPr>
          <p:cNvSpPr>
            <a:spLocks noGrp="1"/>
          </p:cNvSpPr>
          <p:nvPr>
            <p:ph sz="quarter" idx="28" hasCustomPrompt="1"/>
          </p:nvPr>
        </p:nvSpPr>
        <p:spPr>
          <a:xfrm>
            <a:off x="457200" y="1838332"/>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4D1C35C7-5403-4606-AB89-0B4D2888A5C5}"/>
              </a:ext>
            </a:extLst>
          </p:cNvPr>
          <p:cNvSpPr>
            <a:spLocks noGrp="1"/>
          </p:cNvSpPr>
          <p:nvPr>
            <p:ph sz="quarter" idx="45" hasCustomPrompt="1"/>
          </p:nvPr>
        </p:nvSpPr>
        <p:spPr>
          <a:xfrm>
            <a:off x="457200" y="4291968"/>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2891956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2 Section Break (print)">
  <p:cSld name="2 Section Break (print)">
    <p:spTree>
      <p:nvGrpSpPr>
        <p:cNvPr id="1" name="Shape 36"/>
        <p:cNvGrpSpPr/>
        <p:nvPr/>
      </p:nvGrpSpPr>
      <p:grpSpPr>
        <a:xfrm>
          <a:off x="0" y="0"/>
          <a:ext cx="0" cy="0"/>
          <a:chOff x="0" y="0"/>
          <a:chExt cx="0" cy="0"/>
        </a:xfrm>
      </p:grpSpPr>
      <p:sp>
        <p:nvSpPr>
          <p:cNvPr id="37" name="Google Shape;37;p18"/>
          <p:cNvSpPr txBox="1">
            <a:spLocks noGrp="1"/>
          </p:cNvSpPr>
          <p:nvPr>
            <p:ph type="body" idx="1"/>
          </p:nvPr>
        </p:nvSpPr>
        <p:spPr>
          <a:xfrm>
            <a:off x="913686" y="1070611"/>
            <a:ext cx="6703854" cy="553998"/>
          </a:xfrm>
          <a:prstGeom prst="rect">
            <a:avLst/>
          </a:prstGeom>
          <a:noFill/>
          <a:ln>
            <a:noFill/>
          </a:ln>
        </p:spPr>
        <p:txBody>
          <a:bodyPr spcFirstLastPara="1" wrap="square" lIns="0" tIns="0" rIns="0" bIns="0" anchor="t" anchorCtr="0">
            <a:spAutoFit/>
          </a:bodyPr>
          <a:lstStyle>
            <a:lvl1pPr marL="457063" marR="0" lvl="0" indent="-228531" algn="l" rtl="0">
              <a:spcBef>
                <a:spcPts val="0"/>
              </a:spcBef>
              <a:spcAft>
                <a:spcPts val="0"/>
              </a:spcAft>
              <a:buClr>
                <a:schemeClr val="dk1"/>
              </a:buClr>
              <a:buSzPts val="4000"/>
              <a:buFont typeface="Arial"/>
              <a:buNone/>
              <a:defRPr sz="3999" b="1" i="0" u="none" strike="noStrike" cap="none">
                <a:solidFill>
                  <a:schemeClr val="dk1"/>
                </a:solidFill>
                <a:latin typeface="Arial"/>
                <a:ea typeface="Arial"/>
                <a:cs typeface="Arial"/>
                <a:sym typeface="Arial"/>
              </a:defRPr>
            </a:lvl1pPr>
            <a:lvl2pPr marL="914126" marR="0" lvl="1" indent="-228531" algn="l" rtl="0">
              <a:spcBef>
                <a:spcPts val="1600"/>
              </a:spcBef>
              <a:spcAft>
                <a:spcPts val="0"/>
              </a:spcAft>
              <a:buClr>
                <a:schemeClr val="dk1"/>
              </a:buClr>
              <a:buSzPts val="2400"/>
              <a:buFont typeface="Arial"/>
              <a:buNone/>
              <a:defRPr sz="2399" b="0" i="0" u="none" strike="noStrike" cap="none">
                <a:solidFill>
                  <a:schemeClr val="dk1"/>
                </a:solidFill>
                <a:latin typeface="Arial"/>
                <a:ea typeface="Arial"/>
                <a:cs typeface="Arial"/>
                <a:sym typeface="Arial"/>
              </a:defRPr>
            </a:lvl2pPr>
            <a:lvl3pPr marL="1371189" marR="0" lvl="2" indent="-431606" algn="l" rtl="0">
              <a:spcBef>
                <a:spcPts val="640"/>
              </a:spcBef>
              <a:spcAft>
                <a:spcPts val="0"/>
              </a:spcAft>
              <a:buClr>
                <a:schemeClr val="dk1"/>
              </a:buClr>
              <a:buSzPts val="3199"/>
              <a:buFont typeface="Arial"/>
              <a:buChar char="•"/>
              <a:defRPr sz="3198" b="0" i="0" u="none" strike="noStrike" cap="none">
                <a:solidFill>
                  <a:schemeClr val="dk1"/>
                </a:solidFill>
                <a:latin typeface="Arial"/>
                <a:ea typeface="Arial"/>
                <a:cs typeface="Arial"/>
                <a:sym typeface="Arial"/>
              </a:defRPr>
            </a:lvl3pPr>
            <a:lvl4pPr marL="1828251" marR="0" lvl="3" indent="-397772" algn="l" rtl="0">
              <a:spcBef>
                <a:spcPts val="533"/>
              </a:spcBef>
              <a:spcAft>
                <a:spcPts val="0"/>
              </a:spcAft>
              <a:buClr>
                <a:schemeClr val="dk1"/>
              </a:buClr>
              <a:buSzPts val="2666"/>
              <a:buFont typeface="Arial"/>
              <a:buChar char="–"/>
              <a:defRPr sz="2665" b="0" i="0" u="none" strike="noStrike" cap="none">
                <a:solidFill>
                  <a:schemeClr val="dk1"/>
                </a:solidFill>
                <a:latin typeface="Arial"/>
                <a:ea typeface="Arial"/>
                <a:cs typeface="Arial"/>
                <a:sym typeface="Arial"/>
              </a:defRPr>
            </a:lvl4pPr>
            <a:lvl5pPr marL="2285314" marR="0" lvl="4" indent="-397772" algn="l" rtl="0">
              <a:spcBef>
                <a:spcPts val="533"/>
              </a:spcBef>
              <a:spcAft>
                <a:spcPts val="0"/>
              </a:spcAft>
              <a:buClr>
                <a:schemeClr val="dk1"/>
              </a:buClr>
              <a:buSzPts val="2666"/>
              <a:buFont typeface="Arial"/>
              <a:buChar char="»"/>
              <a:defRPr sz="2665" b="0" i="0" u="none" strike="noStrike" cap="none">
                <a:solidFill>
                  <a:schemeClr val="dk1"/>
                </a:solidFill>
                <a:latin typeface="Arial"/>
                <a:ea typeface="Arial"/>
                <a:cs typeface="Arial"/>
                <a:sym typeface="Arial"/>
              </a:defRPr>
            </a:lvl5pPr>
            <a:lvl6pPr marL="2742377" marR="0" lvl="5" indent="-397772" algn="l" rtl="0">
              <a:spcBef>
                <a:spcPts val="533"/>
              </a:spcBef>
              <a:spcAft>
                <a:spcPts val="0"/>
              </a:spcAft>
              <a:buClr>
                <a:schemeClr val="dk1"/>
              </a:buClr>
              <a:buSzPts val="2666"/>
              <a:buFont typeface="Arial"/>
              <a:buChar char="•"/>
              <a:defRPr sz="2665" b="0" i="0" u="none" strike="noStrike" cap="none">
                <a:solidFill>
                  <a:schemeClr val="dk1"/>
                </a:solidFill>
                <a:latin typeface="Arial"/>
                <a:ea typeface="Arial"/>
                <a:cs typeface="Arial"/>
                <a:sym typeface="Arial"/>
              </a:defRPr>
            </a:lvl6pPr>
            <a:lvl7pPr marL="3199440" marR="0" lvl="6" indent="-397772" algn="l" rtl="0">
              <a:spcBef>
                <a:spcPts val="533"/>
              </a:spcBef>
              <a:spcAft>
                <a:spcPts val="0"/>
              </a:spcAft>
              <a:buClr>
                <a:schemeClr val="dk1"/>
              </a:buClr>
              <a:buSzPts val="2666"/>
              <a:buFont typeface="Arial"/>
              <a:buChar char="•"/>
              <a:defRPr sz="2665" b="0" i="0" u="none" strike="noStrike" cap="none">
                <a:solidFill>
                  <a:schemeClr val="dk1"/>
                </a:solidFill>
                <a:latin typeface="Arial"/>
                <a:ea typeface="Arial"/>
                <a:cs typeface="Arial"/>
                <a:sym typeface="Arial"/>
              </a:defRPr>
            </a:lvl7pPr>
            <a:lvl8pPr marL="3656503" marR="0" lvl="7" indent="-397771" algn="l" rtl="0">
              <a:spcBef>
                <a:spcPts val="533"/>
              </a:spcBef>
              <a:spcAft>
                <a:spcPts val="0"/>
              </a:spcAft>
              <a:buClr>
                <a:schemeClr val="dk1"/>
              </a:buClr>
              <a:buSzPts val="2666"/>
              <a:buFont typeface="Arial"/>
              <a:buChar char="•"/>
              <a:defRPr sz="2665" b="0" i="0" u="none" strike="noStrike" cap="none">
                <a:solidFill>
                  <a:schemeClr val="dk1"/>
                </a:solidFill>
                <a:latin typeface="Arial"/>
                <a:ea typeface="Arial"/>
                <a:cs typeface="Arial"/>
                <a:sym typeface="Arial"/>
              </a:defRPr>
            </a:lvl8pPr>
            <a:lvl9pPr marL="4113566" marR="0" lvl="8" indent="-397771" algn="l" rtl="0">
              <a:spcBef>
                <a:spcPts val="533"/>
              </a:spcBef>
              <a:spcAft>
                <a:spcPts val="0"/>
              </a:spcAft>
              <a:buClr>
                <a:schemeClr val="dk1"/>
              </a:buClr>
              <a:buSzPts val="2666"/>
              <a:buFont typeface="Arial"/>
              <a:buChar char="•"/>
              <a:defRPr sz="2665" b="0" i="0" u="none" strike="noStrike" cap="none">
                <a:solidFill>
                  <a:schemeClr val="dk1"/>
                </a:solidFill>
                <a:latin typeface="Arial"/>
                <a:ea typeface="Arial"/>
                <a:cs typeface="Arial"/>
                <a:sym typeface="Arial"/>
              </a:defRPr>
            </a:lvl9pPr>
          </a:lstStyle>
          <a:p>
            <a:endParaRPr/>
          </a:p>
        </p:txBody>
      </p:sp>
      <p:pic>
        <p:nvPicPr>
          <p:cNvPr id="38" name="Google Shape;38;p18"/>
          <p:cNvPicPr preferRelativeResize="0"/>
          <p:nvPr/>
        </p:nvPicPr>
        <p:blipFill rotWithShape="1">
          <a:blip r:embed="rId2">
            <a:alphaModFix/>
          </a:blip>
          <a:srcRect/>
          <a:stretch/>
        </p:blipFill>
        <p:spPr>
          <a:xfrm>
            <a:off x="452439" y="6178524"/>
            <a:ext cx="11277600" cy="179861"/>
          </a:xfrm>
          <a:prstGeom prst="rect">
            <a:avLst/>
          </a:prstGeom>
          <a:noFill/>
          <a:ln>
            <a:noFill/>
          </a:ln>
        </p:spPr>
      </p:pic>
    </p:spTree>
    <p:extLst>
      <p:ext uri="{BB962C8B-B14F-4D97-AF65-F5344CB8AC3E}">
        <p14:creationId xmlns:p14="http://schemas.microsoft.com/office/powerpoint/2010/main" val="2734287263"/>
      </p:ext>
    </p:extLst>
  </p:cSld>
  <p:clrMapOvr>
    <a:masterClrMapping/>
  </p:clrMapOvr>
  <p:extLst>
    <p:ext uri="{DCECCB84-F9BA-43D5-87BE-67443E8EF086}">
      <p15:sldGuideLst xmlns:p15="http://schemas.microsoft.com/office/powerpoint/2012/main">
        <p15:guide id="1" pos="285">
          <p15:clr>
            <a:srgbClr val="FBAE40"/>
          </p15:clr>
        </p15:guide>
        <p15:guide id="2" orient="horz" pos="2160">
          <p15:clr>
            <a:srgbClr val="FBAE40"/>
          </p15:clr>
        </p15:guide>
        <p15:guide id="3" pos="738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Section Break ">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40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2"/>
            <a:ext cx="11277600" cy="179861"/>
          </a:xfrm>
          <a:prstGeom prst="rect">
            <a:avLst/>
          </a:prstGeom>
        </p:spPr>
      </p:pic>
    </p:spTree>
    <p:extLst>
      <p:ext uri="{BB962C8B-B14F-4D97-AF65-F5344CB8AC3E}">
        <p14:creationId xmlns:p14="http://schemas.microsoft.com/office/powerpoint/2010/main" val="3709446119"/>
      </p:ext>
    </p:extLst>
  </p:cSld>
  <p:clrMapOvr>
    <a:masterClrMapping/>
  </p:clrMapOvr>
  <p:extLst>
    <p:ext uri="{DCECCB84-F9BA-43D5-87BE-67443E8EF086}">
      <p15:sldGuideLst xmlns:p15="http://schemas.microsoft.com/office/powerpoint/2012/main">
        <p15:guide id="1" pos="285" userDrawn="1">
          <p15:clr>
            <a:srgbClr val="FBAE40"/>
          </p15:clr>
        </p15:guide>
        <p15:guide id="2" orient="horz" pos="2160">
          <p15:clr>
            <a:srgbClr val="FBAE40"/>
          </p15:clr>
        </p15:guide>
        <p15:guide id="3" pos="7389"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F5667C1-DCFC-41C7-A544-9CF75251B418}"/>
              </a:ext>
            </a:extLst>
          </p:cNvPr>
          <p:cNvSpPr>
            <a:spLocks noGrp="1"/>
          </p:cNvSpPr>
          <p:nvPr>
            <p:ph type="body" sz="quarter" idx="32" hasCustomPrompt="1"/>
          </p:nvPr>
        </p:nvSpPr>
        <p:spPr>
          <a:xfrm>
            <a:off x="8975272" y="4595872"/>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13" name="Text Placeholder 2">
            <a:extLst>
              <a:ext uri="{FF2B5EF4-FFF2-40B4-BE49-F238E27FC236}">
                <a16:creationId xmlns:a16="http://schemas.microsoft.com/office/drawing/2014/main" id="{35649485-14EC-4355-9906-8E7ACB06404D}"/>
              </a:ext>
            </a:extLst>
          </p:cNvPr>
          <p:cNvSpPr>
            <a:spLocks noGrp="1"/>
          </p:cNvSpPr>
          <p:nvPr>
            <p:ph type="body" sz="quarter" idx="31" hasCustomPrompt="1"/>
          </p:nvPr>
        </p:nvSpPr>
        <p:spPr>
          <a:xfrm>
            <a:off x="5541462" y="4584935"/>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14" name="Text Placeholder 2">
            <a:extLst>
              <a:ext uri="{FF2B5EF4-FFF2-40B4-BE49-F238E27FC236}">
                <a16:creationId xmlns:a16="http://schemas.microsoft.com/office/drawing/2014/main" id="{89BB371C-6D97-4F46-898F-5357923A926C}"/>
              </a:ext>
            </a:extLst>
          </p:cNvPr>
          <p:cNvSpPr>
            <a:spLocks noGrp="1"/>
          </p:cNvSpPr>
          <p:nvPr>
            <p:ph type="body" sz="quarter" idx="30" hasCustomPrompt="1"/>
          </p:nvPr>
        </p:nvSpPr>
        <p:spPr>
          <a:xfrm>
            <a:off x="2107651" y="4584935"/>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2" name="Text Placeholder 36">
            <a:extLst>
              <a:ext uri="{FF2B5EF4-FFF2-40B4-BE49-F238E27FC236}">
                <a16:creationId xmlns:a16="http://schemas.microsoft.com/office/drawing/2014/main" id="{93DA1398-13B2-4887-8189-D8FDB202B425}"/>
              </a:ext>
            </a:extLst>
          </p:cNvPr>
          <p:cNvSpPr>
            <a:spLocks noGrp="1"/>
          </p:cNvSpPr>
          <p:nvPr>
            <p:ph type="body" sz="quarter" idx="33" hasCustomPrompt="1"/>
          </p:nvPr>
        </p:nvSpPr>
        <p:spPr>
          <a:xfrm>
            <a:off x="609441" y="3674130"/>
            <a:ext cx="1340771" cy="212725"/>
          </a:xfrm>
          <a:prstGeom prst="rect">
            <a:avLst/>
          </a:prstGeom>
        </p:spPr>
        <p:txBody>
          <a:bodyPr lIns="0" tIns="0" rIns="0" bIns="0"/>
          <a:lstStyle>
            <a:lvl1pPr marL="0" indent="0">
              <a:buNone/>
              <a:defRPr sz="10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24" name="Text Placeholder 4">
            <a:extLst>
              <a:ext uri="{FF2B5EF4-FFF2-40B4-BE49-F238E27FC236}">
                <a16:creationId xmlns:a16="http://schemas.microsoft.com/office/drawing/2014/main" id="{DA8098D7-745C-4C05-A2BC-D4BCD51BA031}"/>
              </a:ext>
            </a:extLst>
          </p:cNvPr>
          <p:cNvSpPr>
            <a:spLocks noGrp="1"/>
          </p:cNvSpPr>
          <p:nvPr>
            <p:ph type="body" sz="quarter" idx="10"/>
          </p:nvPr>
        </p:nvSpPr>
        <p:spPr>
          <a:xfrm>
            <a:off x="609442" y="1620985"/>
            <a:ext cx="10542487" cy="1824475"/>
          </a:xfrm>
          <a:prstGeom prst="rect">
            <a:avLst/>
          </a:prstGeom>
        </p:spPr>
        <p:txBody>
          <a:bodyPr lIns="0" rIns="0"/>
          <a:lstStyle>
            <a:lvl1pPr marL="0" indent="0">
              <a:spcBef>
                <a:spcPts val="0"/>
              </a:spcBef>
              <a:spcAft>
                <a:spcPts val="600"/>
              </a:spcAft>
              <a:buNone/>
              <a:defRPr lang="en-US" sz="3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0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36054E78-672E-4D38-A1F9-83CC542AD309}"/>
              </a:ext>
            </a:extLst>
          </p:cNvPr>
          <p:cNvPicPr>
            <a:picLocks noChangeAspect="1"/>
          </p:cNvPicPr>
          <p:nvPr userDrawn="1"/>
        </p:nvPicPr>
        <p:blipFill rotWithShape="1">
          <a:blip r:embed="rId2"/>
          <a:stretch/>
        </p:blipFill>
        <p:spPr bwMode="gray">
          <a:xfrm>
            <a:off x="245871" y="182882"/>
            <a:ext cx="3534759" cy="977047"/>
          </a:xfrm>
          <a:prstGeom prst="rect">
            <a:avLst/>
          </a:prstGeom>
          <a:solidFill>
            <a:schemeClr val="bg1"/>
          </a:solidFill>
          <a:ln w="15875">
            <a:noFill/>
            <a:round/>
          </a:ln>
        </p:spPr>
      </p:pic>
      <p:sp>
        <p:nvSpPr>
          <p:cNvPr id="29" name="Text Placeholder 2">
            <a:extLst>
              <a:ext uri="{FF2B5EF4-FFF2-40B4-BE49-F238E27FC236}">
                <a16:creationId xmlns:a16="http://schemas.microsoft.com/office/drawing/2014/main" id="{238DC94E-AB35-4C3F-9C97-AB972101B203}"/>
              </a:ext>
            </a:extLst>
          </p:cNvPr>
          <p:cNvSpPr>
            <a:spLocks noGrp="1"/>
          </p:cNvSpPr>
          <p:nvPr>
            <p:ph type="body" sz="quarter" idx="29" hasCustomPrompt="1"/>
          </p:nvPr>
        </p:nvSpPr>
        <p:spPr>
          <a:xfrm>
            <a:off x="8975272"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0" name="Text Placeholder 2">
            <a:extLst>
              <a:ext uri="{FF2B5EF4-FFF2-40B4-BE49-F238E27FC236}">
                <a16:creationId xmlns:a16="http://schemas.microsoft.com/office/drawing/2014/main" id="{FD0A41E8-12F6-49B0-B228-F59FC62B69F8}"/>
              </a:ext>
            </a:extLst>
          </p:cNvPr>
          <p:cNvSpPr>
            <a:spLocks noGrp="1"/>
          </p:cNvSpPr>
          <p:nvPr>
            <p:ph type="body" sz="quarter" idx="28" hasCustomPrompt="1"/>
          </p:nvPr>
        </p:nvSpPr>
        <p:spPr>
          <a:xfrm>
            <a:off x="5541462"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1" name="Text Placeholder 2">
            <a:extLst>
              <a:ext uri="{FF2B5EF4-FFF2-40B4-BE49-F238E27FC236}">
                <a16:creationId xmlns:a16="http://schemas.microsoft.com/office/drawing/2014/main" id="{7EFC2F10-B149-44C1-B2CD-9F32E4EB9188}"/>
              </a:ext>
            </a:extLst>
          </p:cNvPr>
          <p:cNvSpPr>
            <a:spLocks noGrp="1"/>
          </p:cNvSpPr>
          <p:nvPr>
            <p:ph type="body" sz="quarter" idx="27" hasCustomPrompt="1"/>
          </p:nvPr>
        </p:nvSpPr>
        <p:spPr>
          <a:xfrm>
            <a:off x="2107651"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pic>
        <p:nvPicPr>
          <p:cNvPr id="34" name="Picture 33">
            <a:extLst>
              <a:ext uri="{FF2B5EF4-FFF2-40B4-BE49-F238E27FC236}">
                <a16:creationId xmlns:a16="http://schemas.microsoft.com/office/drawing/2014/main" id="{66572A78-C996-4B42-9720-04B320C25A51}"/>
              </a:ext>
            </a:extLst>
          </p:cNvPr>
          <p:cNvPicPr>
            <a:picLocks/>
          </p:cNvPicPr>
          <p:nvPr userDrawn="1"/>
        </p:nvPicPr>
        <p:blipFill>
          <a:blip r:embed="rId3"/>
          <a:stretch>
            <a:fillRect/>
          </a:stretch>
        </p:blipFill>
        <p:spPr>
          <a:xfrm>
            <a:off x="363972" y="6354500"/>
            <a:ext cx="11457496" cy="91440"/>
          </a:xfrm>
          <a:prstGeom prst="rect">
            <a:avLst/>
          </a:prstGeom>
        </p:spPr>
      </p:pic>
      <p:sp>
        <p:nvSpPr>
          <p:cNvPr id="17" name="Text Placeholder 3">
            <a:extLst>
              <a:ext uri="{FF2B5EF4-FFF2-40B4-BE49-F238E27FC236}">
                <a16:creationId xmlns:a16="http://schemas.microsoft.com/office/drawing/2014/main" id="{0577D919-E94F-B436-C08B-FD0EE31A7A26}"/>
              </a:ext>
            </a:extLst>
          </p:cNvPr>
          <p:cNvSpPr>
            <a:spLocks noGrp="1"/>
          </p:cNvSpPr>
          <p:nvPr>
            <p:ph type="body" sz="quarter" idx="34" hasCustomPrompt="1"/>
          </p:nvPr>
        </p:nvSpPr>
        <p:spPr>
          <a:xfrm>
            <a:off x="634574" y="1277657"/>
            <a:ext cx="10542487" cy="338138"/>
          </a:xfrm>
          <a:prstGeom prst="rect">
            <a:avLst/>
          </a:prstGeom>
        </p:spPr>
        <p:txBody>
          <a:bodyPr lIns="0" anchor="b"/>
          <a:lstStyle>
            <a:lvl1pPr marL="0" indent="0">
              <a:buNone/>
              <a:defRPr kumimoji="0" lang="en-US" sz="1319" b="0" i="0" u="none" strike="noStrike" kern="0" cap="none" spc="0" normalizeH="0" baseline="0" dirty="0">
                <a:ln>
                  <a:noFill/>
                </a:ln>
                <a:solidFill>
                  <a:srgbClr val="3769FF"/>
                </a:solidFill>
                <a:effectLst/>
                <a:uLnTx/>
                <a:uFillTx/>
                <a:latin typeface="Arial" pitchFamily="34" charset="0"/>
                <a:ea typeface="Geneva" charset="0"/>
                <a:cs typeface="+mn-cs"/>
              </a:defRPr>
            </a:lvl1pPr>
          </a:lstStyle>
          <a:p>
            <a:pPr marL="323060" marR="0" lvl="0" indent="-323060" algn="l" defTabSz="675449" rtl="0" eaLnBrk="0" fontAlgn="base" latinLnBrk="0" hangingPunct="0">
              <a:lnSpc>
                <a:spcPct val="100000"/>
              </a:lnSpc>
              <a:spcBef>
                <a:spcPts val="0"/>
              </a:spcBef>
              <a:spcAft>
                <a:spcPts val="0"/>
              </a:spcAft>
              <a:buClrTx/>
              <a:buSzTx/>
              <a:tabLst/>
              <a:defRPr/>
            </a:pPr>
            <a:r>
              <a:rPr lang="en-US" dirty="0"/>
              <a:t>Client Name</a:t>
            </a:r>
          </a:p>
        </p:txBody>
      </p:sp>
    </p:spTree>
    <p:extLst>
      <p:ext uri="{BB962C8B-B14F-4D97-AF65-F5344CB8AC3E}">
        <p14:creationId xmlns:p14="http://schemas.microsoft.com/office/powerpoint/2010/main" val="450930176"/>
      </p:ext>
    </p:extLst>
  </p:cSld>
  <p:clrMapOvr>
    <a:masterClrMapping/>
  </p:clrMapOvr>
  <p:extLst>
    <p:ext uri="{DCECCB84-F9BA-43D5-87BE-67443E8EF086}">
      <p15:sldGuideLst xmlns:p15="http://schemas.microsoft.com/office/powerpoint/2012/main">
        <p15:guide id="2" pos="555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A2DD6A13-DDC6-2BA0-3FB4-55E8F0405F00}"/>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1" name="Table Placeholder 2">
            <a:extLst>
              <a:ext uri="{FF2B5EF4-FFF2-40B4-BE49-F238E27FC236}">
                <a16:creationId xmlns:a16="http://schemas.microsoft.com/office/drawing/2014/main" id="{075B38DF-5291-B0DC-CF82-3A8FCF024264}"/>
              </a:ext>
            </a:extLst>
          </p:cNvPr>
          <p:cNvSpPr>
            <a:spLocks noGrp="1"/>
          </p:cNvSpPr>
          <p:nvPr>
            <p:ph type="tbl" sz="quarter" idx="27"/>
          </p:nvPr>
        </p:nvSpPr>
        <p:spPr>
          <a:xfrm>
            <a:off x="365665" y="1280160"/>
            <a:ext cx="9710854" cy="4618835"/>
          </a:xfrm>
          <a:prstGeom prst="rect">
            <a:avLst/>
          </a:prstGeom>
        </p:spPr>
        <p:txBody>
          <a:bodyPr lIns="0" tIns="0" rIns="0" bIns="0"/>
          <a:lstStyle>
            <a:lvl1pPr marL="0" indent="0">
              <a:buNone/>
              <a:defRPr sz="1200"/>
            </a:lvl1pPr>
          </a:lstStyle>
          <a:p>
            <a:r>
              <a:rPr lang="en-US" dirty="0"/>
              <a:t>Click icon to add table</a:t>
            </a:r>
          </a:p>
        </p:txBody>
      </p:sp>
      <p:sp>
        <p:nvSpPr>
          <p:cNvPr id="3" name="Footer Placeholder 2">
            <a:extLst>
              <a:ext uri="{FF2B5EF4-FFF2-40B4-BE49-F238E27FC236}">
                <a16:creationId xmlns:a16="http://schemas.microsoft.com/office/drawing/2014/main" id="{67F67F95-87A1-2368-F343-2D8BBBFA0B84}"/>
              </a:ext>
            </a:extLst>
          </p:cNvPr>
          <p:cNvSpPr>
            <a:spLocks noGrp="1"/>
          </p:cNvSpPr>
          <p:nvPr>
            <p:ph type="ftr" sz="quarter" idx="33"/>
          </p:nvPr>
        </p:nvSpPr>
        <p:spPr/>
        <p:txBody>
          <a:bodyPr/>
          <a:lstStyle/>
          <a:p>
            <a:endParaRPr lang="en-US" dirty="0"/>
          </a:p>
        </p:txBody>
      </p:sp>
      <p:pic>
        <p:nvPicPr>
          <p:cNvPr id="12" name="Picture 14">
            <a:extLst>
              <a:ext uri="{FF2B5EF4-FFF2-40B4-BE49-F238E27FC236}">
                <a16:creationId xmlns:a16="http://schemas.microsoft.com/office/drawing/2014/main" id="{4E2355CC-9DD5-8A76-4387-8100415E923B}"/>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7EF1AA18-CDA1-27F0-38BB-5DC3A4058DDA}"/>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2C19A540-C908-D1C1-41A7-00723177212B}"/>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2887054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11" name="Slide Number Placeholder 9"/>
          <p:cNvSpPr>
            <a:spLocks noGrp="1"/>
          </p:cNvSpPr>
          <p:nvPr>
            <p:ph type="sldNum" sz="quarter" idx="4"/>
          </p:nvPr>
        </p:nvSpPr>
        <p:spPr>
          <a:xfrm>
            <a:off x="11335607"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7"/>
          <p:cNvSpPr>
            <a:spLocks noGrp="1"/>
          </p:cNvSpPr>
          <p:nvPr>
            <p:ph type="body" sz="quarter" idx="15" hasCustomPrompt="1"/>
          </p:nvPr>
        </p:nvSpPr>
        <p:spPr>
          <a:xfrm>
            <a:off x="365664" y="1280163"/>
            <a:ext cx="11371723" cy="4744167"/>
          </a:xfrm>
          <a:prstGeom prst="rect">
            <a:avLst/>
          </a:prstGeom>
        </p:spPr>
        <p:txBody>
          <a:bodyPr lIns="0" anchor="b"/>
          <a:lstStyle>
            <a:lvl1pPr marL="0" indent="0">
              <a:lnSpc>
                <a:spcPct val="100000"/>
              </a:lnSpc>
              <a:spcBef>
                <a:spcPts val="0"/>
              </a:spcBef>
              <a:spcAft>
                <a:spcPts val="565"/>
              </a:spcAft>
              <a:buNone/>
              <a:defRPr sz="848" b="0" baseline="0">
                <a:latin typeface="Arial Narrow" panose="020B0606020202030204" pitchFamily="34" charset="0"/>
                <a:cs typeface="Arial" panose="020B0604020202020204" pitchFamily="34" charset="0"/>
              </a:defRPr>
            </a:lvl1pPr>
          </a:lstStyle>
          <a:p>
            <a:pPr lvl="0"/>
            <a:r>
              <a:rPr lang="en-US" dirty="0"/>
              <a:t>Important Information/Disclosure here</a:t>
            </a:r>
          </a:p>
        </p:txBody>
      </p:sp>
      <p:pic>
        <p:nvPicPr>
          <p:cNvPr id="17" name="Picture 14">
            <a:extLst>
              <a:ext uri="{FF2B5EF4-FFF2-40B4-BE49-F238E27FC236}">
                <a16:creationId xmlns:a16="http://schemas.microsoft.com/office/drawing/2014/main" id="{7C4A5678-4B5E-42A8-B551-AA41090A3F65}"/>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3" name="Footer Placeholder 2">
            <a:extLst>
              <a:ext uri="{FF2B5EF4-FFF2-40B4-BE49-F238E27FC236}">
                <a16:creationId xmlns:a16="http://schemas.microsoft.com/office/drawing/2014/main" id="{CA095376-6043-4D85-B424-07698B024E39}"/>
              </a:ext>
            </a:extLst>
          </p:cNvPr>
          <p:cNvSpPr>
            <a:spLocks noGrp="1"/>
          </p:cNvSpPr>
          <p:nvPr>
            <p:ph type="ftr" sz="quarter" idx="27"/>
          </p:nvPr>
        </p:nvSpPr>
        <p:spPr/>
        <p:txBody>
          <a:bodyPr/>
          <a:lstStyle/>
          <a:p>
            <a:endParaRPr lang="en-US" dirty="0"/>
          </a:p>
        </p:txBody>
      </p:sp>
      <p:sp>
        <p:nvSpPr>
          <p:cNvPr id="10" name="Text Placeholder 3">
            <a:extLst>
              <a:ext uri="{FF2B5EF4-FFF2-40B4-BE49-F238E27FC236}">
                <a16:creationId xmlns:a16="http://schemas.microsoft.com/office/drawing/2014/main" id="{2F460F0F-54DE-37C7-A8E9-6C6EF7018675}"/>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9" name="Text Placeholder 3">
            <a:extLst>
              <a:ext uri="{FF2B5EF4-FFF2-40B4-BE49-F238E27FC236}">
                <a16:creationId xmlns:a16="http://schemas.microsoft.com/office/drawing/2014/main" id="{60B7D65E-89AD-15C4-D566-2FF626D9368D}"/>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2833442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ree Chart/Tab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0B9FE56-B652-4D9E-A409-596B69322B28}"/>
              </a:ext>
            </a:extLst>
          </p:cNvPr>
          <p:cNvSpPr>
            <a:spLocks noGrp="1"/>
          </p:cNvSpPr>
          <p:nvPr>
            <p:ph type="ftr" sz="quarter" idx="37"/>
          </p:nvPr>
        </p:nvSpPr>
        <p:spPr/>
        <p:txBody>
          <a:bodyPr/>
          <a:lstStyle/>
          <a:p>
            <a:endParaRPr lang="en-US" dirty="0"/>
          </a:p>
        </p:txBody>
      </p:sp>
      <p:sp>
        <p:nvSpPr>
          <p:cNvPr id="18" name="Text Placeholder 20">
            <a:extLst>
              <a:ext uri="{FF2B5EF4-FFF2-40B4-BE49-F238E27FC236}">
                <a16:creationId xmlns:a16="http://schemas.microsoft.com/office/drawing/2014/main" id="{CB8090CD-53B1-07D1-7B81-EB62CDCD2760}"/>
              </a:ext>
            </a:extLst>
          </p:cNvPr>
          <p:cNvSpPr>
            <a:spLocks noGrp="1"/>
          </p:cNvSpPr>
          <p:nvPr>
            <p:ph type="body" sz="quarter" idx="43" hasCustomPrompt="1"/>
          </p:nvPr>
        </p:nvSpPr>
        <p:spPr>
          <a:xfrm>
            <a:off x="365665" y="1280160"/>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9" name="Content Placeholder 2">
            <a:extLst>
              <a:ext uri="{FF2B5EF4-FFF2-40B4-BE49-F238E27FC236}">
                <a16:creationId xmlns:a16="http://schemas.microsoft.com/office/drawing/2014/main" id="{FF1E2D91-42D7-D0E8-ADB0-353A2CC160CE}"/>
              </a:ext>
            </a:extLst>
          </p:cNvPr>
          <p:cNvSpPr>
            <a:spLocks noGrp="1"/>
          </p:cNvSpPr>
          <p:nvPr>
            <p:ph sz="quarter" idx="30" hasCustomPrompt="1"/>
          </p:nvPr>
        </p:nvSpPr>
        <p:spPr>
          <a:xfrm>
            <a:off x="365665" y="1828800"/>
            <a:ext cx="3656648" cy="415502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tabLst/>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0" name="Text Placeholder 20">
            <a:extLst>
              <a:ext uri="{FF2B5EF4-FFF2-40B4-BE49-F238E27FC236}">
                <a16:creationId xmlns:a16="http://schemas.microsoft.com/office/drawing/2014/main" id="{FA50964B-0445-5095-D68A-4E323815E606}"/>
              </a:ext>
            </a:extLst>
          </p:cNvPr>
          <p:cNvSpPr>
            <a:spLocks noGrp="1"/>
          </p:cNvSpPr>
          <p:nvPr>
            <p:ph type="body" sz="quarter" idx="10" hasCustomPrompt="1"/>
          </p:nvPr>
        </p:nvSpPr>
        <p:spPr>
          <a:xfrm>
            <a:off x="4266089" y="1280159"/>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1" name="Content Placeholder 2">
            <a:extLst>
              <a:ext uri="{FF2B5EF4-FFF2-40B4-BE49-F238E27FC236}">
                <a16:creationId xmlns:a16="http://schemas.microsoft.com/office/drawing/2014/main" id="{BA0D027B-76B2-8F16-FAEE-261A311D8080}"/>
              </a:ext>
            </a:extLst>
          </p:cNvPr>
          <p:cNvSpPr>
            <a:spLocks noGrp="1"/>
          </p:cNvSpPr>
          <p:nvPr>
            <p:ph sz="quarter" idx="46" hasCustomPrompt="1"/>
          </p:nvPr>
        </p:nvSpPr>
        <p:spPr>
          <a:xfrm>
            <a:off x="4266089" y="1831340"/>
            <a:ext cx="3656648" cy="415248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Text Placeholder 20">
            <a:extLst>
              <a:ext uri="{FF2B5EF4-FFF2-40B4-BE49-F238E27FC236}">
                <a16:creationId xmlns:a16="http://schemas.microsoft.com/office/drawing/2014/main" id="{BADD6EEB-301E-A7AD-2F9E-CBBACD083F00}"/>
              </a:ext>
            </a:extLst>
          </p:cNvPr>
          <p:cNvSpPr>
            <a:spLocks noGrp="1"/>
          </p:cNvSpPr>
          <p:nvPr>
            <p:ph type="body" sz="quarter" idx="39" hasCustomPrompt="1"/>
          </p:nvPr>
        </p:nvSpPr>
        <p:spPr>
          <a:xfrm>
            <a:off x="8166066" y="1276141"/>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3" name="Content Placeholder 2">
            <a:extLst>
              <a:ext uri="{FF2B5EF4-FFF2-40B4-BE49-F238E27FC236}">
                <a16:creationId xmlns:a16="http://schemas.microsoft.com/office/drawing/2014/main" id="{F0FB3BA9-53EE-AF69-F9AF-E05E7B1B9078}"/>
              </a:ext>
            </a:extLst>
          </p:cNvPr>
          <p:cNvSpPr>
            <a:spLocks noGrp="1"/>
          </p:cNvSpPr>
          <p:nvPr>
            <p:ph sz="quarter" idx="34" hasCustomPrompt="1"/>
          </p:nvPr>
        </p:nvSpPr>
        <p:spPr>
          <a:xfrm>
            <a:off x="8166513" y="1831340"/>
            <a:ext cx="3656648" cy="415248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24" name="Picture 14">
            <a:extLst>
              <a:ext uri="{FF2B5EF4-FFF2-40B4-BE49-F238E27FC236}">
                <a16:creationId xmlns:a16="http://schemas.microsoft.com/office/drawing/2014/main" id="{3C74B071-7F39-1E44-4CFE-93BADF88343A}"/>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26" name="Text Placeholder 3">
            <a:extLst>
              <a:ext uri="{FF2B5EF4-FFF2-40B4-BE49-F238E27FC236}">
                <a16:creationId xmlns:a16="http://schemas.microsoft.com/office/drawing/2014/main" id="{9FB91E28-8162-BC7F-81E8-18E9186976B1}"/>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3" name="Text Placeholder 3">
            <a:extLst>
              <a:ext uri="{FF2B5EF4-FFF2-40B4-BE49-F238E27FC236}">
                <a16:creationId xmlns:a16="http://schemas.microsoft.com/office/drawing/2014/main" id="{1EDADC4C-0392-CAFB-BD68-1E47430B5537}"/>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FFD0F990-E121-26C6-78B9-5DEB71EA3992}"/>
              </a:ext>
            </a:extLst>
          </p:cNvPr>
          <p:cNvSpPr>
            <a:spLocks noGrp="1"/>
          </p:cNvSpPr>
          <p:nvPr>
            <p:ph type="sldNum" sz="quarter" idx="47"/>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2470061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ree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A0F702B-DE3A-3EF5-7B70-E83614EEA4C7}"/>
              </a:ext>
            </a:extLst>
          </p:cNvPr>
          <p:cNvSpPr>
            <a:spLocks noGrp="1"/>
          </p:cNvSpPr>
          <p:nvPr>
            <p:ph type="chart" sz="quarter" idx="47"/>
          </p:nvPr>
        </p:nvSpPr>
        <p:spPr>
          <a:xfrm>
            <a:off x="363972" y="1831975"/>
            <a:ext cx="3656648" cy="4151313"/>
          </a:xfrm>
          <a:prstGeom prst="rect">
            <a:avLst/>
          </a:prstGeom>
        </p:spPr>
        <p:txBody>
          <a:bodyPr/>
          <a:lstStyle>
            <a:lvl1pPr marL="0" indent="0">
              <a:buNone/>
              <a:defRPr sz="1400"/>
            </a:lvl1pPr>
          </a:lstStyle>
          <a:p>
            <a:endParaRPr lang="en-US" dirty="0"/>
          </a:p>
        </p:txBody>
      </p:sp>
      <p:sp>
        <p:nvSpPr>
          <p:cNvPr id="15" name="Chart Placeholder 2">
            <a:extLst>
              <a:ext uri="{FF2B5EF4-FFF2-40B4-BE49-F238E27FC236}">
                <a16:creationId xmlns:a16="http://schemas.microsoft.com/office/drawing/2014/main" id="{5886E87E-5CDD-E63C-D7BD-4A91A87C8A3A}"/>
              </a:ext>
            </a:extLst>
          </p:cNvPr>
          <p:cNvSpPr>
            <a:spLocks noGrp="1"/>
          </p:cNvSpPr>
          <p:nvPr>
            <p:ph type="chart" sz="quarter" idx="48"/>
          </p:nvPr>
        </p:nvSpPr>
        <p:spPr>
          <a:xfrm>
            <a:off x="4278569" y="1831975"/>
            <a:ext cx="3656648" cy="4151313"/>
          </a:xfrm>
          <a:prstGeom prst="rect">
            <a:avLst/>
          </a:prstGeom>
        </p:spPr>
        <p:txBody>
          <a:bodyPr/>
          <a:lstStyle>
            <a:lvl1pPr marL="0" indent="0">
              <a:buNone/>
              <a:defRPr sz="1400"/>
            </a:lvl1pPr>
          </a:lstStyle>
          <a:p>
            <a:endParaRPr lang="en-US" dirty="0"/>
          </a:p>
        </p:txBody>
      </p:sp>
      <p:sp>
        <p:nvSpPr>
          <p:cNvPr id="17" name="Chart Placeholder 2">
            <a:extLst>
              <a:ext uri="{FF2B5EF4-FFF2-40B4-BE49-F238E27FC236}">
                <a16:creationId xmlns:a16="http://schemas.microsoft.com/office/drawing/2014/main" id="{69FCBC4E-8E06-6EBB-F040-6D8E0645A759}"/>
              </a:ext>
            </a:extLst>
          </p:cNvPr>
          <p:cNvSpPr>
            <a:spLocks noGrp="1"/>
          </p:cNvSpPr>
          <p:nvPr>
            <p:ph type="chart" sz="quarter" idx="49"/>
          </p:nvPr>
        </p:nvSpPr>
        <p:spPr>
          <a:xfrm>
            <a:off x="8178993" y="1839075"/>
            <a:ext cx="3656648" cy="4151313"/>
          </a:xfrm>
          <a:prstGeom prst="rect">
            <a:avLst/>
          </a:prstGeom>
        </p:spPr>
        <p:txBody>
          <a:bodyPr/>
          <a:lstStyle>
            <a:lvl1pPr marL="0" indent="0">
              <a:buNone/>
              <a:defRPr sz="1400"/>
            </a:lvl1pPr>
          </a:lstStyle>
          <a:p>
            <a:endParaRPr lang="en-US" dirty="0"/>
          </a:p>
        </p:txBody>
      </p:sp>
      <p:sp>
        <p:nvSpPr>
          <p:cNvPr id="6" name="Footer Placeholder 5">
            <a:extLst>
              <a:ext uri="{FF2B5EF4-FFF2-40B4-BE49-F238E27FC236}">
                <a16:creationId xmlns:a16="http://schemas.microsoft.com/office/drawing/2014/main" id="{90B9FE56-B652-4D9E-A409-596B69322B28}"/>
              </a:ext>
            </a:extLst>
          </p:cNvPr>
          <p:cNvSpPr>
            <a:spLocks noGrp="1"/>
          </p:cNvSpPr>
          <p:nvPr>
            <p:ph type="ftr" sz="quarter" idx="37"/>
          </p:nvPr>
        </p:nvSpPr>
        <p:spPr/>
        <p:txBody>
          <a:bodyPr/>
          <a:lstStyle/>
          <a:p>
            <a:endParaRPr lang="en-US" dirty="0"/>
          </a:p>
        </p:txBody>
      </p:sp>
      <p:sp>
        <p:nvSpPr>
          <p:cNvPr id="18" name="Text Placeholder 20">
            <a:extLst>
              <a:ext uri="{FF2B5EF4-FFF2-40B4-BE49-F238E27FC236}">
                <a16:creationId xmlns:a16="http://schemas.microsoft.com/office/drawing/2014/main" id="{CB8090CD-53B1-07D1-7B81-EB62CDCD2760}"/>
              </a:ext>
            </a:extLst>
          </p:cNvPr>
          <p:cNvSpPr>
            <a:spLocks noGrp="1"/>
          </p:cNvSpPr>
          <p:nvPr>
            <p:ph type="body" sz="quarter" idx="43" hasCustomPrompt="1"/>
          </p:nvPr>
        </p:nvSpPr>
        <p:spPr>
          <a:xfrm>
            <a:off x="365665" y="1280160"/>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0" name="Text Placeholder 20">
            <a:extLst>
              <a:ext uri="{FF2B5EF4-FFF2-40B4-BE49-F238E27FC236}">
                <a16:creationId xmlns:a16="http://schemas.microsoft.com/office/drawing/2014/main" id="{FA50964B-0445-5095-D68A-4E323815E606}"/>
              </a:ext>
            </a:extLst>
          </p:cNvPr>
          <p:cNvSpPr>
            <a:spLocks noGrp="1"/>
          </p:cNvSpPr>
          <p:nvPr>
            <p:ph type="body" sz="quarter" idx="10" hasCustomPrompt="1"/>
          </p:nvPr>
        </p:nvSpPr>
        <p:spPr>
          <a:xfrm>
            <a:off x="4266089" y="1280159"/>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2" name="Text Placeholder 20">
            <a:extLst>
              <a:ext uri="{FF2B5EF4-FFF2-40B4-BE49-F238E27FC236}">
                <a16:creationId xmlns:a16="http://schemas.microsoft.com/office/drawing/2014/main" id="{BADD6EEB-301E-A7AD-2F9E-CBBACD083F00}"/>
              </a:ext>
            </a:extLst>
          </p:cNvPr>
          <p:cNvSpPr>
            <a:spLocks noGrp="1"/>
          </p:cNvSpPr>
          <p:nvPr>
            <p:ph type="body" sz="quarter" idx="39" hasCustomPrompt="1"/>
          </p:nvPr>
        </p:nvSpPr>
        <p:spPr>
          <a:xfrm>
            <a:off x="8166066" y="1276141"/>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pic>
        <p:nvPicPr>
          <p:cNvPr id="24" name="Picture 14">
            <a:extLst>
              <a:ext uri="{FF2B5EF4-FFF2-40B4-BE49-F238E27FC236}">
                <a16:creationId xmlns:a16="http://schemas.microsoft.com/office/drawing/2014/main" id="{3C74B071-7F39-1E44-4CFE-93BADF88343A}"/>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26" name="Text Placeholder 3">
            <a:extLst>
              <a:ext uri="{FF2B5EF4-FFF2-40B4-BE49-F238E27FC236}">
                <a16:creationId xmlns:a16="http://schemas.microsoft.com/office/drawing/2014/main" id="{8A32E997-5C4D-1EF3-7A49-B985644EDB28}"/>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3" name="Text Placeholder 3">
            <a:extLst>
              <a:ext uri="{FF2B5EF4-FFF2-40B4-BE49-F238E27FC236}">
                <a16:creationId xmlns:a16="http://schemas.microsoft.com/office/drawing/2014/main" id="{AF57EF3F-40B3-0E85-395E-A7B03A08571F}"/>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6CB1D828-F2E7-AAB1-F97D-A871E24C31FB}"/>
              </a:ext>
            </a:extLst>
          </p:cNvPr>
          <p:cNvSpPr>
            <a:spLocks noGrp="1"/>
          </p:cNvSpPr>
          <p:nvPr>
            <p:ph type="sldNum" sz="quarter" idx="5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9732060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F40C4E35-498D-B5C5-A669-EAE71C15976C}"/>
              </a:ext>
            </a:extLst>
          </p:cNvPr>
          <p:cNvSpPr>
            <a:spLocks noGrp="1"/>
          </p:cNvSpPr>
          <p:nvPr>
            <p:ph type="body" sz="quarter" idx="11" hasCustomPrompt="1"/>
          </p:nvPr>
        </p:nvSpPr>
        <p:spPr>
          <a:xfrm>
            <a:off x="964349" y="860613"/>
            <a:ext cx="6703854" cy="1015663"/>
          </a:xfrm>
          <a:prstGeom prst="rect">
            <a:avLst/>
          </a:prstGeom>
          <a:ln w="15875">
            <a:noFill/>
          </a:ln>
        </p:spPr>
        <p:txBody>
          <a:bodyPr wrap="square" lIns="0" tIns="0" rIns="0" bIns="0" anchor="t" anchorCtr="0">
            <a:spAutoFit/>
          </a:bodyPr>
          <a:lstStyle>
            <a:lvl1pPr marL="0" indent="0">
              <a:spcBef>
                <a:spcPts val="0"/>
              </a:spcBef>
              <a:spcAft>
                <a:spcPts val="0"/>
              </a:spcAft>
              <a:buNone/>
              <a:defRPr sz="3400" b="1" cap="none" baseline="0">
                <a:solidFill>
                  <a:schemeClr val="tx1"/>
                </a:solidFill>
                <a:latin typeface="Arial" panose="020B0604020202020204" pitchFamily="34" charset="0"/>
                <a:cs typeface="Arial" panose="020B0604020202020204" pitchFamily="34" charset="0"/>
              </a:defRPr>
            </a:lvl1pPr>
            <a:lvl2pPr marL="0" indent="0">
              <a:spcBef>
                <a:spcPts val="1200"/>
              </a:spcBef>
              <a:buNone/>
              <a:defRPr sz="2200">
                <a:solidFill>
                  <a:schemeClr val="tx1"/>
                </a:solidFill>
                <a:latin typeface="Arial" panose="020B0604020202020204" pitchFamily="34" charset="0"/>
                <a:cs typeface="Arial" panose="020B0604020202020204" pitchFamily="34" charset="0"/>
              </a:defRPr>
            </a:lvl2pPr>
          </a:lstStyle>
          <a:p>
            <a:pPr lvl="0"/>
            <a:r>
              <a:rPr lang="en-US"/>
              <a:t>Section break title</a:t>
            </a:r>
          </a:p>
          <a:p>
            <a:pPr lvl="1"/>
            <a:r>
              <a:rPr lang="en-US"/>
              <a:t>Second level</a:t>
            </a:r>
          </a:p>
        </p:txBody>
      </p:sp>
      <p:pic>
        <p:nvPicPr>
          <p:cNvPr id="7" name="Picture 6">
            <a:extLst>
              <a:ext uri="{FF2B5EF4-FFF2-40B4-BE49-F238E27FC236}">
                <a16:creationId xmlns:a16="http://schemas.microsoft.com/office/drawing/2014/main" id="{7258809F-3D82-293F-BD79-249C1CA800F9}"/>
              </a:ext>
            </a:extLst>
          </p:cNvPr>
          <p:cNvPicPr>
            <a:picLocks noChangeAspect="1"/>
          </p:cNvPicPr>
          <p:nvPr userDrawn="1"/>
        </p:nvPicPr>
        <p:blipFill>
          <a:blip r:embed="rId2"/>
          <a:stretch>
            <a:fillRect/>
          </a:stretch>
        </p:blipFill>
        <p:spPr>
          <a:xfrm>
            <a:off x="363972" y="6264991"/>
            <a:ext cx="11448185" cy="134931"/>
          </a:xfrm>
          <a:prstGeom prst="rect">
            <a:avLst/>
          </a:prstGeom>
        </p:spPr>
      </p:pic>
    </p:spTree>
    <p:extLst>
      <p:ext uri="{BB962C8B-B14F-4D97-AF65-F5344CB8AC3E}">
        <p14:creationId xmlns:p14="http://schemas.microsoft.com/office/powerpoint/2010/main" val="2201965882"/>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71E880-ED7C-4754-B45C-2113FF38E596}"/>
              </a:ext>
            </a:extLst>
          </p:cNvPr>
          <p:cNvPicPr>
            <a:picLocks noChangeAspect="1"/>
          </p:cNvPicPr>
          <p:nvPr userDrawn="1"/>
        </p:nvPicPr>
        <p:blipFill>
          <a:blip r:embed="rId2"/>
          <a:srcRect/>
          <a:stretch/>
        </p:blipFill>
        <p:spPr>
          <a:xfrm>
            <a:off x="1" y="0"/>
            <a:ext cx="12188825" cy="6858000"/>
          </a:xfrm>
          <a:prstGeom prst="rect">
            <a:avLst/>
          </a:prstGeom>
        </p:spPr>
      </p:pic>
      <p:sp>
        <p:nvSpPr>
          <p:cNvPr id="3" name="exstream_shape42">
            <a:extLst>
              <a:ext uri="{FF2B5EF4-FFF2-40B4-BE49-F238E27FC236}">
                <a16:creationId xmlns:a16="http://schemas.microsoft.com/office/drawing/2014/main" id="{091A5B60-F6C5-44D2-9A8B-DB87B498AE38}"/>
              </a:ext>
            </a:extLst>
          </p:cNvPr>
          <p:cNvSpPr>
            <a:spLocks noChangeArrowheads="1"/>
          </p:cNvSpPr>
          <p:nvPr userDrawn="1"/>
        </p:nvSpPr>
        <p:spPr bwMode="auto">
          <a:xfrm>
            <a:off x="369304" y="6537960"/>
            <a:ext cx="10969943" cy="161084"/>
          </a:xfrm>
          <a:prstGeom prst="rect">
            <a:avLst/>
          </a:prstGeom>
          <a:noFill/>
          <a:ln>
            <a:noFill/>
          </a:ln>
        </p:spPr>
        <p:txBody>
          <a:bodyPr lIns="0" tIns="0" rIns="0" bIns="0" anchor="b"/>
          <a:lstStyle/>
          <a:p>
            <a:pPr marL="0" marR="0" lvl="0" indent="0" algn="l" defTabSz="190047" rtl="0" eaLnBrk="1" fontAlgn="base" latinLnBrk="0" hangingPunct="1">
              <a:lnSpc>
                <a:spcPct val="100000"/>
              </a:lnSpc>
              <a:spcBef>
                <a:spcPct val="0"/>
              </a:spcBef>
              <a:spcAft>
                <a:spcPct val="0"/>
              </a:spcAft>
              <a:buClrTx/>
              <a:buSzTx/>
              <a:buFontTx/>
              <a:buNone/>
              <a:tabLst/>
              <a:defRPr/>
            </a:pPr>
            <a:r>
              <a:rPr kumimoji="0" lang="en-US" sz="848"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For Financial Professional Use Only / Not for Distribution to the Public</a:t>
            </a:r>
          </a:p>
        </p:txBody>
      </p:sp>
      <p:sp>
        <p:nvSpPr>
          <p:cNvPr id="4" name="Text Placeholder 4"/>
          <p:cNvSpPr>
            <a:spLocks noGrp="1"/>
          </p:cNvSpPr>
          <p:nvPr>
            <p:ph type="body" sz="quarter" idx="10" hasCustomPrompt="1"/>
          </p:nvPr>
        </p:nvSpPr>
        <p:spPr>
          <a:xfrm>
            <a:off x="1584547" y="1371600"/>
            <a:ext cx="9141619" cy="1017078"/>
          </a:xfrm>
          <a:prstGeom prst="rect">
            <a:avLst/>
          </a:prstGeom>
        </p:spPr>
        <p:txBody>
          <a:bodyPr lIns="0" tIns="0" rIns="0" bIns="0">
            <a:spAutoFit/>
          </a:bodyPr>
          <a:lstStyle>
            <a:lvl1pPr marL="195931" indent="0">
              <a:lnSpc>
                <a:spcPct val="100000"/>
              </a:lnSpc>
              <a:spcBef>
                <a:spcPts val="0"/>
              </a:spcBef>
              <a:spcAft>
                <a:spcPts val="1131"/>
              </a:spcAft>
              <a:buNone/>
              <a:defRPr b="1">
                <a:solidFill>
                  <a:schemeClr val="bg1"/>
                </a:solidFill>
                <a:latin typeface="Arial" panose="020B0604020202020204" pitchFamily="34" charset="0"/>
                <a:cs typeface="Arial" panose="020B0604020202020204" pitchFamily="34" charset="0"/>
              </a:defRPr>
            </a:lvl1pPr>
            <a:lvl2pPr marL="195931" indent="-195931">
              <a:lnSpc>
                <a:spcPct val="100000"/>
              </a:lnSpc>
              <a:spcBef>
                <a:spcPts val="0"/>
              </a:spcBef>
              <a:buNone/>
              <a:defRPr sz="1507" b="1">
                <a:solidFill>
                  <a:schemeClr val="bg1"/>
                </a:solidFill>
                <a:latin typeface="Arial" panose="020B0604020202020204" pitchFamily="34" charset="0"/>
                <a:cs typeface="Arial" panose="020B0604020202020204" pitchFamily="34" charset="0"/>
              </a:defRPr>
            </a:lvl2pPr>
            <a:lvl3pPr marL="195931" indent="-195931">
              <a:lnSpc>
                <a:spcPct val="100000"/>
              </a:lnSpc>
              <a:spcBef>
                <a:spcPts val="0"/>
              </a:spcBef>
              <a:buNone/>
              <a:defRPr sz="1131">
                <a:solidFill>
                  <a:schemeClr val="bg1"/>
                </a:solidFill>
                <a:latin typeface="Arial" panose="020B0604020202020204" pitchFamily="34" charset="0"/>
                <a:cs typeface="Arial" panose="020B0604020202020204" pitchFamily="34" charset="0"/>
              </a:defRPr>
            </a:lvl3pPr>
            <a:lvl4pPr marL="0" indent="0">
              <a:lnSpc>
                <a:spcPts val="1696"/>
              </a:lnSpc>
              <a:spcBef>
                <a:spcPts val="0"/>
              </a:spcBef>
              <a:buNone/>
              <a:defRPr sz="1319">
                <a:solidFill>
                  <a:schemeClr val="bg1"/>
                </a:solidFill>
              </a:defRPr>
            </a:lvl4pPr>
            <a:lvl5pPr marL="0" indent="0">
              <a:lnSpc>
                <a:spcPts val="1696"/>
              </a:lnSpc>
              <a:spcBef>
                <a:spcPts val="0"/>
              </a:spcBef>
              <a:buNone/>
              <a:defRPr sz="1319">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8" name="TextBox 7">
            <a:extLst>
              <a:ext uri="{FF2B5EF4-FFF2-40B4-BE49-F238E27FC236}">
                <a16:creationId xmlns:a16="http://schemas.microsoft.com/office/drawing/2014/main" id="{00DDEE53-F67F-4FD6-A368-9573F7C86E79}"/>
              </a:ext>
            </a:extLst>
          </p:cNvPr>
          <p:cNvSpPr txBox="1"/>
          <p:nvPr userDrawn="1"/>
        </p:nvSpPr>
        <p:spPr>
          <a:xfrm>
            <a:off x="1302731" y="1012131"/>
            <a:ext cx="617808" cy="1391920"/>
          </a:xfrm>
          <a:prstGeom prst="rect">
            <a:avLst/>
          </a:prstGeom>
          <a:noFill/>
        </p:spPr>
        <p:txBody>
          <a:bodyPr wrap="square" lIns="0" tIns="0" rIns="0" bIns="0" rtlCol="0">
            <a:spAutoFit/>
          </a:bodyPr>
          <a:lstStyle/>
          <a:p>
            <a:r>
              <a:rPr lang="en-US" sz="9045" dirty="0">
                <a:solidFill>
                  <a:schemeClr val="bg1"/>
                </a:solidFill>
              </a:rPr>
              <a:t>“</a:t>
            </a:r>
          </a:p>
        </p:txBody>
      </p:sp>
    </p:spTree>
    <p:extLst>
      <p:ext uri="{BB962C8B-B14F-4D97-AF65-F5344CB8AC3E}">
        <p14:creationId xmlns:p14="http://schemas.microsoft.com/office/powerpoint/2010/main" val="2401597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pic>
        <p:nvPicPr>
          <p:cNvPr id="18" name="Picture 14">
            <a:extLst>
              <a:ext uri="{FF2B5EF4-FFF2-40B4-BE49-F238E27FC236}">
                <a16:creationId xmlns:a16="http://schemas.microsoft.com/office/drawing/2014/main" id="{0C19C8E4-D408-4002-AE10-2506D45DF871}"/>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4" name="Content Placeholder 2">
            <a:extLst>
              <a:ext uri="{FF2B5EF4-FFF2-40B4-BE49-F238E27FC236}">
                <a16:creationId xmlns:a16="http://schemas.microsoft.com/office/drawing/2014/main" id="{CFA8C9BD-4003-4B48-96A4-E470A98A81E9}"/>
              </a:ext>
            </a:extLst>
          </p:cNvPr>
          <p:cNvSpPr>
            <a:spLocks noGrp="1"/>
          </p:cNvSpPr>
          <p:nvPr>
            <p:ph sz="quarter" idx="42" hasCustomPrompt="1"/>
          </p:nvPr>
        </p:nvSpPr>
        <p:spPr>
          <a:xfrm>
            <a:off x="6338189" y="3650818"/>
            <a:ext cx="5484971" cy="2033702"/>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0B47F275-FDA0-487F-9E4B-52EB5ECCD85A}"/>
              </a:ext>
            </a:extLst>
          </p:cNvPr>
          <p:cNvSpPr>
            <a:spLocks noGrp="1"/>
          </p:cNvSpPr>
          <p:nvPr>
            <p:ph sz="quarter" idx="41" hasCustomPrompt="1"/>
          </p:nvPr>
        </p:nvSpPr>
        <p:spPr>
          <a:xfrm>
            <a:off x="6338189" y="1280160"/>
            <a:ext cx="5484971" cy="2011681"/>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083B94AE-0941-4A4B-B2C7-F3E5D621BFD0}"/>
              </a:ext>
            </a:extLst>
          </p:cNvPr>
          <p:cNvSpPr>
            <a:spLocks noGrp="1"/>
          </p:cNvSpPr>
          <p:nvPr>
            <p:ph sz="quarter" idx="33" hasCustomPrompt="1"/>
          </p:nvPr>
        </p:nvSpPr>
        <p:spPr>
          <a:xfrm>
            <a:off x="365665" y="3653244"/>
            <a:ext cx="5484971" cy="2033702"/>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Content Placeholder 2">
            <a:extLst>
              <a:ext uri="{FF2B5EF4-FFF2-40B4-BE49-F238E27FC236}">
                <a16:creationId xmlns:a16="http://schemas.microsoft.com/office/drawing/2014/main" id="{034282EB-3B73-40B4-AEB7-4D985940FB0F}"/>
              </a:ext>
            </a:extLst>
          </p:cNvPr>
          <p:cNvSpPr>
            <a:spLocks noGrp="1"/>
          </p:cNvSpPr>
          <p:nvPr>
            <p:ph sz="quarter" idx="30" hasCustomPrompt="1"/>
          </p:nvPr>
        </p:nvSpPr>
        <p:spPr>
          <a:xfrm>
            <a:off x="365665" y="1280160"/>
            <a:ext cx="5484971" cy="2011681"/>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Text Placeholder 3">
            <a:extLst>
              <a:ext uri="{FF2B5EF4-FFF2-40B4-BE49-F238E27FC236}">
                <a16:creationId xmlns:a16="http://schemas.microsoft.com/office/drawing/2014/main" id="{21130AB6-4EB8-F761-9BC2-1F3035FE8AE1}"/>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4" name="Text Placeholder 3">
            <a:extLst>
              <a:ext uri="{FF2B5EF4-FFF2-40B4-BE49-F238E27FC236}">
                <a16:creationId xmlns:a16="http://schemas.microsoft.com/office/drawing/2014/main" id="{1881C8C3-58E6-C70F-5693-B1097797E95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3" name="Slide Number Placeholder 2">
            <a:extLst>
              <a:ext uri="{FF2B5EF4-FFF2-40B4-BE49-F238E27FC236}">
                <a16:creationId xmlns:a16="http://schemas.microsoft.com/office/drawing/2014/main" id="{3FEB05E7-466B-1373-6145-32019CF99AF3}"/>
              </a:ext>
            </a:extLst>
          </p:cNvPr>
          <p:cNvSpPr>
            <a:spLocks noGrp="1"/>
          </p:cNvSpPr>
          <p:nvPr>
            <p:ph type="sldNum" sz="quarter" idx="44"/>
          </p:nvPr>
        </p:nvSpPr>
        <p:spPr/>
        <p:txBody>
          <a:bodyPr/>
          <a:lstStyle/>
          <a:p>
            <a:fld id="{8DEE4CCE-E124-4EEF-808B-DF88997C2318}" type="slidenum">
              <a:rPr lang="en-US" smtClean="0"/>
              <a:pPr/>
              <a:t>‹#›</a:t>
            </a:fld>
            <a:endParaRPr lang="en-US" dirty="0"/>
          </a:p>
        </p:txBody>
      </p:sp>
      <p:sp>
        <p:nvSpPr>
          <p:cNvPr id="4" name="Footer Placeholder 3">
            <a:extLst>
              <a:ext uri="{FF2B5EF4-FFF2-40B4-BE49-F238E27FC236}">
                <a16:creationId xmlns:a16="http://schemas.microsoft.com/office/drawing/2014/main" id="{86B249EE-09D9-7A26-5D46-74A2C14C0CBB}"/>
              </a:ext>
            </a:extLst>
          </p:cNvPr>
          <p:cNvSpPr>
            <a:spLocks noGrp="1"/>
          </p:cNvSpPr>
          <p:nvPr>
            <p:ph type="ftr" sz="quarter" idx="45"/>
          </p:nvPr>
        </p:nvSpPr>
        <p:spPr/>
        <p:txBody>
          <a:bodyPr/>
          <a:lstStyle/>
          <a:p>
            <a:endParaRPr lang="en-US" dirty="0"/>
          </a:p>
        </p:txBody>
      </p:sp>
    </p:spTree>
    <p:extLst>
      <p:ext uri="{BB962C8B-B14F-4D97-AF65-F5344CB8AC3E}">
        <p14:creationId xmlns:p14="http://schemas.microsoft.com/office/powerpoint/2010/main" val="25292166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B75B6ADC-F02E-7132-0F49-7A45F11C6FD2}"/>
              </a:ext>
            </a:extLst>
          </p:cNvPr>
          <p:cNvSpPr>
            <a:spLocks noGrp="1"/>
          </p:cNvSpPr>
          <p:nvPr>
            <p:ph type="chart" sz="quarter" idx="33"/>
          </p:nvPr>
        </p:nvSpPr>
        <p:spPr>
          <a:xfrm>
            <a:off x="363973" y="1736725"/>
            <a:ext cx="11456649" cy="3841750"/>
          </a:xfrm>
          <a:prstGeom prst="rect">
            <a:avLst/>
          </a:prstGeom>
        </p:spPr>
        <p:txBody>
          <a:bodyPr/>
          <a:lstStyle>
            <a:lvl1pPr marL="0" indent="0">
              <a:buNone/>
              <a:defRPr sz="1400"/>
            </a:lvl1pPr>
          </a:lstStyle>
          <a:p>
            <a:endParaRPr lang="en-US" dirty="0"/>
          </a:p>
        </p:txBody>
      </p:sp>
      <p:sp>
        <p:nvSpPr>
          <p:cNvPr id="7" name="Footer Placeholder 6">
            <a:extLst>
              <a:ext uri="{FF2B5EF4-FFF2-40B4-BE49-F238E27FC236}">
                <a16:creationId xmlns:a16="http://schemas.microsoft.com/office/drawing/2014/main" id="{975C5C75-A1EB-4EDA-8717-D5A0343A99E3}"/>
              </a:ext>
            </a:extLst>
          </p:cNvPr>
          <p:cNvSpPr>
            <a:spLocks noGrp="1"/>
          </p:cNvSpPr>
          <p:nvPr>
            <p:ph type="ftr" sz="quarter" idx="31"/>
          </p:nvPr>
        </p:nvSpPr>
        <p:spPr/>
        <p:txBody>
          <a:bodyPr/>
          <a:lstStyle/>
          <a:p>
            <a:endParaRPr lang="en-US" dirty="0"/>
          </a:p>
        </p:txBody>
      </p:sp>
      <p:sp>
        <p:nvSpPr>
          <p:cNvPr id="11" name="Text Placeholder 3">
            <a:extLst>
              <a:ext uri="{FF2B5EF4-FFF2-40B4-BE49-F238E27FC236}">
                <a16:creationId xmlns:a16="http://schemas.microsoft.com/office/drawing/2014/main" id="{E050191E-0419-362E-D342-73813C24E0E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2" name="Picture 14">
            <a:extLst>
              <a:ext uri="{FF2B5EF4-FFF2-40B4-BE49-F238E27FC236}">
                <a16:creationId xmlns:a16="http://schemas.microsoft.com/office/drawing/2014/main" id="{F3DADBB6-4445-2C2C-BD5D-F123D3652D82}"/>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3" name="Text Placeholder 20">
            <a:extLst>
              <a:ext uri="{FF2B5EF4-FFF2-40B4-BE49-F238E27FC236}">
                <a16:creationId xmlns:a16="http://schemas.microsoft.com/office/drawing/2014/main" id="{66CBCE90-849D-8BE5-59D5-81EE8406DED7}"/>
              </a:ext>
            </a:extLst>
          </p:cNvPr>
          <p:cNvSpPr>
            <a:spLocks noGrp="1"/>
          </p:cNvSpPr>
          <p:nvPr>
            <p:ph type="body" sz="quarter" idx="10" hasCustomPrompt="1"/>
          </p:nvPr>
        </p:nvSpPr>
        <p:spPr>
          <a:xfrm>
            <a:off x="365665" y="1280159"/>
            <a:ext cx="11457496"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AD417483-1B3C-F9D3-7065-DAC9D4F10465}"/>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 name="Slide Number Placeholder 2">
            <a:extLst>
              <a:ext uri="{FF2B5EF4-FFF2-40B4-BE49-F238E27FC236}">
                <a16:creationId xmlns:a16="http://schemas.microsoft.com/office/drawing/2014/main" id="{9D538C6E-C123-8E84-629B-BE3E71DDE946}"/>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6816717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 Practic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FD5DF3-5B23-4E44-9A0B-3B52C35653D2}"/>
              </a:ext>
            </a:extLst>
          </p:cNvPr>
          <p:cNvSpPr>
            <a:spLocks noGrp="1"/>
          </p:cNvSpPr>
          <p:nvPr>
            <p:ph type="ftr" sz="quarter" idx="31"/>
          </p:nvPr>
        </p:nvSpPr>
        <p:spPr/>
        <p:txBody>
          <a:bodyPr/>
          <a:lstStyle/>
          <a:p>
            <a:endParaRPr lang="en-US" dirty="0"/>
          </a:p>
        </p:txBody>
      </p:sp>
      <p:sp>
        <p:nvSpPr>
          <p:cNvPr id="7" name="Slide Number Placeholder 6">
            <a:extLst>
              <a:ext uri="{FF2B5EF4-FFF2-40B4-BE49-F238E27FC236}">
                <a16:creationId xmlns:a16="http://schemas.microsoft.com/office/drawing/2014/main" id="{238A54F6-8F03-4A96-A97D-3BAF3476E956}"/>
              </a:ext>
            </a:extLst>
          </p:cNvPr>
          <p:cNvSpPr>
            <a:spLocks noGrp="1"/>
          </p:cNvSpPr>
          <p:nvPr>
            <p:ph type="sldNum" sz="quarter" idx="32"/>
          </p:nvPr>
        </p:nvSpPr>
        <p:spPr/>
        <p:txBody>
          <a:body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67E3AC4E-9BA8-0922-89BE-A4E3599A107F}"/>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4" name="Picture 14">
            <a:extLst>
              <a:ext uri="{FF2B5EF4-FFF2-40B4-BE49-F238E27FC236}">
                <a16:creationId xmlns:a16="http://schemas.microsoft.com/office/drawing/2014/main" id="{E576735A-D6D9-082C-34B9-3973F3E9B97E}"/>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675C0E3A-C5F5-0D14-BE77-0E392E8C9691}"/>
              </a:ext>
            </a:extLst>
          </p:cNvPr>
          <p:cNvSpPr>
            <a:spLocks noGrp="1"/>
          </p:cNvSpPr>
          <p:nvPr>
            <p:ph type="body" sz="quarter" idx="33"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40984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ection Break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451784-FC2E-485D-B7FF-570E66F2C1F6}"/>
              </a:ext>
            </a:extLst>
          </p:cNvPr>
          <p:cNvPicPr>
            <a:picLocks noChangeAspect="1"/>
          </p:cNvPicPr>
          <p:nvPr userDrawn="1"/>
        </p:nvPicPr>
        <p:blipFill>
          <a:blip r:embed="rId2"/>
          <a:stretch/>
        </p:blipFill>
        <p:spPr>
          <a:xfrm>
            <a:off x="0" y="370"/>
            <a:ext cx="12188825" cy="6852868"/>
          </a:xfrm>
          <a:prstGeom prst="rect">
            <a:avLst/>
          </a:prstGeom>
        </p:spPr>
      </p:pic>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bg1"/>
                </a:solidFill>
                <a:latin typeface="Arial" panose="020B0604020202020204" pitchFamily="34" charset="0"/>
                <a:cs typeface="Arial" panose="020B0604020202020204" pitchFamily="34" charset="0"/>
              </a:defRPr>
            </a:lvl1pPr>
            <a:lvl2pPr marL="0" indent="0">
              <a:spcBef>
                <a:spcPts val="160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sp>
        <p:nvSpPr>
          <p:cNvPr id="6" name="exstream_shape42">
            <a:extLst>
              <a:ext uri="{FF2B5EF4-FFF2-40B4-BE49-F238E27FC236}">
                <a16:creationId xmlns:a16="http://schemas.microsoft.com/office/drawing/2014/main" id="{66A9DAAA-FBBB-445E-8A54-526DD628D510}"/>
              </a:ext>
            </a:extLst>
          </p:cNvPr>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Tree>
    <p:extLst>
      <p:ext uri="{BB962C8B-B14F-4D97-AF65-F5344CB8AC3E}">
        <p14:creationId xmlns:p14="http://schemas.microsoft.com/office/powerpoint/2010/main" val="1792099169"/>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ECE378-9E08-46FE-A4F1-FD971A331058}"/>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4" name="Content Placeholder 2">
            <a:extLst>
              <a:ext uri="{FF2B5EF4-FFF2-40B4-BE49-F238E27FC236}">
                <a16:creationId xmlns:a16="http://schemas.microsoft.com/office/drawing/2014/main" id="{86DDC027-469A-445B-B4D9-4D8FDD23A941}"/>
              </a:ext>
            </a:extLst>
          </p:cNvPr>
          <p:cNvSpPr>
            <a:spLocks noGrp="1"/>
          </p:cNvSpPr>
          <p:nvPr>
            <p:ph sz="quarter" idx="27" hasCustomPrompt="1"/>
          </p:nvPr>
        </p:nvSpPr>
        <p:spPr>
          <a:xfrm>
            <a:off x="365665" y="1280160"/>
            <a:ext cx="5484971"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2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a:extLst>
              <a:ext uri="{FF2B5EF4-FFF2-40B4-BE49-F238E27FC236}">
                <a16:creationId xmlns:a16="http://schemas.microsoft.com/office/drawing/2014/main" id="{D4403D44-D80F-090F-FE05-974D0231536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2" name="Footer Placeholder 1">
            <a:extLst>
              <a:ext uri="{FF2B5EF4-FFF2-40B4-BE49-F238E27FC236}">
                <a16:creationId xmlns:a16="http://schemas.microsoft.com/office/drawing/2014/main" id="{45BC6AA6-AA5C-9184-B9AC-1C6A493D66E7}"/>
              </a:ext>
            </a:extLst>
          </p:cNvPr>
          <p:cNvSpPr>
            <a:spLocks noGrp="1"/>
          </p:cNvSpPr>
          <p:nvPr>
            <p:ph type="ftr" sz="quarter" idx="33"/>
          </p:nvPr>
        </p:nvSpPr>
        <p:spPr/>
        <p:txBody>
          <a:bodyPr/>
          <a:lstStyle/>
          <a:p>
            <a:endParaRPr lang="en-US" dirty="0"/>
          </a:p>
        </p:txBody>
      </p:sp>
      <p:sp>
        <p:nvSpPr>
          <p:cNvPr id="8" name="Text Placeholder 3">
            <a:extLst>
              <a:ext uri="{FF2B5EF4-FFF2-40B4-BE49-F238E27FC236}">
                <a16:creationId xmlns:a16="http://schemas.microsoft.com/office/drawing/2014/main" id="{0C27921E-1CF5-F1D2-0FD8-B3EAA8AA32FD}"/>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 name="Slide Number Placeholder 2">
            <a:extLst>
              <a:ext uri="{FF2B5EF4-FFF2-40B4-BE49-F238E27FC236}">
                <a16:creationId xmlns:a16="http://schemas.microsoft.com/office/drawing/2014/main" id="{C15E7D85-5FE5-655A-818E-EC8D347EAC77}"/>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897455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BDB68D-7FD1-45C4-85B1-6B1C3E895F3E}"/>
              </a:ext>
            </a:extLst>
          </p:cNvPr>
          <p:cNvSpPr>
            <a:spLocks noGrp="1"/>
          </p:cNvSpPr>
          <p:nvPr>
            <p:ph type="ftr" sz="quarter" idx="29"/>
          </p:nvPr>
        </p:nvSpPr>
        <p:spPr/>
        <p:txBody>
          <a:bodyPr/>
          <a:lstStyle/>
          <a:p>
            <a:endParaRPr lang="en-US" dirty="0"/>
          </a:p>
        </p:txBody>
      </p:sp>
      <p:sp>
        <p:nvSpPr>
          <p:cNvPr id="12" name="Text Placeholder 3">
            <a:extLst>
              <a:ext uri="{FF2B5EF4-FFF2-40B4-BE49-F238E27FC236}">
                <a16:creationId xmlns:a16="http://schemas.microsoft.com/office/drawing/2014/main" id="{52B1753E-3DDA-14F9-3125-062D9D614F35}"/>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7" name="Picture 14">
            <a:extLst>
              <a:ext uri="{FF2B5EF4-FFF2-40B4-BE49-F238E27FC236}">
                <a16:creationId xmlns:a16="http://schemas.microsoft.com/office/drawing/2014/main" id="{76644320-20D8-4BC6-03B3-235DA50AC63D}"/>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DA48611B-FA26-694C-4E41-EEE59E74D990}"/>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7E572877-F135-E3F1-DCF9-DA66F9840767}"/>
              </a:ext>
            </a:extLst>
          </p:cNvPr>
          <p:cNvSpPr>
            <a:spLocks noGrp="1"/>
          </p:cNvSpPr>
          <p:nvPr>
            <p:ph type="sldNum" sz="quarter" idx="33"/>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6130172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BC53017-0FED-4DA6-9DBC-9B582E2A8862}"/>
              </a:ext>
            </a:extLst>
          </p:cNvPr>
          <p:cNvSpPr>
            <a:spLocks noGrp="1"/>
          </p:cNvSpPr>
          <p:nvPr>
            <p:ph type="ftr" sz="quarter" idx="34"/>
          </p:nvPr>
        </p:nvSpPr>
        <p:spPr/>
        <p:txBody>
          <a:bodyPr/>
          <a:lstStyle/>
          <a:p>
            <a:endParaRPr lang="en-US" dirty="0"/>
          </a:p>
        </p:txBody>
      </p:sp>
      <p:sp>
        <p:nvSpPr>
          <p:cNvPr id="14" name="Text Placeholder 3">
            <a:extLst>
              <a:ext uri="{FF2B5EF4-FFF2-40B4-BE49-F238E27FC236}">
                <a16:creationId xmlns:a16="http://schemas.microsoft.com/office/drawing/2014/main" id="{FF7472DC-4F10-AE5E-91ED-622D8D5D34F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5" name="Text Placeholder 20">
            <a:extLst>
              <a:ext uri="{FF2B5EF4-FFF2-40B4-BE49-F238E27FC236}">
                <a16:creationId xmlns:a16="http://schemas.microsoft.com/office/drawing/2014/main" id="{987866B3-A046-2C5E-9E2F-E9D94E75E8D4}"/>
              </a:ext>
            </a:extLst>
          </p:cNvPr>
          <p:cNvSpPr>
            <a:spLocks noGrp="1"/>
          </p:cNvSpPr>
          <p:nvPr>
            <p:ph type="body" sz="quarter" idx="10" hasCustomPrompt="1"/>
          </p:nvPr>
        </p:nvSpPr>
        <p:spPr>
          <a:xfrm>
            <a:off x="365665"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6" name="Content Placeholder 2">
            <a:extLst>
              <a:ext uri="{FF2B5EF4-FFF2-40B4-BE49-F238E27FC236}">
                <a16:creationId xmlns:a16="http://schemas.microsoft.com/office/drawing/2014/main" id="{815810CD-B84E-84E6-4426-CE6C9EB2BC6E}"/>
              </a:ext>
            </a:extLst>
          </p:cNvPr>
          <p:cNvSpPr>
            <a:spLocks noGrp="1"/>
          </p:cNvSpPr>
          <p:nvPr>
            <p:ph sz="quarter" idx="37" hasCustomPrompt="1"/>
          </p:nvPr>
        </p:nvSpPr>
        <p:spPr>
          <a:xfrm>
            <a:off x="365665" y="1828800"/>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20">
            <a:extLst>
              <a:ext uri="{FF2B5EF4-FFF2-40B4-BE49-F238E27FC236}">
                <a16:creationId xmlns:a16="http://schemas.microsoft.com/office/drawing/2014/main" id="{E00B9A1C-9753-E609-314B-A05AB5688FA0}"/>
              </a:ext>
            </a:extLst>
          </p:cNvPr>
          <p:cNvSpPr>
            <a:spLocks noGrp="1"/>
          </p:cNvSpPr>
          <p:nvPr>
            <p:ph type="body" sz="quarter" idx="38"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Content Placeholder 2">
            <a:extLst>
              <a:ext uri="{FF2B5EF4-FFF2-40B4-BE49-F238E27FC236}">
                <a16:creationId xmlns:a16="http://schemas.microsoft.com/office/drawing/2014/main" id="{486CF2BF-3B94-A44B-EBD3-5FC2C5B54099}"/>
              </a:ext>
            </a:extLst>
          </p:cNvPr>
          <p:cNvSpPr>
            <a:spLocks noGrp="1"/>
          </p:cNvSpPr>
          <p:nvPr>
            <p:ph sz="quarter" idx="39" hasCustomPrompt="1"/>
          </p:nvPr>
        </p:nvSpPr>
        <p:spPr>
          <a:xfrm>
            <a:off x="6338189" y="1830789"/>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19" name="Picture 14">
            <a:extLst>
              <a:ext uri="{FF2B5EF4-FFF2-40B4-BE49-F238E27FC236}">
                <a16:creationId xmlns:a16="http://schemas.microsoft.com/office/drawing/2014/main" id="{8C4C6B2A-8FAF-77D1-8A74-90B18117CF45}"/>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1" name="Text Placeholder 3">
            <a:extLst>
              <a:ext uri="{FF2B5EF4-FFF2-40B4-BE49-F238E27FC236}">
                <a16:creationId xmlns:a16="http://schemas.microsoft.com/office/drawing/2014/main" id="{B08DD10D-D8D3-893F-6EAF-C064E57672C8}"/>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069A645C-E459-F318-BA48-22703234BBE4}"/>
              </a:ext>
            </a:extLst>
          </p:cNvPr>
          <p:cNvSpPr>
            <a:spLocks noGrp="1"/>
          </p:cNvSpPr>
          <p:nvPr>
            <p:ph type="sldNum" sz="quarter" idx="4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2683949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43" hasCustomPrompt="1"/>
          </p:nvPr>
        </p:nvSpPr>
        <p:spPr>
          <a:xfrm>
            <a:off x="365665" y="128016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pic>
        <p:nvPicPr>
          <p:cNvPr id="13" name="Picture 14">
            <a:extLst>
              <a:ext uri="{FF2B5EF4-FFF2-40B4-BE49-F238E27FC236}">
                <a16:creationId xmlns:a16="http://schemas.microsoft.com/office/drawing/2014/main" id="{D7807941-59B0-4672-AB53-94658B33C7DB}"/>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0" name="Content Placeholder 2">
            <a:extLst>
              <a:ext uri="{FF2B5EF4-FFF2-40B4-BE49-F238E27FC236}">
                <a16:creationId xmlns:a16="http://schemas.microsoft.com/office/drawing/2014/main" id="{F5051358-D396-4CD2-AFCB-33BD8F97AFA6}"/>
              </a:ext>
            </a:extLst>
          </p:cNvPr>
          <p:cNvSpPr>
            <a:spLocks noGrp="1"/>
          </p:cNvSpPr>
          <p:nvPr>
            <p:ph sz="quarter" idx="28" hasCustomPrompt="1"/>
          </p:nvPr>
        </p:nvSpPr>
        <p:spPr>
          <a:xfrm>
            <a:off x="365665" y="1828800"/>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20">
            <a:extLst>
              <a:ext uri="{FF2B5EF4-FFF2-40B4-BE49-F238E27FC236}">
                <a16:creationId xmlns:a16="http://schemas.microsoft.com/office/drawing/2014/main" id="{0FC2113C-3745-CEA5-A1ED-AD9181986785}"/>
              </a:ext>
            </a:extLst>
          </p:cNvPr>
          <p:cNvSpPr>
            <a:spLocks noGrp="1"/>
          </p:cNvSpPr>
          <p:nvPr>
            <p:ph type="body" sz="quarter" idx="38" hasCustomPrompt="1"/>
          </p:nvPr>
        </p:nvSpPr>
        <p:spPr>
          <a:xfrm>
            <a:off x="364325"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2" name="Content Placeholder 2">
            <a:extLst>
              <a:ext uri="{FF2B5EF4-FFF2-40B4-BE49-F238E27FC236}">
                <a16:creationId xmlns:a16="http://schemas.microsoft.com/office/drawing/2014/main" id="{B7D67E25-31D3-343A-3D36-DC64E497071D}"/>
              </a:ext>
            </a:extLst>
          </p:cNvPr>
          <p:cNvSpPr>
            <a:spLocks noGrp="1"/>
          </p:cNvSpPr>
          <p:nvPr>
            <p:ph sz="quarter" idx="42" hasCustomPrompt="1"/>
          </p:nvPr>
        </p:nvSpPr>
        <p:spPr>
          <a:xfrm>
            <a:off x="6338189" y="3653244"/>
            <a:ext cx="5484971" cy="2031276"/>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2E46D5E2-D45E-9BEF-F23B-95E93C46CBDD}"/>
              </a:ext>
            </a:extLst>
          </p:cNvPr>
          <p:cNvSpPr>
            <a:spLocks noGrp="1"/>
          </p:cNvSpPr>
          <p:nvPr>
            <p:ph sz="quarter" idx="33" hasCustomPrompt="1"/>
          </p:nvPr>
        </p:nvSpPr>
        <p:spPr>
          <a:xfrm>
            <a:off x="365665" y="4223906"/>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a:extLst>
              <a:ext uri="{FF2B5EF4-FFF2-40B4-BE49-F238E27FC236}">
                <a16:creationId xmlns:a16="http://schemas.microsoft.com/office/drawing/2014/main" id="{A5949388-3A32-EF07-2409-7C00B8177C86}"/>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8" name="Text Placeholder 3">
            <a:extLst>
              <a:ext uri="{FF2B5EF4-FFF2-40B4-BE49-F238E27FC236}">
                <a16:creationId xmlns:a16="http://schemas.microsoft.com/office/drawing/2014/main" id="{5C9DACDA-485E-9379-8658-0D050EB950D4}"/>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1" name="Footer Placeholder 6">
            <a:extLst>
              <a:ext uri="{FF2B5EF4-FFF2-40B4-BE49-F238E27FC236}">
                <a16:creationId xmlns:a16="http://schemas.microsoft.com/office/drawing/2014/main" id="{418DB8F7-61E4-C9B9-68C8-0F5272206AD0}"/>
              </a:ext>
            </a:extLst>
          </p:cNvPr>
          <p:cNvSpPr>
            <a:spLocks noGrp="1"/>
          </p:cNvSpPr>
          <p:nvPr>
            <p:ph type="ftr" sz="quarter" idx="34"/>
          </p:nvPr>
        </p:nvSpPr>
        <p:spPr>
          <a:xfrm>
            <a:off x="363972" y="6185095"/>
            <a:ext cx="11373416" cy="365592"/>
          </a:xfrm>
        </p:spPr>
        <p:txBody>
          <a:bodyPr/>
          <a:lstStyle/>
          <a:p>
            <a:endParaRPr lang="en-US" dirty="0"/>
          </a:p>
        </p:txBody>
      </p:sp>
      <p:sp>
        <p:nvSpPr>
          <p:cNvPr id="2" name="Slide Number Placeholder 1">
            <a:extLst>
              <a:ext uri="{FF2B5EF4-FFF2-40B4-BE49-F238E27FC236}">
                <a16:creationId xmlns:a16="http://schemas.microsoft.com/office/drawing/2014/main" id="{5B5169B7-83D8-3535-00B8-37556D7EB246}"/>
              </a:ext>
            </a:extLst>
          </p:cNvPr>
          <p:cNvSpPr>
            <a:spLocks noGrp="1"/>
          </p:cNvSpPr>
          <p:nvPr>
            <p:ph type="sldNum" sz="quarter" idx="4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6666489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with subhead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F3F1877-7C84-4DC5-A426-55D20D0FC0C5}"/>
              </a:ext>
            </a:extLst>
          </p:cNvPr>
          <p:cNvSpPr>
            <a:spLocks noGrp="1"/>
          </p:cNvSpPr>
          <p:nvPr>
            <p:ph type="ftr" sz="quarter" idx="34"/>
          </p:nvPr>
        </p:nvSpPr>
        <p:spPr/>
        <p:txBody>
          <a:bodyPr/>
          <a:lstStyle/>
          <a:p>
            <a:endParaRPr lang="en-US" dirty="0"/>
          </a:p>
        </p:txBody>
      </p:sp>
      <p:sp>
        <p:nvSpPr>
          <p:cNvPr id="14" name="Text Placeholder 3">
            <a:extLst>
              <a:ext uri="{FF2B5EF4-FFF2-40B4-BE49-F238E27FC236}">
                <a16:creationId xmlns:a16="http://schemas.microsoft.com/office/drawing/2014/main" id="{532FC2B2-3E46-0D8E-EECB-A726DAE59BDC}"/>
              </a:ext>
            </a:extLst>
          </p:cNvPr>
          <p:cNvSpPr>
            <a:spLocks noGrp="1"/>
          </p:cNvSpPr>
          <p:nvPr>
            <p:ph type="body" sz="quarter" idx="17" hasCustomPrompt="1"/>
          </p:nvPr>
        </p:nvSpPr>
        <p:spPr>
          <a:xfrm>
            <a:off x="363972"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5" name="Content Placeholder 2">
            <a:extLst>
              <a:ext uri="{FF2B5EF4-FFF2-40B4-BE49-F238E27FC236}">
                <a16:creationId xmlns:a16="http://schemas.microsoft.com/office/drawing/2014/main" id="{6BB455A6-E4BF-D214-D138-7D67605B9C4B}"/>
              </a:ext>
            </a:extLst>
          </p:cNvPr>
          <p:cNvSpPr>
            <a:spLocks noGrp="1"/>
          </p:cNvSpPr>
          <p:nvPr>
            <p:ph sz="quarter" idx="36" hasCustomPrompt="1"/>
          </p:nvPr>
        </p:nvSpPr>
        <p:spPr>
          <a:xfrm>
            <a:off x="365665" y="1280160"/>
            <a:ext cx="11457496"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563" indent="-182563">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20">
            <a:extLst>
              <a:ext uri="{FF2B5EF4-FFF2-40B4-BE49-F238E27FC236}">
                <a16:creationId xmlns:a16="http://schemas.microsoft.com/office/drawing/2014/main" id="{95819C5C-7A9F-3961-9C04-9CE5DFF4B5EF}"/>
              </a:ext>
            </a:extLst>
          </p:cNvPr>
          <p:cNvSpPr>
            <a:spLocks noGrp="1"/>
          </p:cNvSpPr>
          <p:nvPr>
            <p:ph type="body" sz="quarter" idx="10" hasCustomPrompt="1"/>
          </p:nvPr>
        </p:nvSpPr>
        <p:spPr>
          <a:xfrm>
            <a:off x="365665" y="21037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7" name="Content Placeholder 2">
            <a:extLst>
              <a:ext uri="{FF2B5EF4-FFF2-40B4-BE49-F238E27FC236}">
                <a16:creationId xmlns:a16="http://schemas.microsoft.com/office/drawing/2014/main" id="{A59BDC0F-C37B-5434-E577-11808174F43B}"/>
              </a:ext>
            </a:extLst>
          </p:cNvPr>
          <p:cNvSpPr>
            <a:spLocks noGrp="1"/>
          </p:cNvSpPr>
          <p:nvPr>
            <p:ph sz="quarter" idx="37" hasCustomPrompt="1"/>
          </p:nvPr>
        </p:nvSpPr>
        <p:spPr>
          <a:xfrm>
            <a:off x="365665" y="2652401"/>
            <a:ext cx="5484971" cy="3105835"/>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20">
            <a:extLst>
              <a:ext uri="{FF2B5EF4-FFF2-40B4-BE49-F238E27FC236}">
                <a16:creationId xmlns:a16="http://schemas.microsoft.com/office/drawing/2014/main" id="{8962CA08-4E1F-C46C-2AA6-64EE71744F6D}"/>
              </a:ext>
            </a:extLst>
          </p:cNvPr>
          <p:cNvSpPr>
            <a:spLocks noGrp="1"/>
          </p:cNvSpPr>
          <p:nvPr>
            <p:ph type="body" sz="quarter" idx="38" hasCustomPrompt="1"/>
          </p:nvPr>
        </p:nvSpPr>
        <p:spPr>
          <a:xfrm>
            <a:off x="6339529" y="21037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9" name="Content Placeholder 2">
            <a:extLst>
              <a:ext uri="{FF2B5EF4-FFF2-40B4-BE49-F238E27FC236}">
                <a16:creationId xmlns:a16="http://schemas.microsoft.com/office/drawing/2014/main" id="{A4F42851-C90B-9C66-7F34-43C53504D413}"/>
              </a:ext>
            </a:extLst>
          </p:cNvPr>
          <p:cNvSpPr>
            <a:spLocks noGrp="1"/>
          </p:cNvSpPr>
          <p:nvPr>
            <p:ph sz="quarter" idx="39" hasCustomPrompt="1"/>
          </p:nvPr>
        </p:nvSpPr>
        <p:spPr>
          <a:xfrm>
            <a:off x="6338189" y="2654389"/>
            <a:ext cx="5484971" cy="3103846"/>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0" name="Picture 14">
            <a:extLst>
              <a:ext uri="{FF2B5EF4-FFF2-40B4-BE49-F238E27FC236}">
                <a16:creationId xmlns:a16="http://schemas.microsoft.com/office/drawing/2014/main" id="{4AA7A2E0-4931-4C74-363C-888AB9A8D0E3}"/>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2" name="Text Placeholder 3">
            <a:extLst>
              <a:ext uri="{FF2B5EF4-FFF2-40B4-BE49-F238E27FC236}">
                <a16:creationId xmlns:a16="http://schemas.microsoft.com/office/drawing/2014/main" id="{C46B602C-9E18-FC00-2EBF-61AC76E7A830}"/>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530C67ED-F4FA-1BAF-6244-36D9B9D54E67}"/>
              </a:ext>
            </a:extLst>
          </p:cNvPr>
          <p:cNvSpPr>
            <a:spLocks noGrp="1"/>
          </p:cNvSpPr>
          <p:nvPr>
            <p:ph type="sldNum" sz="quarter" idx="4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2235471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with subhead - horiz">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endParaRPr lang="en-US" dirty="0"/>
          </a:p>
        </p:txBody>
      </p:sp>
      <p:sp>
        <p:nvSpPr>
          <p:cNvPr id="15" name="Text Placeholder 3">
            <a:extLst>
              <a:ext uri="{FF2B5EF4-FFF2-40B4-BE49-F238E27FC236}">
                <a16:creationId xmlns:a16="http://schemas.microsoft.com/office/drawing/2014/main" id="{FD7E8817-85BD-D06A-C70A-679A7B29DE8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6" name="Content Placeholder 2">
            <a:extLst>
              <a:ext uri="{FF2B5EF4-FFF2-40B4-BE49-F238E27FC236}">
                <a16:creationId xmlns:a16="http://schemas.microsoft.com/office/drawing/2014/main" id="{E62C7B1F-2265-C4D6-CDD1-278507A790F4}"/>
              </a:ext>
            </a:extLst>
          </p:cNvPr>
          <p:cNvSpPr>
            <a:spLocks noGrp="1"/>
          </p:cNvSpPr>
          <p:nvPr>
            <p:ph sz="quarter" idx="36" hasCustomPrompt="1"/>
          </p:nvPr>
        </p:nvSpPr>
        <p:spPr>
          <a:xfrm>
            <a:off x="365665" y="1280160"/>
            <a:ext cx="11457496"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20">
            <a:extLst>
              <a:ext uri="{FF2B5EF4-FFF2-40B4-BE49-F238E27FC236}">
                <a16:creationId xmlns:a16="http://schemas.microsoft.com/office/drawing/2014/main" id="{1E009AA2-9237-9CCD-937C-F04F520CE07C}"/>
              </a:ext>
            </a:extLst>
          </p:cNvPr>
          <p:cNvSpPr>
            <a:spLocks noGrp="1"/>
          </p:cNvSpPr>
          <p:nvPr>
            <p:ph type="body" sz="quarter" idx="43" hasCustomPrompt="1"/>
          </p:nvPr>
        </p:nvSpPr>
        <p:spPr>
          <a:xfrm>
            <a:off x="365665" y="1798284"/>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Content Placeholder 2">
            <a:extLst>
              <a:ext uri="{FF2B5EF4-FFF2-40B4-BE49-F238E27FC236}">
                <a16:creationId xmlns:a16="http://schemas.microsoft.com/office/drawing/2014/main" id="{1507884F-4FFF-8104-CDB2-91473CC5ABA5}"/>
              </a:ext>
            </a:extLst>
          </p:cNvPr>
          <p:cNvSpPr>
            <a:spLocks noGrp="1"/>
          </p:cNvSpPr>
          <p:nvPr>
            <p:ph sz="quarter" idx="28" hasCustomPrompt="1"/>
          </p:nvPr>
        </p:nvSpPr>
        <p:spPr>
          <a:xfrm>
            <a:off x="365665" y="2346924"/>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20">
            <a:extLst>
              <a:ext uri="{FF2B5EF4-FFF2-40B4-BE49-F238E27FC236}">
                <a16:creationId xmlns:a16="http://schemas.microsoft.com/office/drawing/2014/main" id="{B6906396-8E5A-3741-0515-A914BAF3A96C}"/>
              </a:ext>
            </a:extLst>
          </p:cNvPr>
          <p:cNvSpPr>
            <a:spLocks noGrp="1"/>
          </p:cNvSpPr>
          <p:nvPr>
            <p:ph type="body" sz="quarter" idx="44" hasCustomPrompt="1"/>
          </p:nvPr>
        </p:nvSpPr>
        <p:spPr>
          <a:xfrm>
            <a:off x="359414" y="365760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0" name="Content Placeholder 2">
            <a:extLst>
              <a:ext uri="{FF2B5EF4-FFF2-40B4-BE49-F238E27FC236}">
                <a16:creationId xmlns:a16="http://schemas.microsoft.com/office/drawing/2014/main" id="{9D1A1FFF-EF32-E525-C6DF-A81C79F4DC0E}"/>
              </a:ext>
            </a:extLst>
          </p:cNvPr>
          <p:cNvSpPr>
            <a:spLocks noGrp="1"/>
          </p:cNvSpPr>
          <p:nvPr>
            <p:ph sz="quarter" idx="45" hasCustomPrompt="1"/>
          </p:nvPr>
        </p:nvSpPr>
        <p:spPr>
          <a:xfrm>
            <a:off x="365665" y="4224528"/>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21" name="Picture 14">
            <a:extLst>
              <a:ext uri="{FF2B5EF4-FFF2-40B4-BE49-F238E27FC236}">
                <a16:creationId xmlns:a16="http://schemas.microsoft.com/office/drawing/2014/main" id="{578D877D-1056-A7F7-D19B-F98536C89D6C}"/>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2" name="Text Placeholder 3">
            <a:extLst>
              <a:ext uri="{FF2B5EF4-FFF2-40B4-BE49-F238E27FC236}">
                <a16:creationId xmlns:a16="http://schemas.microsoft.com/office/drawing/2014/main" id="{370BD8A2-670D-AD01-6190-305FD3D15D61}"/>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 name="Slide Number Placeholder 2">
            <a:extLst>
              <a:ext uri="{FF2B5EF4-FFF2-40B4-BE49-F238E27FC236}">
                <a16:creationId xmlns:a16="http://schemas.microsoft.com/office/drawing/2014/main" id="{87B3A3DC-6E94-49C5-A6CB-CC6BEFDE9112}"/>
              </a:ext>
            </a:extLst>
          </p:cNvPr>
          <p:cNvSpPr>
            <a:spLocks noGrp="1"/>
          </p:cNvSpPr>
          <p:nvPr>
            <p:ph type="sldNum" sz="quarter" idx="46"/>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6192165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One chart + one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3EB20C3-7DD9-43D0-A3CF-F888B146ADFB}"/>
              </a:ext>
            </a:extLst>
          </p:cNvPr>
          <p:cNvSpPr>
            <a:spLocks noGrp="1"/>
          </p:cNvSpPr>
          <p:nvPr>
            <p:ph type="ftr" sz="quarter" idx="34"/>
          </p:nvPr>
        </p:nvSpPr>
        <p:spPr/>
        <p:txBody>
          <a:bodyPr/>
          <a:lstStyle/>
          <a:p>
            <a:endParaRPr lang="en-US" dirty="0"/>
          </a:p>
        </p:txBody>
      </p:sp>
      <p:sp>
        <p:nvSpPr>
          <p:cNvPr id="14" name="Text Placeholder 3">
            <a:extLst>
              <a:ext uri="{FF2B5EF4-FFF2-40B4-BE49-F238E27FC236}">
                <a16:creationId xmlns:a16="http://schemas.microsoft.com/office/drawing/2014/main" id="{D2426135-69BD-275C-8BCC-80A6F8FF4567}"/>
              </a:ext>
            </a:extLst>
          </p:cNvPr>
          <p:cNvSpPr>
            <a:spLocks noGrp="1"/>
          </p:cNvSpPr>
          <p:nvPr>
            <p:ph type="body" sz="quarter" idx="17" hasCustomPrompt="1"/>
          </p:nvPr>
        </p:nvSpPr>
        <p:spPr>
          <a:xfrm>
            <a:off x="363972" y="88084"/>
            <a:ext cx="8532178"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5" name="Picture 14">
            <a:extLst>
              <a:ext uri="{FF2B5EF4-FFF2-40B4-BE49-F238E27FC236}">
                <a16:creationId xmlns:a16="http://schemas.microsoft.com/office/drawing/2014/main" id="{8DBF8747-9B16-652E-D71F-B678E3C1FEFC}"/>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6" name="Text Placeholder 20">
            <a:extLst>
              <a:ext uri="{FF2B5EF4-FFF2-40B4-BE49-F238E27FC236}">
                <a16:creationId xmlns:a16="http://schemas.microsoft.com/office/drawing/2014/main" id="{9456DFB2-31A5-E7BE-0A74-FA697FD7E7AB}"/>
              </a:ext>
            </a:extLst>
          </p:cNvPr>
          <p:cNvSpPr>
            <a:spLocks noGrp="1"/>
          </p:cNvSpPr>
          <p:nvPr>
            <p:ph type="body" sz="quarter" idx="10"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7" name="Content Placeholder 2">
            <a:extLst>
              <a:ext uri="{FF2B5EF4-FFF2-40B4-BE49-F238E27FC236}">
                <a16:creationId xmlns:a16="http://schemas.microsoft.com/office/drawing/2014/main" id="{6508938D-C7F2-ED6A-9BE6-E3C3D51034CE}"/>
              </a:ext>
            </a:extLst>
          </p:cNvPr>
          <p:cNvSpPr>
            <a:spLocks noGrp="1"/>
          </p:cNvSpPr>
          <p:nvPr>
            <p:ph sz="quarter" idx="36" hasCustomPrompt="1"/>
          </p:nvPr>
        </p:nvSpPr>
        <p:spPr>
          <a:xfrm>
            <a:off x="6338189" y="1830789"/>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a:extLst>
              <a:ext uri="{FF2B5EF4-FFF2-40B4-BE49-F238E27FC236}">
                <a16:creationId xmlns:a16="http://schemas.microsoft.com/office/drawing/2014/main" id="{E2758483-1C58-4BEB-E130-228089AED66C}"/>
              </a:ext>
            </a:extLst>
          </p:cNvPr>
          <p:cNvSpPr>
            <a:spLocks noGrp="1"/>
          </p:cNvSpPr>
          <p:nvPr>
            <p:ph sz="quarter" idx="27" hasCustomPrompt="1"/>
          </p:nvPr>
        </p:nvSpPr>
        <p:spPr>
          <a:xfrm>
            <a:off x="365665" y="1280160"/>
            <a:ext cx="5484971"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a:extLst>
              <a:ext uri="{FF2B5EF4-FFF2-40B4-BE49-F238E27FC236}">
                <a16:creationId xmlns:a16="http://schemas.microsoft.com/office/drawing/2014/main" id="{2D3B6664-2F35-73F0-B9A3-6699732C95F2}"/>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E7485466-4575-42F2-7AB3-3DBEB458D41C}"/>
              </a:ext>
            </a:extLst>
          </p:cNvPr>
          <p:cNvSpPr>
            <a:spLocks noGrp="1"/>
          </p:cNvSpPr>
          <p:nvPr>
            <p:ph type="sldNum" sz="quarter" idx="37"/>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1264596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 Management Profile (projected)">
    <p:spTree>
      <p:nvGrpSpPr>
        <p:cNvPr id="1" name=""/>
        <p:cNvGrpSpPr/>
        <p:nvPr/>
      </p:nvGrpSpPr>
      <p:grpSpPr>
        <a:xfrm>
          <a:off x="0" y="0"/>
          <a:ext cx="0" cy="0"/>
          <a:chOff x="0" y="0"/>
          <a:chExt cx="0" cy="0"/>
        </a:xfrm>
      </p:grpSpPr>
      <p:sp>
        <p:nvSpPr>
          <p:cNvPr id="12"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2" name="Text Placeholder 2"/>
          <p:cNvSpPr>
            <a:spLocks noGrp="1"/>
          </p:cNvSpPr>
          <p:nvPr>
            <p:ph type="body" sz="quarter" idx="37" hasCustomPrompt="1"/>
          </p:nvPr>
        </p:nvSpPr>
        <p:spPr>
          <a:xfrm>
            <a:off x="1767378" y="127635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19" name="Picture Placeholder 2"/>
          <p:cNvSpPr>
            <a:spLocks noGrp="1"/>
          </p:cNvSpPr>
          <p:nvPr>
            <p:ph type="pic" sz="quarter" idx="38"/>
          </p:nvPr>
        </p:nvSpPr>
        <p:spPr>
          <a:xfrm>
            <a:off x="363972" y="1276350"/>
            <a:ext cx="1218883" cy="914400"/>
          </a:xfrm>
          <a:prstGeom prst="ellipse">
            <a:avLst/>
          </a:prstGeom>
        </p:spPr>
        <p:txBody>
          <a:bodyPr/>
          <a:lstStyle>
            <a:lvl1pPr marL="0" indent="0">
              <a:buNone/>
              <a:defRPr sz="754"/>
            </a:lvl1pPr>
          </a:lstStyle>
          <a:p>
            <a:r>
              <a:rPr lang="en-US" dirty="0"/>
              <a:t>Click icon to add picture</a:t>
            </a:r>
          </a:p>
        </p:txBody>
      </p:sp>
      <p:pic>
        <p:nvPicPr>
          <p:cNvPr id="13" name="Picture 14">
            <a:extLst>
              <a:ext uri="{FF2B5EF4-FFF2-40B4-BE49-F238E27FC236}">
                <a16:creationId xmlns:a16="http://schemas.microsoft.com/office/drawing/2014/main" id="{EA76FEE6-764C-43F6-836F-1DE14D034745}"/>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8" name="Footer Placeholder 7">
            <a:extLst>
              <a:ext uri="{FF2B5EF4-FFF2-40B4-BE49-F238E27FC236}">
                <a16:creationId xmlns:a16="http://schemas.microsoft.com/office/drawing/2014/main" id="{F74A16F8-6007-4C97-9800-9E3537A2D029}"/>
              </a:ext>
            </a:extLst>
          </p:cNvPr>
          <p:cNvSpPr>
            <a:spLocks noGrp="1"/>
          </p:cNvSpPr>
          <p:nvPr>
            <p:ph type="ftr" sz="quarter" idx="39"/>
          </p:nvPr>
        </p:nvSpPr>
        <p:spPr/>
        <p:txBody>
          <a:bodyPr/>
          <a:lstStyle/>
          <a:p>
            <a:endParaRPr lang="en-US" dirty="0"/>
          </a:p>
        </p:txBody>
      </p:sp>
      <p:sp>
        <p:nvSpPr>
          <p:cNvPr id="11" name="Text Placeholder 3">
            <a:extLst>
              <a:ext uri="{FF2B5EF4-FFF2-40B4-BE49-F238E27FC236}">
                <a16:creationId xmlns:a16="http://schemas.microsoft.com/office/drawing/2014/main" id="{BB34E014-05FB-8071-A014-E63EC6BDA2F6}"/>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9" name="Text Placeholder 3">
            <a:extLst>
              <a:ext uri="{FF2B5EF4-FFF2-40B4-BE49-F238E27FC236}">
                <a16:creationId xmlns:a16="http://schemas.microsoft.com/office/drawing/2014/main" id="{2D6F8EFF-1565-DDBB-BA11-8583E5A84599}"/>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495778466"/>
      </p:ext>
    </p:extLst>
  </p:cSld>
  <p:clrMapOvr>
    <a:masterClrMapping/>
  </p:clrMapOvr>
  <p:extLst>
    <p:ext uri="{DCECCB84-F9BA-43D5-87BE-67443E8EF086}">
      <p15:sldGuideLst xmlns:p15="http://schemas.microsoft.com/office/powerpoint/2012/main">
        <p15:guide id="1" pos="561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ios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2" name="Text Placeholder 2"/>
          <p:cNvSpPr>
            <a:spLocks noGrp="1"/>
          </p:cNvSpPr>
          <p:nvPr>
            <p:ph type="body" sz="quarter" idx="39" hasCustomPrompt="1"/>
          </p:nvPr>
        </p:nvSpPr>
        <p:spPr>
          <a:xfrm>
            <a:off x="1767379" y="466344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22" name="Picture Placeholder 2"/>
          <p:cNvSpPr>
            <a:spLocks noGrp="1"/>
          </p:cNvSpPr>
          <p:nvPr>
            <p:ph type="pic" sz="quarter" idx="42"/>
          </p:nvPr>
        </p:nvSpPr>
        <p:spPr>
          <a:xfrm>
            <a:off x="363972" y="4663440"/>
            <a:ext cx="1218883" cy="914400"/>
          </a:xfrm>
          <a:prstGeom prst="ellipse">
            <a:avLst/>
          </a:prstGeom>
        </p:spPr>
        <p:txBody>
          <a:bodyPr/>
          <a:lstStyle>
            <a:lvl1pPr marL="0" indent="0">
              <a:buNone/>
              <a:defRPr sz="754"/>
            </a:lvl1pPr>
          </a:lstStyle>
          <a:p>
            <a:r>
              <a:rPr lang="en-US" dirty="0"/>
              <a:t>Click icon to add picture</a:t>
            </a:r>
          </a:p>
        </p:txBody>
      </p:sp>
      <p:sp>
        <p:nvSpPr>
          <p:cNvPr id="31" name="Text Placeholder 2"/>
          <p:cNvSpPr>
            <a:spLocks noGrp="1"/>
          </p:cNvSpPr>
          <p:nvPr>
            <p:ph type="body" sz="quarter" idx="38" hasCustomPrompt="1"/>
          </p:nvPr>
        </p:nvSpPr>
        <p:spPr>
          <a:xfrm>
            <a:off x="1767379" y="2962656"/>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28" name="Picture Placeholder 2"/>
          <p:cNvSpPr>
            <a:spLocks noGrp="1"/>
          </p:cNvSpPr>
          <p:nvPr>
            <p:ph type="pic" sz="quarter" idx="41"/>
          </p:nvPr>
        </p:nvSpPr>
        <p:spPr>
          <a:xfrm>
            <a:off x="363972" y="2962656"/>
            <a:ext cx="1218883" cy="914400"/>
          </a:xfrm>
          <a:prstGeom prst="ellipse">
            <a:avLst/>
          </a:prstGeom>
        </p:spPr>
        <p:txBody>
          <a:bodyPr/>
          <a:lstStyle>
            <a:lvl1pPr marL="0" indent="0">
              <a:buNone/>
              <a:defRPr sz="754"/>
            </a:lvl1pPr>
          </a:lstStyle>
          <a:p>
            <a:r>
              <a:rPr lang="en-US" dirty="0"/>
              <a:t>Click icon to add picture</a:t>
            </a:r>
          </a:p>
        </p:txBody>
      </p:sp>
      <p:sp>
        <p:nvSpPr>
          <p:cNvPr id="29" name="Text Placeholder 2"/>
          <p:cNvSpPr>
            <a:spLocks noGrp="1"/>
          </p:cNvSpPr>
          <p:nvPr>
            <p:ph type="body" sz="quarter" idx="37" hasCustomPrompt="1"/>
          </p:nvPr>
        </p:nvSpPr>
        <p:spPr>
          <a:xfrm>
            <a:off x="1767379" y="127635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pic>
        <p:nvPicPr>
          <p:cNvPr id="21" name="Picture 14">
            <a:extLst>
              <a:ext uri="{FF2B5EF4-FFF2-40B4-BE49-F238E27FC236}">
                <a16:creationId xmlns:a16="http://schemas.microsoft.com/office/drawing/2014/main" id="{8DA7EF4E-25D2-4BA7-9C13-5E64B4157CBA}"/>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12" name="Picture Placeholder 2">
            <a:extLst>
              <a:ext uri="{FF2B5EF4-FFF2-40B4-BE49-F238E27FC236}">
                <a16:creationId xmlns:a16="http://schemas.microsoft.com/office/drawing/2014/main" id="{12467380-74CE-4915-A6F9-E03A3886FB18}"/>
              </a:ext>
            </a:extLst>
          </p:cNvPr>
          <p:cNvSpPr>
            <a:spLocks noGrp="1"/>
          </p:cNvSpPr>
          <p:nvPr>
            <p:ph type="pic" sz="quarter" idx="43"/>
          </p:nvPr>
        </p:nvSpPr>
        <p:spPr>
          <a:xfrm>
            <a:off x="363972" y="1276350"/>
            <a:ext cx="1218883" cy="914400"/>
          </a:xfrm>
          <a:prstGeom prst="ellipse">
            <a:avLst/>
          </a:prstGeom>
        </p:spPr>
        <p:txBody>
          <a:bodyPr/>
          <a:lstStyle>
            <a:lvl1pPr marL="0" indent="0">
              <a:buNone/>
              <a:defRPr sz="754"/>
            </a:lvl1pPr>
          </a:lstStyle>
          <a:p>
            <a:r>
              <a:rPr lang="en-US" dirty="0"/>
              <a:t>Click icon to add picture</a:t>
            </a:r>
          </a:p>
        </p:txBody>
      </p:sp>
      <p:sp>
        <p:nvSpPr>
          <p:cNvPr id="3" name="Footer Placeholder 2">
            <a:extLst>
              <a:ext uri="{FF2B5EF4-FFF2-40B4-BE49-F238E27FC236}">
                <a16:creationId xmlns:a16="http://schemas.microsoft.com/office/drawing/2014/main" id="{1EF9EF43-AC98-4EAE-93C3-DE71D276626C}"/>
              </a:ext>
            </a:extLst>
          </p:cNvPr>
          <p:cNvSpPr>
            <a:spLocks noGrp="1"/>
          </p:cNvSpPr>
          <p:nvPr>
            <p:ph type="ftr" sz="quarter" idx="44"/>
          </p:nvPr>
        </p:nvSpPr>
        <p:spPr/>
        <p:txBody>
          <a:bodyPr/>
          <a:lstStyle/>
          <a:p>
            <a:endParaRPr lang="en-US" dirty="0"/>
          </a:p>
        </p:txBody>
      </p:sp>
      <p:sp>
        <p:nvSpPr>
          <p:cNvPr id="16" name="Text Placeholder 3">
            <a:extLst>
              <a:ext uri="{FF2B5EF4-FFF2-40B4-BE49-F238E27FC236}">
                <a16:creationId xmlns:a16="http://schemas.microsoft.com/office/drawing/2014/main" id="{A6FB250C-0522-0081-A7AB-8A4B70B9A831}"/>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3" name="Text Placeholder 3">
            <a:extLst>
              <a:ext uri="{FF2B5EF4-FFF2-40B4-BE49-F238E27FC236}">
                <a16:creationId xmlns:a16="http://schemas.microsoft.com/office/drawing/2014/main" id="{F7CB715A-77E7-AA75-3006-ED95EA34112E}"/>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333404217"/>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4" name="Picture Placeholder 3"/>
          <p:cNvSpPr>
            <a:spLocks noGrp="1"/>
          </p:cNvSpPr>
          <p:nvPr>
            <p:ph type="pic" sz="quarter" idx="29"/>
          </p:nvPr>
        </p:nvSpPr>
        <p:spPr>
          <a:xfrm>
            <a:off x="363972" y="1276352"/>
            <a:ext cx="2125958" cy="1594884"/>
          </a:xfrm>
          <a:prstGeom prst="ellipse">
            <a:avLst/>
          </a:prstGeom>
        </p:spPr>
        <p:txBody>
          <a:bodyPr/>
          <a:lstStyle>
            <a:lvl1pPr marL="0" indent="0">
              <a:buNone/>
              <a:defRPr sz="1100"/>
            </a:lvl1pPr>
          </a:lstStyle>
          <a:p>
            <a:endParaRPr lang="en-US" dirty="0"/>
          </a:p>
        </p:txBody>
      </p:sp>
      <p:sp>
        <p:nvSpPr>
          <p:cNvPr id="11" name="Footer Placeholder 10">
            <a:extLst>
              <a:ext uri="{FF2B5EF4-FFF2-40B4-BE49-F238E27FC236}">
                <a16:creationId xmlns:a16="http://schemas.microsoft.com/office/drawing/2014/main" id="{E5FFF5B2-4968-4E2B-9B25-923CB459BC28}"/>
              </a:ext>
            </a:extLst>
          </p:cNvPr>
          <p:cNvSpPr>
            <a:spLocks noGrp="1"/>
          </p:cNvSpPr>
          <p:nvPr>
            <p:ph type="ftr" sz="quarter" idx="31"/>
          </p:nvPr>
        </p:nvSpPr>
        <p:spPr/>
        <p:txBody>
          <a:bodyPr/>
          <a:lstStyle/>
          <a:p>
            <a:endParaRPr lang="en-US" dirty="0"/>
          </a:p>
        </p:txBody>
      </p:sp>
      <p:sp>
        <p:nvSpPr>
          <p:cNvPr id="12" name="Slide Number Placeholder 11">
            <a:extLst>
              <a:ext uri="{FF2B5EF4-FFF2-40B4-BE49-F238E27FC236}">
                <a16:creationId xmlns:a16="http://schemas.microsoft.com/office/drawing/2014/main" id="{7F8DEC90-5158-4AE7-89EA-11CCAC6A2C06}"/>
              </a:ext>
            </a:extLst>
          </p:cNvPr>
          <p:cNvSpPr>
            <a:spLocks noGrp="1"/>
          </p:cNvSpPr>
          <p:nvPr>
            <p:ph type="sldNum" sz="quarter" idx="32"/>
          </p:nvPr>
        </p:nvSpPr>
        <p:spPr/>
        <p:txBody>
          <a:body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F064970B-48AB-5677-7B40-21DAAEDD24F8}"/>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5" name="Picture 14">
            <a:extLst>
              <a:ext uri="{FF2B5EF4-FFF2-40B4-BE49-F238E27FC236}">
                <a16:creationId xmlns:a16="http://schemas.microsoft.com/office/drawing/2014/main" id="{1DAC8C47-1184-E79C-3972-AB50618B96E1}"/>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6" name="Text Placeholder 2">
            <a:extLst>
              <a:ext uri="{FF2B5EF4-FFF2-40B4-BE49-F238E27FC236}">
                <a16:creationId xmlns:a16="http://schemas.microsoft.com/office/drawing/2014/main" id="{B5C3EE06-E35D-105D-2E6E-F824B4255B4C}"/>
              </a:ext>
            </a:extLst>
          </p:cNvPr>
          <p:cNvSpPr>
            <a:spLocks noGrp="1"/>
          </p:cNvSpPr>
          <p:nvPr>
            <p:ph type="body" sz="quarter" idx="37" hasCustomPrompt="1"/>
          </p:nvPr>
        </p:nvSpPr>
        <p:spPr>
          <a:xfrm>
            <a:off x="3182636" y="1276353"/>
            <a:ext cx="8640101" cy="4334951"/>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9" name="Text Placeholder 3">
            <a:extLst>
              <a:ext uri="{FF2B5EF4-FFF2-40B4-BE49-F238E27FC236}">
                <a16:creationId xmlns:a16="http://schemas.microsoft.com/office/drawing/2014/main" id="{DBE248CD-63D8-C945-485E-AAF9B0F5ECD9}"/>
              </a:ext>
            </a:extLst>
          </p:cNvPr>
          <p:cNvSpPr>
            <a:spLocks noGrp="1"/>
          </p:cNvSpPr>
          <p:nvPr>
            <p:ph type="body" sz="quarter" idx="38"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69912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ntent ">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945791860"/>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Back Wrapper">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0FEB149E-C344-4B65-AC62-3616A9D39914}"/>
              </a:ext>
            </a:extLst>
          </p:cNvPr>
          <p:cNvSpPr>
            <a:spLocks noGrp="1"/>
          </p:cNvSpPr>
          <p:nvPr>
            <p:ph type="body" sz="quarter" idx="11" hasCustomPrompt="1"/>
          </p:nvPr>
        </p:nvSpPr>
        <p:spPr>
          <a:xfrm>
            <a:off x="9385395" y="6537960"/>
            <a:ext cx="2437765" cy="164592"/>
          </a:xfrm>
          <a:prstGeom prst="rect">
            <a:avLst/>
          </a:prstGeom>
        </p:spPr>
        <p:txBody>
          <a:bodyPr lIns="0" tIns="0" rIns="0" bIns="0" anchor="b" anchorCtr="0"/>
          <a:lstStyle>
            <a:lvl1pPr marL="0" indent="0" algn="r">
              <a:spcBef>
                <a:spcPts val="0"/>
              </a:spcBef>
              <a:buNone/>
              <a:defRPr sz="754" baseline="0">
                <a:latin typeface="Arial" panose="020B0604020202020204" pitchFamily="34" charset="0"/>
                <a:cs typeface="Arial" panose="020B0604020202020204" pitchFamily="34" charset="0"/>
              </a:defRPr>
            </a:lvl1pPr>
            <a:lvl2pPr marL="430748" indent="0">
              <a:buNone/>
              <a:defRPr sz="754">
                <a:latin typeface="Arial" panose="020B0604020202020204" pitchFamily="34" charset="0"/>
                <a:cs typeface="Arial" panose="020B0604020202020204" pitchFamily="34" charset="0"/>
              </a:defRPr>
            </a:lvl2pPr>
            <a:lvl3pPr marL="861494" indent="0">
              <a:buNone/>
              <a:defRPr sz="754">
                <a:latin typeface="Arial" panose="020B0604020202020204" pitchFamily="34" charset="0"/>
                <a:cs typeface="Arial" panose="020B0604020202020204" pitchFamily="34" charset="0"/>
              </a:defRPr>
            </a:lvl3pPr>
            <a:lvl4pPr marL="1292242" indent="0">
              <a:buNone/>
              <a:defRPr sz="754">
                <a:latin typeface="Arial" panose="020B0604020202020204" pitchFamily="34" charset="0"/>
                <a:cs typeface="Arial" panose="020B0604020202020204" pitchFamily="34" charset="0"/>
              </a:defRPr>
            </a:lvl4pPr>
            <a:lvl5pPr marL="1722989" indent="0">
              <a:buNone/>
              <a:defRPr sz="754">
                <a:latin typeface="Arial" panose="020B0604020202020204" pitchFamily="34" charset="0"/>
                <a:cs typeface="Arial" panose="020B0604020202020204" pitchFamily="34" charset="0"/>
              </a:defRPr>
            </a:lvl5pPr>
          </a:lstStyle>
          <a:p>
            <a:pPr lvl="0"/>
            <a:r>
              <a:rPr lang="en-US" dirty="0"/>
              <a:t>Lit Code XX/XX</a:t>
            </a:r>
          </a:p>
        </p:txBody>
      </p:sp>
      <p:cxnSp>
        <p:nvCxnSpPr>
          <p:cNvPr id="9" name="Straight Connector 8">
            <a:extLst>
              <a:ext uri="{FF2B5EF4-FFF2-40B4-BE49-F238E27FC236}">
                <a16:creationId xmlns:a16="http://schemas.microsoft.com/office/drawing/2014/main" id="{DF67321A-F2D3-B946-9F87-299C8ADC0B5F}"/>
              </a:ext>
            </a:extLst>
          </p:cNvPr>
          <p:cNvCxnSpPr>
            <a:cxnSpLocks/>
          </p:cNvCxnSpPr>
          <p:nvPr userDrawn="1"/>
        </p:nvCxnSpPr>
        <p:spPr>
          <a:xfrm>
            <a:off x="380185" y="5127517"/>
            <a:ext cx="114304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CCA4D87-B946-0E45-84EC-9885D2F6A98A}"/>
              </a:ext>
            </a:extLst>
          </p:cNvPr>
          <p:cNvPicPr>
            <a:picLocks noChangeAspect="1"/>
          </p:cNvPicPr>
          <p:nvPr userDrawn="1"/>
        </p:nvPicPr>
        <p:blipFill rotWithShape="1">
          <a:blip r:embed="rId2"/>
          <a:stretch/>
        </p:blipFill>
        <p:spPr>
          <a:xfrm>
            <a:off x="101176" y="5216513"/>
            <a:ext cx="2818631" cy="779101"/>
          </a:xfrm>
          <a:prstGeom prst="rect">
            <a:avLst/>
          </a:prstGeom>
        </p:spPr>
      </p:pic>
      <p:sp>
        <p:nvSpPr>
          <p:cNvPr id="15" name="Rectangle 14">
            <a:extLst>
              <a:ext uri="{FF2B5EF4-FFF2-40B4-BE49-F238E27FC236}">
                <a16:creationId xmlns:a16="http://schemas.microsoft.com/office/drawing/2014/main" id="{64732BBC-B30C-804C-A28D-CD4D1CA29DF8}"/>
              </a:ext>
            </a:extLst>
          </p:cNvPr>
          <p:cNvSpPr/>
          <p:nvPr userDrawn="1"/>
        </p:nvSpPr>
        <p:spPr>
          <a:xfrm>
            <a:off x="379248" y="6400800"/>
            <a:ext cx="8267097" cy="168270"/>
          </a:xfrm>
          <a:prstGeom prst="rect">
            <a:avLst/>
          </a:prstGeom>
        </p:spPr>
        <p:txBody>
          <a:bodyPr wrap="square" lIns="0" tIns="0" rIns="0" bIns="0">
            <a:noAutofit/>
          </a:bodyPr>
          <a:lstStyle/>
          <a:p>
            <a:r>
              <a:rPr lang="en-US" sz="754" dirty="0">
                <a:solidFill>
                  <a:srgbClr val="211D1E"/>
                </a:solidFill>
                <a:effectLst/>
                <a:latin typeface="Arial" panose="020B0604020202020204" pitchFamily="34" charset="0"/>
                <a:cs typeface="Arial" panose="020B0604020202020204" pitchFamily="34" charset="0"/>
              </a:rPr>
              <a:t>© 2023 Franklin Templeton. All rights reserved. </a:t>
            </a:r>
          </a:p>
        </p:txBody>
      </p:sp>
      <p:cxnSp>
        <p:nvCxnSpPr>
          <p:cNvPr id="17" name="Straight Connector 16">
            <a:extLst>
              <a:ext uri="{FF2B5EF4-FFF2-40B4-BE49-F238E27FC236}">
                <a16:creationId xmlns:a16="http://schemas.microsoft.com/office/drawing/2014/main" id="{1A3B3521-235A-BE46-80D8-87785AEB0857}"/>
              </a:ext>
            </a:extLst>
          </p:cNvPr>
          <p:cNvCxnSpPr>
            <a:cxnSpLocks/>
          </p:cNvCxnSpPr>
          <p:nvPr userDrawn="1"/>
        </p:nvCxnSpPr>
        <p:spPr>
          <a:xfrm flipV="1">
            <a:off x="3029755" y="5427230"/>
            <a:ext cx="0" cy="640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5BED91F2-0181-4225-990E-BE739AAD9610}"/>
              </a:ext>
            </a:extLst>
          </p:cNvPr>
          <p:cNvSpPr>
            <a:spLocks noGrp="1"/>
          </p:cNvSpPr>
          <p:nvPr>
            <p:ph type="body" sz="quarter" idx="28" hasCustomPrompt="1"/>
          </p:nvPr>
        </p:nvSpPr>
        <p:spPr>
          <a:xfrm>
            <a:off x="3461251" y="5390629"/>
            <a:ext cx="5209151" cy="455547"/>
          </a:xfrm>
          <a:prstGeom prst="rect">
            <a:avLst/>
          </a:prstGeom>
        </p:spPr>
        <p:txBody>
          <a:bodyPr lIns="0" tIns="0" rIns="0" bIns="0"/>
          <a:lstStyle>
            <a:lvl1pPr marL="0" indent="0">
              <a:lnSpc>
                <a:spcPct val="100000"/>
              </a:lnSpc>
              <a:spcBef>
                <a:spcPts val="0"/>
              </a:spcBef>
              <a:buNone/>
              <a:defRPr sz="1100">
                <a:solidFill>
                  <a:schemeClr val="tx1"/>
                </a:solidFill>
              </a:defRPr>
            </a:lvl1pPr>
            <a:lvl2pPr marL="0" indent="0">
              <a:lnSpc>
                <a:spcPct val="100000"/>
              </a:lnSpc>
              <a:spcBef>
                <a:spcPts val="0"/>
              </a:spcBef>
              <a:buNone/>
              <a:defRPr sz="1100">
                <a:solidFill>
                  <a:schemeClr val="tx1"/>
                </a:solidFill>
              </a:defRPr>
            </a:lvl2pPr>
            <a:lvl3pPr marL="1148373" indent="0">
              <a:lnSpc>
                <a:spcPts val="1602"/>
              </a:lnSpc>
              <a:spcBef>
                <a:spcPts val="0"/>
              </a:spcBef>
              <a:buNone/>
              <a:defRPr sz="1225">
                <a:solidFill>
                  <a:schemeClr val="accent1"/>
                </a:solidFill>
              </a:defRPr>
            </a:lvl3pPr>
            <a:lvl4pPr marL="1722559" indent="0">
              <a:lnSpc>
                <a:spcPts val="1602"/>
              </a:lnSpc>
              <a:spcBef>
                <a:spcPts val="0"/>
              </a:spcBef>
              <a:buNone/>
              <a:defRPr sz="1225">
                <a:solidFill>
                  <a:schemeClr val="accent1"/>
                </a:solidFill>
              </a:defRPr>
            </a:lvl4pPr>
            <a:lvl5pPr marL="2296744" indent="0">
              <a:lnSpc>
                <a:spcPts val="1602"/>
              </a:lnSpc>
              <a:spcBef>
                <a:spcPts val="0"/>
              </a:spcBef>
              <a:buNone/>
              <a:defRPr sz="1225">
                <a:solidFill>
                  <a:schemeClr val="accent1"/>
                </a:solidFill>
              </a:defRPr>
            </a:lvl5pPr>
          </a:lstStyle>
          <a:p>
            <a:pPr lvl="0"/>
            <a:r>
              <a:rPr lang="en-US" dirty="0"/>
              <a:t>(XXX) XXX-XXXX</a:t>
            </a:r>
          </a:p>
          <a:p>
            <a:pPr lvl="1"/>
            <a:r>
              <a:rPr lang="en-US" dirty="0"/>
              <a:t>URL</a:t>
            </a:r>
          </a:p>
        </p:txBody>
      </p:sp>
      <p:sp>
        <p:nvSpPr>
          <p:cNvPr id="11" name="exstream_shape42">
            <a:extLst>
              <a:ext uri="{FF2B5EF4-FFF2-40B4-BE49-F238E27FC236}">
                <a16:creationId xmlns:a16="http://schemas.microsoft.com/office/drawing/2014/main" id="{B2FD74F8-FA26-4565-A011-9805B43E2E54}"/>
              </a:ext>
            </a:extLst>
          </p:cNvPr>
          <p:cNvSpPr>
            <a:spLocks noChangeArrowheads="1"/>
          </p:cNvSpPr>
          <p:nvPr userDrawn="1"/>
        </p:nvSpPr>
        <p:spPr bwMode="auto">
          <a:xfrm>
            <a:off x="369304" y="6596452"/>
            <a:ext cx="10969943" cy="102592"/>
          </a:xfrm>
          <a:prstGeom prst="rect">
            <a:avLst/>
          </a:prstGeom>
        </p:spPr>
        <p:txBody>
          <a:bodyPr wrap="square" lIns="0" tIns="0" rIns="0" bIns="0" anchor="b" anchorCtr="0">
            <a:spAutoFit/>
          </a:bodyPr>
          <a:lstStyle/>
          <a:p>
            <a:pPr lvl="0" indent="0">
              <a:lnSpc>
                <a:spcPts val="848"/>
              </a:lnSpc>
              <a:spcBef>
                <a:spcPts val="0"/>
              </a:spcBef>
              <a:spcAft>
                <a:spcPts val="565"/>
              </a:spcAft>
              <a:buFont typeface="Arial" panose="020B0604020202020204" pitchFamily="34" charset="0"/>
              <a:buNone/>
            </a:pPr>
            <a:r>
              <a:rPr lang="en-US" sz="848" b="1" i="0" dirty="0">
                <a:solidFill>
                  <a:schemeClr val="tx1"/>
                </a:solidFill>
                <a:latin typeface="Arial Narrow" panose="020B0604020202020204" pitchFamily="34" charset="0"/>
                <a:cs typeface="Arial Narrow" panose="020B0604020202020204" pitchFamily="34" charset="0"/>
              </a:rPr>
              <a:t>For Financial Professional Use Only / Not for Distribution to the Public</a:t>
            </a:r>
          </a:p>
        </p:txBody>
      </p:sp>
      <p:sp>
        <p:nvSpPr>
          <p:cNvPr id="13" name="Text Placeholder 3">
            <a:extLst>
              <a:ext uri="{FF2B5EF4-FFF2-40B4-BE49-F238E27FC236}">
                <a16:creationId xmlns:a16="http://schemas.microsoft.com/office/drawing/2014/main" id="{47D6C8E3-96C6-1E91-FC53-192BA725D9BE}"/>
              </a:ext>
            </a:extLst>
          </p:cNvPr>
          <p:cNvSpPr>
            <a:spLocks noGrp="1"/>
          </p:cNvSpPr>
          <p:nvPr>
            <p:ph type="body" sz="quarter" idx="26" hasCustomPrompt="1"/>
          </p:nvPr>
        </p:nvSpPr>
        <p:spPr>
          <a:xfrm>
            <a:off x="380185" y="4348763"/>
            <a:ext cx="11430409"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Tree>
    <p:extLst>
      <p:ext uri="{BB962C8B-B14F-4D97-AF65-F5344CB8AC3E}">
        <p14:creationId xmlns:p14="http://schemas.microsoft.com/office/powerpoint/2010/main" val="27515140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2" name="Text Placeholder 3"/>
          <p:cNvSpPr>
            <a:spLocks noGrp="1"/>
          </p:cNvSpPr>
          <p:nvPr>
            <p:ph type="body" sz="quarter" idx="26" hasCustomPrompt="1"/>
          </p:nvPr>
        </p:nvSpPr>
        <p:spPr>
          <a:xfrm>
            <a:off x="365665" y="6097098"/>
            <a:ext cx="11335607"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0" name="Picture 14">
            <a:extLst>
              <a:ext uri="{FF2B5EF4-FFF2-40B4-BE49-F238E27FC236}">
                <a16:creationId xmlns:a16="http://schemas.microsoft.com/office/drawing/2014/main" id="{E41E7C3D-81F0-4E49-9212-F56535A89B87}"/>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2" name="Text Placeholder 3">
            <a:extLst>
              <a:ext uri="{FF2B5EF4-FFF2-40B4-BE49-F238E27FC236}">
                <a16:creationId xmlns:a16="http://schemas.microsoft.com/office/drawing/2014/main" id="{E4B4B0BC-E92A-7C62-57E9-A1BF554EA160}"/>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Tree>
    <p:extLst>
      <p:ext uri="{BB962C8B-B14F-4D97-AF65-F5344CB8AC3E}">
        <p14:creationId xmlns:p14="http://schemas.microsoft.com/office/powerpoint/2010/main" val="2394400486"/>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 Content with Sidebar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365665" y="6097098"/>
            <a:ext cx="11335607"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 name="Text Placeholder 2"/>
          <p:cNvSpPr>
            <a:spLocks noGrp="1"/>
          </p:cNvSpPr>
          <p:nvPr>
            <p:ph type="body" sz="quarter" idx="28" hasCustomPrompt="1"/>
          </p:nvPr>
        </p:nvSpPr>
        <p:spPr>
          <a:xfrm>
            <a:off x="8654066" y="1280159"/>
            <a:ext cx="3169095" cy="3000896"/>
          </a:xfrm>
          <a:prstGeom prst="rect">
            <a:avLst/>
          </a:prstGeom>
          <a:solidFill>
            <a:srgbClr val="3769FF"/>
          </a:solidFill>
          <a:ln w="12700">
            <a:noFill/>
          </a:ln>
        </p:spPr>
        <p:txBody>
          <a:bodyPr wrap="square" lIns="137160" tIns="137160" rIns="137160" bIns="137160">
            <a:noAutofit/>
          </a:bodyPr>
          <a:lstStyle>
            <a:lvl1pPr marL="0" indent="0">
              <a:spcBef>
                <a:spcPts val="0"/>
              </a:spcBef>
              <a:spcAft>
                <a:spcPts val="1800"/>
              </a:spcAft>
              <a:buNone/>
              <a:defRPr sz="1400" b="1">
                <a:solidFill>
                  <a:schemeClr val="bg1"/>
                </a:solidFill>
                <a:latin typeface="Arial" panose="020B0604020202020204" pitchFamily="34" charset="0"/>
                <a:cs typeface="Arial" panose="020B0604020202020204" pitchFamily="34" charset="0"/>
              </a:defRPr>
            </a:lvl1pPr>
            <a:lvl2pPr marL="0" indent="0">
              <a:spcBef>
                <a:spcPts val="0"/>
              </a:spcBef>
              <a:spcAft>
                <a:spcPts val="0"/>
              </a:spcAft>
              <a:buNone/>
              <a:defRPr sz="2400" b="1" baseline="0">
                <a:solidFill>
                  <a:schemeClr val="bg1"/>
                </a:solidFill>
                <a:latin typeface="Arial" panose="020B0604020202020204" pitchFamily="34" charset="0"/>
                <a:cs typeface="Arial" panose="020B0604020202020204" pitchFamily="34" charset="0"/>
              </a:defRPr>
            </a:lvl2pPr>
            <a:lvl3pPr marL="0" indent="0">
              <a:spcBef>
                <a:spcPts val="0"/>
              </a:spcBef>
              <a:spcAft>
                <a:spcPts val="1800"/>
              </a:spcAft>
              <a:buNone/>
              <a:defRPr sz="1200" b="1">
                <a:solidFill>
                  <a:schemeClr val="bg1"/>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Call out numbers</a:t>
            </a:r>
          </a:p>
          <a:p>
            <a:pPr lvl="2"/>
            <a:r>
              <a:rPr lang="en-US"/>
              <a:t>Stat information</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8" name="Content Placeholder 2">
            <a:extLst>
              <a:ext uri="{FF2B5EF4-FFF2-40B4-BE49-F238E27FC236}">
                <a16:creationId xmlns:a16="http://schemas.microsoft.com/office/drawing/2014/main" id="{747563DF-632F-431A-8B81-3260F151AA47}"/>
              </a:ext>
            </a:extLst>
          </p:cNvPr>
          <p:cNvSpPr>
            <a:spLocks noGrp="1"/>
          </p:cNvSpPr>
          <p:nvPr>
            <p:ph sz="quarter" idx="27" hasCustomPrompt="1"/>
          </p:nvPr>
        </p:nvSpPr>
        <p:spPr>
          <a:xfrm>
            <a:off x="365665" y="1280160"/>
            <a:ext cx="8044625" cy="438912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0"/>
            <a:endParaRPr lang="en-US"/>
          </a:p>
        </p:txBody>
      </p:sp>
      <p:pic>
        <p:nvPicPr>
          <p:cNvPr id="2" name="Picture 14">
            <a:extLst>
              <a:ext uri="{FF2B5EF4-FFF2-40B4-BE49-F238E27FC236}">
                <a16:creationId xmlns:a16="http://schemas.microsoft.com/office/drawing/2014/main" id="{4AA2B4DD-1798-95B5-A47A-A28BE32323D4}"/>
              </a:ext>
            </a:extLst>
          </p:cNvPr>
          <p:cNvPicPr>
            <a:picLocks noChangeAspect="1"/>
          </p:cNvPicPr>
          <p:nvPr userDrawn="1"/>
        </p:nvPicPr>
        <p:blipFill rotWithShape="1">
          <a:blip r:embed="rId2"/>
          <a:stretch/>
        </p:blipFill>
        <p:spPr>
          <a:xfrm>
            <a:off x="9702128" y="271004"/>
            <a:ext cx="2384383" cy="659070"/>
          </a:xfrm>
          <a:prstGeom prst="rect">
            <a:avLst/>
          </a:prstGeom>
        </p:spPr>
      </p:pic>
    </p:spTree>
    <p:extLst>
      <p:ext uri="{BB962C8B-B14F-4D97-AF65-F5344CB8AC3E}">
        <p14:creationId xmlns:p14="http://schemas.microsoft.com/office/powerpoint/2010/main" val="911127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One Chart">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402795" y="1371600"/>
            <a:ext cx="11388260" cy="228600"/>
          </a:xfrm>
          <a:prstGeom prst="rect">
            <a:avLst/>
          </a:prstGeom>
        </p:spPr>
        <p:txBody>
          <a:bodyPr wrap="square" lIns="0" tIns="0" rIns="0" bIns="0"/>
          <a:lstStyle>
            <a:lvl1pPr marL="0" indent="0">
              <a:lnSpc>
                <a:spcPct val="100000"/>
              </a:lnSpc>
              <a:spcBef>
                <a:spcPts val="0"/>
              </a:spcBef>
              <a:spcAft>
                <a:spcPts val="426"/>
              </a:spcAft>
              <a:buNone/>
              <a:defRPr sz="1235" b="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852"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852">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852">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71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9"/>
          <p:cNvSpPr>
            <a:spLocks noGrp="1"/>
          </p:cNvSpPr>
          <p:nvPr>
            <p:ph type="sldNum" sz="quarter" idx="28"/>
          </p:nvPr>
        </p:nvSpPr>
        <p:spPr>
          <a:xfrm>
            <a:off x="11336033" y="6492881"/>
            <a:ext cx="486707" cy="182563"/>
          </a:xfrm>
          <a:prstGeom prst="rect">
            <a:avLst/>
          </a:prstGeom>
        </p:spPr>
        <p:txBody>
          <a:bodyPr/>
          <a:lstStyle>
            <a:lvl1pPr fontAlgn="auto">
              <a:spcBef>
                <a:spcPts val="0"/>
              </a:spcBef>
              <a:spcAft>
                <a:spcPts val="0"/>
              </a:spcAft>
              <a:defRPr sz="823">
                <a:latin typeface="+mn-lt"/>
              </a:defRPr>
            </a:lvl1pPr>
          </a:lstStyle>
          <a:p>
            <a:pPr>
              <a:defRPr/>
            </a:pPr>
            <a:fld id="{5B50526F-EF7B-4F2C-B828-BD2A8BF3C0EF}" type="slidenum">
              <a:rPr lang="en-US" smtClean="0"/>
              <a:pPr>
                <a:defRPr/>
              </a:pPr>
              <a:t>‹#›</a:t>
            </a:fld>
            <a:endParaRPr lang="en-US" dirty="0"/>
          </a:p>
        </p:txBody>
      </p:sp>
      <p:sp>
        <p:nvSpPr>
          <p:cNvPr id="6" name="Content Placeholder 2"/>
          <p:cNvSpPr>
            <a:spLocks noGrp="1"/>
          </p:cNvSpPr>
          <p:nvPr>
            <p:ph sz="quarter" idx="29"/>
          </p:nvPr>
        </p:nvSpPr>
        <p:spPr>
          <a:xfrm>
            <a:off x="402795" y="1620715"/>
            <a:ext cx="11388260" cy="228600"/>
          </a:xfrm>
          <a:prstGeom prst="rect">
            <a:avLst/>
          </a:prstGeom>
        </p:spPr>
        <p:txBody>
          <a:bodyPr wrap="square" lIns="0" tIns="0" rIns="0" bIns="0"/>
          <a:lstStyle>
            <a:lvl1pPr marL="0" indent="0">
              <a:lnSpc>
                <a:spcPct val="100000"/>
              </a:lnSpc>
              <a:spcBef>
                <a:spcPts val="0"/>
              </a:spcBef>
              <a:spcAft>
                <a:spcPts val="426"/>
              </a:spcAft>
              <a:buNone/>
              <a:defRPr sz="874" b="0">
                <a:solidFill>
                  <a:schemeClr val="tx1">
                    <a:lumMod val="65000"/>
                    <a:lumOff val="35000"/>
                  </a:schemeClr>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852"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852">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852">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71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hart Placeholder 3"/>
          <p:cNvSpPr>
            <a:spLocks noGrp="1"/>
          </p:cNvSpPr>
          <p:nvPr>
            <p:ph type="chart" sz="quarter" idx="30"/>
          </p:nvPr>
        </p:nvSpPr>
        <p:spPr>
          <a:xfrm>
            <a:off x="402795" y="1965327"/>
            <a:ext cx="11388260" cy="3673475"/>
          </a:xfrm>
          <a:prstGeom prst="rect">
            <a:avLst/>
          </a:prstGeom>
        </p:spPr>
        <p:txBody>
          <a:bodyPr/>
          <a:lstStyle/>
          <a:p>
            <a:endParaRPr lang="en-US" dirty="0"/>
          </a:p>
        </p:txBody>
      </p:sp>
      <p:sp>
        <p:nvSpPr>
          <p:cNvPr id="9" name="Text Placeholder 3">
            <a:extLst>
              <a:ext uri="{FF2B5EF4-FFF2-40B4-BE49-F238E27FC236}">
                <a16:creationId xmlns:a16="http://schemas.microsoft.com/office/drawing/2014/main" id="{D6113022-E668-4A54-AB2A-9E58B91ABD06}"/>
              </a:ext>
            </a:extLst>
          </p:cNvPr>
          <p:cNvSpPr>
            <a:spLocks noGrp="1"/>
          </p:cNvSpPr>
          <p:nvPr>
            <p:ph type="body" sz="quarter" idx="17" hasCustomPrompt="1"/>
          </p:nvPr>
        </p:nvSpPr>
        <p:spPr>
          <a:xfrm>
            <a:off x="363974" y="88084"/>
            <a:ext cx="8042109" cy="268198"/>
          </a:xfrm>
          <a:prstGeom prst="rect">
            <a:avLst/>
          </a:prstGeom>
        </p:spPr>
        <p:txBody>
          <a:bodyPr lIns="0"/>
          <a:lstStyle>
            <a:lvl1pPr marL="0" indent="0">
              <a:buNone/>
              <a:defRPr sz="1412" b="0">
                <a:solidFill>
                  <a:schemeClr val="accent1"/>
                </a:solidFill>
                <a:latin typeface="+mn-lt"/>
              </a:defRPr>
            </a:lvl1pPr>
          </a:lstStyle>
          <a:p>
            <a:pPr lvl="0"/>
            <a:r>
              <a:rPr lang="en-US" dirty="0"/>
              <a:t>Breadcrumb</a:t>
            </a:r>
          </a:p>
        </p:txBody>
      </p:sp>
      <p:sp>
        <p:nvSpPr>
          <p:cNvPr id="7" name="Footer Placeholder 6">
            <a:extLst>
              <a:ext uri="{FF2B5EF4-FFF2-40B4-BE49-F238E27FC236}">
                <a16:creationId xmlns:a16="http://schemas.microsoft.com/office/drawing/2014/main" id="{975C5C75-A1EB-4EDA-8717-D5A0343A99E3}"/>
              </a:ext>
            </a:extLst>
          </p:cNvPr>
          <p:cNvSpPr>
            <a:spLocks noGrp="1"/>
          </p:cNvSpPr>
          <p:nvPr>
            <p:ph type="ftr" sz="quarter" idx="31"/>
          </p:nvPr>
        </p:nvSpPr>
        <p:spPr/>
        <p:txBody>
          <a:bodyPr/>
          <a:lstStyle/>
          <a:p>
            <a:endParaRPr lang="en-US" dirty="0"/>
          </a:p>
        </p:txBody>
      </p:sp>
      <p:sp>
        <p:nvSpPr>
          <p:cNvPr id="8" name="Title 7">
            <a:extLst>
              <a:ext uri="{FF2B5EF4-FFF2-40B4-BE49-F238E27FC236}">
                <a16:creationId xmlns:a16="http://schemas.microsoft.com/office/drawing/2014/main" id="{EFC7C6D4-96F1-42AA-BDC8-4B1EF0DA5E8C}"/>
              </a:ext>
            </a:extLst>
          </p:cNvPr>
          <p:cNvSpPr>
            <a:spLocks noGrp="1"/>
          </p:cNvSpPr>
          <p:nvPr>
            <p:ph type="title"/>
          </p:nvPr>
        </p:nvSpPr>
        <p:spPr>
          <a:xfrm>
            <a:off x="363972" y="365596"/>
            <a:ext cx="9239345" cy="659071"/>
          </a:xfrm>
          <a:prstGeom prst="rect">
            <a:avLst/>
          </a:prstGeom>
        </p:spPr>
        <p:txBody>
          <a:bodyPr vert="horz" lIns="0" tIns="45720" rIns="91440" bIns="45720" rtlCol="0" anchor="t">
            <a:normAutofit/>
          </a:bodyPr>
          <a:lstStyle>
            <a:lvl1pPr algn="l" defTabSz="836200" rtl="0" eaLnBrk="1" latinLnBrk="0" hangingPunct="1">
              <a:spcBef>
                <a:spcPct val="0"/>
              </a:spcBef>
              <a:buNone/>
              <a:defRPr sz="1588" b="1" kern="1200">
                <a:solidFill>
                  <a:schemeClr val="tx1"/>
                </a:solidFill>
                <a:latin typeface="+mn-lt"/>
                <a:ea typeface="+mj-ea"/>
                <a:cs typeface="+mj-cs"/>
              </a:defRPr>
            </a:lvl1pPr>
          </a:lstStyle>
          <a:p>
            <a:r>
              <a:rPr lang="en-US"/>
              <a:t>Click to edit Master title style</a:t>
            </a:r>
          </a:p>
        </p:txBody>
      </p:sp>
      <p:pic>
        <p:nvPicPr>
          <p:cNvPr id="10" name="Picture 14">
            <a:extLst>
              <a:ext uri="{FF2B5EF4-FFF2-40B4-BE49-F238E27FC236}">
                <a16:creationId xmlns:a16="http://schemas.microsoft.com/office/drawing/2014/main" id="{73711C29-B251-01E9-0EAD-1EEEE6BA3425}"/>
              </a:ext>
            </a:extLst>
          </p:cNvPr>
          <p:cNvPicPr>
            <a:picLocks noChangeAspect="1"/>
          </p:cNvPicPr>
          <p:nvPr userDrawn="1"/>
        </p:nvPicPr>
        <p:blipFill rotWithShape="1">
          <a:blip r:embed="rId2"/>
          <a:stretch/>
        </p:blipFill>
        <p:spPr>
          <a:xfrm>
            <a:off x="9702129" y="271004"/>
            <a:ext cx="2384383" cy="659070"/>
          </a:xfrm>
          <a:prstGeom prst="rect">
            <a:avLst/>
          </a:prstGeom>
        </p:spPr>
      </p:pic>
    </p:spTree>
    <p:extLst>
      <p:ext uri="{BB962C8B-B14F-4D97-AF65-F5344CB8AC3E}">
        <p14:creationId xmlns:p14="http://schemas.microsoft.com/office/powerpoint/2010/main" val="33024650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One Content with subhead">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402798" y="2018585"/>
            <a:ext cx="11353261" cy="3742139"/>
          </a:xfrm>
          <a:prstGeom prst="rect">
            <a:avLst/>
          </a:prstGeom>
        </p:spPr>
        <p:txBody>
          <a:bodyPr wrap="square" lIns="0" tIns="0" rIns="0" bIns="0"/>
          <a:lstStyle>
            <a:lvl1pPr marL="0" indent="0">
              <a:lnSpc>
                <a:spcPct val="100000"/>
              </a:lnSpc>
              <a:spcBef>
                <a:spcPts val="0"/>
              </a:spcBef>
              <a:spcAft>
                <a:spcPts val="414"/>
              </a:spcAft>
              <a:buNone/>
              <a:defRPr sz="1242"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14"/>
              </a:spcAft>
              <a:buNone/>
              <a:defRPr sz="1316" baseline="0">
                <a:latin typeface="Arial" panose="020B0604020202020204" pitchFamily="34" charset="0"/>
                <a:cs typeface="Arial" panose="020B0604020202020204" pitchFamily="34" charset="0"/>
              </a:defRPr>
            </a:lvl2pPr>
            <a:lvl3pPr marL="125943" indent="-125943">
              <a:lnSpc>
                <a:spcPct val="100000"/>
              </a:lnSpc>
              <a:spcBef>
                <a:spcPts val="0"/>
              </a:spcBef>
              <a:spcAft>
                <a:spcPts val="206"/>
              </a:spcAft>
              <a:buClr>
                <a:srgbClr val="00A0DC"/>
              </a:buClr>
              <a:buSzPct val="110000"/>
              <a:defRPr sz="1316">
                <a:latin typeface="Arial" panose="020B0604020202020204" pitchFamily="34" charset="0"/>
                <a:cs typeface="Arial" panose="020B0604020202020204" pitchFamily="34" charset="0"/>
              </a:defRPr>
            </a:lvl3pPr>
            <a:lvl4pPr marL="283370" indent="-157428">
              <a:lnSpc>
                <a:spcPct val="100000"/>
              </a:lnSpc>
              <a:spcBef>
                <a:spcPts val="0"/>
              </a:spcBef>
              <a:spcAft>
                <a:spcPts val="206"/>
              </a:spcAft>
              <a:buClr>
                <a:srgbClr val="00A0DC"/>
              </a:buClr>
              <a:buSzPct val="110000"/>
              <a:defRPr sz="1316">
                <a:latin typeface="Arial" panose="020B0604020202020204" pitchFamily="34" charset="0"/>
                <a:cs typeface="Arial" panose="020B0604020202020204" pitchFamily="34" charset="0"/>
              </a:defRPr>
            </a:lvl4pPr>
            <a:lvl5pPr marL="440798" indent="-157428">
              <a:lnSpc>
                <a:spcPct val="100000"/>
              </a:lnSpc>
              <a:spcBef>
                <a:spcPts val="0"/>
              </a:spcBef>
              <a:spcAft>
                <a:spcPts val="206"/>
              </a:spcAft>
              <a:buClr>
                <a:srgbClr val="00A0DC"/>
              </a:buClr>
              <a:buSzPct val="110000"/>
              <a:defRPr sz="131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9"/>
          <p:cNvSpPr>
            <a:spLocks noGrp="1"/>
          </p:cNvSpPr>
          <p:nvPr>
            <p:ph type="sldNum" sz="quarter" idx="28"/>
          </p:nvPr>
        </p:nvSpPr>
        <p:spPr>
          <a:xfrm>
            <a:off x="11336033" y="6492882"/>
            <a:ext cx="486707" cy="182563"/>
          </a:xfrm>
          <a:prstGeom prst="rect">
            <a:avLst/>
          </a:prstGeom>
        </p:spPr>
        <p:txBody>
          <a:bodyPr/>
          <a:lstStyle>
            <a:lvl1pPr fontAlgn="auto">
              <a:spcBef>
                <a:spcPts val="0"/>
              </a:spcBef>
              <a:spcAft>
                <a:spcPts val="0"/>
              </a:spcAft>
              <a:defRPr sz="799" b="0" i="0">
                <a:latin typeface="+mn-lt"/>
              </a:defRPr>
            </a:lvl1pPr>
          </a:lstStyle>
          <a:p>
            <a:pPr>
              <a:defRPr/>
            </a:pPr>
            <a:fld id="{5B50526F-EF7B-4F2C-B828-BD2A8BF3C0EF}" type="slidenum">
              <a:rPr lang="en-US" smtClean="0"/>
              <a:pPr>
                <a:defRPr/>
              </a:pPr>
              <a:t>‹#›</a:t>
            </a:fld>
            <a:endParaRPr lang="en-US" dirty="0"/>
          </a:p>
        </p:txBody>
      </p:sp>
      <p:sp>
        <p:nvSpPr>
          <p:cNvPr id="9" name="Text Placeholder 3">
            <a:extLst>
              <a:ext uri="{FF2B5EF4-FFF2-40B4-BE49-F238E27FC236}">
                <a16:creationId xmlns:a16="http://schemas.microsoft.com/office/drawing/2014/main" id="{C51060AF-05FF-47D7-B25B-7ACF7F484435}"/>
              </a:ext>
            </a:extLst>
          </p:cNvPr>
          <p:cNvSpPr>
            <a:spLocks noGrp="1"/>
          </p:cNvSpPr>
          <p:nvPr>
            <p:ph type="body" sz="quarter" idx="17" hasCustomPrompt="1"/>
          </p:nvPr>
        </p:nvSpPr>
        <p:spPr>
          <a:xfrm>
            <a:off x="386719" y="86409"/>
            <a:ext cx="8042109" cy="268198"/>
          </a:xfrm>
          <a:prstGeom prst="rect">
            <a:avLst/>
          </a:prstGeom>
        </p:spPr>
        <p:txBody>
          <a:bodyPr lIns="0"/>
          <a:lstStyle>
            <a:lvl1pPr marL="0" indent="0">
              <a:buNone/>
              <a:defRPr sz="1412" b="0">
                <a:solidFill>
                  <a:schemeClr val="accent1"/>
                </a:solidFill>
                <a:latin typeface="+mn-lt"/>
              </a:defRPr>
            </a:lvl1pPr>
          </a:lstStyle>
          <a:p>
            <a:pPr lvl="0"/>
            <a:r>
              <a:rPr lang="en-US" dirty="0"/>
              <a:t>Breadcrumb</a:t>
            </a:r>
          </a:p>
        </p:txBody>
      </p:sp>
      <p:sp>
        <p:nvSpPr>
          <p:cNvPr id="7" name="Text Placeholder 6">
            <a:extLst>
              <a:ext uri="{FF2B5EF4-FFF2-40B4-BE49-F238E27FC236}">
                <a16:creationId xmlns:a16="http://schemas.microsoft.com/office/drawing/2014/main" id="{ABAC8952-CEE6-4321-98A7-6E6755CF5014}"/>
              </a:ext>
            </a:extLst>
          </p:cNvPr>
          <p:cNvSpPr>
            <a:spLocks noGrp="1"/>
          </p:cNvSpPr>
          <p:nvPr>
            <p:ph type="body" sz="quarter" idx="30" hasCustomPrompt="1"/>
          </p:nvPr>
        </p:nvSpPr>
        <p:spPr>
          <a:xfrm>
            <a:off x="402066" y="1258198"/>
            <a:ext cx="11266199" cy="517525"/>
          </a:xfrm>
          <a:prstGeom prst="rect">
            <a:avLst/>
          </a:prstGeom>
        </p:spPr>
        <p:txBody>
          <a:bodyPr lIns="0"/>
          <a:lstStyle>
            <a:lvl1pPr marL="0" indent="0">
              <a:lnSpc>
                <a:spcPct val="100000"/>
              </a:lnSpc>
              <a:buNone/>
              <a:defRPr sz="1412" b="0">
                <a:solidFill>
                  <a:schemeClr val="accent1"/>
                </a:solidFill>
                <a:latin typeface="+mn-lt"/>
              </a:defRPr>
            </a:lvl1pPr>
            <a:lvl2pPr marL="0" indent="0">
              <a:defRPr sz="1463">
                <a:solidFill>
                  <a:schemeClr val="accent4"/>
                </a:solidFill>
              </a:defRPr>
            </a:lvl2pPr>
            <a:lvl3pPr marL="0" indent="0">
              <a:defRPr sz="1463">
                <a:solidFill>
                  <a:schemeClr val="accent4"/>
                </a:solidFill>
              </a:defRPr>
            </a:lvl3pPr>
            <a:lvl4pPr marL="0" indent="0">
              <a:defRPr sz="1463">
                <a:solidFill>
                  <a:schemeClr val="accent4"/>
                </a:solidFill>
              </a:defRPr>
            </a:lvl4pPr>
            <a:lvl5pPr marL="0" indent="0">
              <a:defRPr sz="1463">
                <a:solidFill>
                  <a:schemeClr val="accent4"/>
                </a:solidFill>
              </a:defRPr>
            </a:lvl5pPr>
          </a:lstStyle>
          <a:p>
            <a:pPr lvl="0"/>
            <a:r>
              <a:rPr lang="en-US" dirty="0"/>
              <a:t>Subhead</a:t>
            </a:r>
          </a:p>
        </p:txBody>
      </p:sp>
      <p:sp>
        <p:nvSpPr>
          <p:cNvPr id="6" name="Title 5">
            <a:extLst>
              <a:ext uri="{FF2B5EF4-FFF2-40B4-BE49-F238E27FC236}">
                <a16:creationId xmlns:a16="http://schemas.microsoft.com/office/drawing/2014/main" id="{E18C593B-DDAE-459A-9397-F9EC706B0C84}"/>
              </a:ext>
            </a:extLst>
          </p:cNvPr>
          <p:cNvSpPr>
            <a:spLocks noGrp="1"/>
          </p:cNvSpPr>
          <p:nvPr>
            <p:ph type="title"/>
          </p:nvPr>
        </p:nvSpPr>
        <p:spPr>
          <a:xfrm>
            <a:off x="363972" y="365596"/>
            <a:ext cx="9239345" cy="659071"/>
          </a:xfrm>
          <a:prstGeom prst="rect">
            <a:avLst/>
          </a:prstGeom>
        </p:spPr>
        <p:txBody>
          <a:bodyPr vert="horz" lIns="0" tIns="45720" rIns="91440" bIns="45720" rtlCol="0" anchor="t">
            <a:normAutofit/>
          </a:bodyPr>
          <a:lstStyle>
            <a:lvl1pPr algn="l" defTabSz="836200" rtl="0" eaLnBrk="1" latinLnBrk="0" hangingPunct="1">
              <a:spcBef>
                <a:spcPct val="0"/>
              </a:spcBef>
              <a:buNone/>
              <a:defRPr sz="1588" b="1" kern="1200">
                <a:solidFill>
                  <a:schemeClr val="tx1"/>
                </a:solidFill>
                <a:latin typeface="+mn-lt"/>
                <a:ea typeface="+mj-ea"/>
                <a:cs typeface="+mj-cs"/>
              </a:defRPr>
            </a:lvl1pPr>
          </a:lstStyle>
          <a:p>
            <a:r>
              <a:rPr lang="en-US" dirty="0"/>
              <a:t>Click to edit Master title style</a:t>
            </a:r>
          </a:p>
        </p:txBody>
      </p:sp>
      <p:sp>
        <p:nvSpPr>
          <p:cNvPr id="8" name="Footer Placeholder 7">
            <a:extLst>
              <a:ext uri="{FF2B5EF4-FFF2-40B4-BE49-F238E27FC236}">
                <a16:creationId xmlns:a16="http://schemas.microsoft.com/office/drawing/2014/main" id="{17F85C99-001C-4F06-9189-55C5ED337748}"/>
              </a:ext>
            </a:extLst>
          </p:cNvPr>
          <p:cNvSpPr>
            <a:spLocks noGrp="1"/>
          </p:cNvSpPr>
          <p:nvPr>
            <p:ph type="ftr" sz="quarter" idx="31"/>
          </p:nvPr>
        </p:nvSpPr>
        <p:spPr/>
        <p:txBody>
          <a:bodyPr/>
          <a:lstStyle/>
          <a:p>
            <a:endParaRPr lang="en-US" dirty="0"/>
          </a:p>
        </p:txBody>
      </p:sp>
      <p:pic>
        <p:nvPicPr>
          <p:cNvPr id="10" name="Picture 14">
            <a:extLst>
              <a:ext uri="{FF2B5EF4-FFF2-40B4-BE49-F238E27FC236}">
                <a16:creationId xmlns:a16="http://schemas.microsoft.com/office/drawing/2014/main" id="{66037FE1-CD18-987F-EB21-DC9914CB2C63}"/>
              </a:ext>
            </a:extLst>
          </p:cNvPr>
          <p:cNvPicPr>
            <a:picLocks noChangeAspect="1"/>
          </p:cNvPicPr>
          <p:nvPr userDrawn="1"/>
        </p:nvPicPr>
        <p:blipFill rotWithShape="1">
          <a:blip r:embed="rId2"/>
          <a:stretch/>
        </p:blipFill>
        <p:spPr>
          <a:xfrm>
            <a:off x="9702129" y="271004"/>
            <a:ext cx="2384383" cy="659070"/>
          </a:xfrm>
          <a:prstGeom prst="rect">
            <a:avLst/>
          </a:prstGeom>
        </p:spPr>
      </p:pic>
    </p:spTree>
    <p:extLst>
      <p:ext uri="{BB962C8B-B14F-4D97-AF65-F5344CB8AC3E}">
        <p14:creationId xmlns:p14="http://schemas.microsoft.com/office/powerpoint/2010/main" val="17659657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BIO LAYOUT">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1594578" y="250516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Picture Placeholder 7">
            <a:extLst>
              <a:ext uri="{FF2B5EF4-FFF2-40B4-BE49-F238E27FC236}">
                <a16:creationId xmlns:a16="http://schemas.microsoft.com/office/drawing/2014/main" id="{B2B245DC-695B-4C1D-A22B-E773E662728F}"/>
              </a:ext>
            </a:extLst>
          </p:cNvPr>
          <p:cNvSpPr>
            <a:spLocks noGrp="1"/>
          </p:cNvSpPr>
          <p:nvPr>
            <p:ph type="pic" sz="quarter" idx="29" hasCustomPrompt="1"/>
          </p:nvPr>
        </p:nvSpPr>
        <p:spPr>
          <a:xfrm>
            <a:off x="380389" y="2479165"/>
            <a:ext cx="1096994" cy="822960"/>
          </a:xfrm>
          <a:prstGeom prst="ellipse">
            <a:avLst/>
          </a:prstGeom>
        </p:spPr>
        <p:txBody>
          <a:bodyPr/>
          <a:lstStyle>
            <a:lvl1pPr marL="0" indent="0">
              <a:buNone/>
              <a:defRPr sz="1400"/>
            </a:lvl1pPr>
          </a:lstStyle>
          <a:p>
            <a:r>
              <a:rPr lang="en-US" dirty="0"/>
              <a:t>a</a:t>
            </a:r>
          </a:p>
        </p:txBody>
      </p:sp>
      <p:sp>
        <p:nvSpPr>
          <p:cNvPr id="9" name="Picture Placeholder 7">
            <a:extLst>
              <a:ext uri="{FF2B5EF4-FFF2-40B4-BE49-F238E27FC236}">
                <a16:creationId xmlns:a16="http://schemas.microsoft.com/office/drawing/2014/main" id="{7935782E-A213-4A80-B384-D85842FDF162}"/>
              </a:ext>
            </a:extLst>
          </p:cNvPr>
          <p:cNvSpPr>
            <a:spLocks noGrp="1"/>
          </p:cNvSpPr>
          <p:nvPr>
            <p:ph type="pic" sz="quarter" idx="30" hasCustomPrompt="1"/>
          </p:nvPr>
        </p:nvSpPr>
        <p:spPr>
          <a:xfrm>
            <a:off x="4272227" y="2479165"/>
            <a:ext cx="1096994" cy="822960"/>
          </a:xfrm>
          <a:prstGeom prst="ellipse">
            <a:avLst/>
          </a:prstGeom>
        </p:spPr>
        <p:txBody>
          <a:bodyPr/>
          <a:lstStyle>
            <a:lvl1pPr marL="0" indent="0">
              <a:buNone/>
              <a:defRPr sz="1400"/>
            </a:lvl1pPr>
          </a:lstStyle>
          <a:p>
            <a:r>
              <a:rPr lang="en-US" dirty="0"/>
              <a:t>a</a:t>
            </a:r>
          </a:p>
        </p:txBody>
      </p:sp>
      <p:sp>
        <p:nvSpPr>
          <p:cNvPr id="10" name="Content Placeholder 2">
            <a:extLst>
              <a:ext uri="{FF2B5EF4-FFF2-40B4-BE49-F238E27FC236}">
                <a16:creationId xmlns:a16="http://schemas.microsoft.com/office/drawing/2014/main" id="{E98FE412-65B7-4737-9380-27C19BD91487}"/>
              </a:ext>
            </a:extLst>
          </p:cNvPr>
          <p:cNvSpPr>
            <a:spLocks noGrp="1"/>
          </p:cNvSpPr>
          <p:nvPr>
            <p:ph sz="quarter" idx="31" hasCustomPrompt="1"/>
          </p:nvPr>
        </p:nvSpPr>
        <p:spPr>
          <a:xfrm>
            <a:off x="5467809" y="250516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5C3B3BCA-7BEA-4499-AD01-A771F39EF7AE}"/>
              </a:ext>
            </a:extLst>
          </p:cNvPr>
          <p:cNvSpPr>
            <a:spLocks noGrp="1"/>
          </p:cNvSpPr>
          <p:nvPr>
            <p:ph sz="quarter" idx="32" hasCustomPrompt="1"/>
          </p:nvPr>
        </p:nvSpPr>
        <p:spPr>
          <a:xfrm>
            <a:off x="9340892" y="250516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Picture Placeholder 7">
            <a:extLst>
              <a:ext uri="{FF2B5EF4-FFF2-40B4-BE49-F238E27FC236}">
                <a16:creationId xmlns:a16="http://schemas.microsoft.com/office/drawing/2014/main" id="{46C0C746-0571-4645-85BF-53EB8C1F78B6}"/>
              </a:ext>
            </a:extLst>
          </p:cNvPr>
          <p:cNvSpPr>
            <a:spLocks noGrp="1"/>
          </p:cNvSpPr>
          <p:nvPr>
            <p:ph type="pic" sz="quarter" idx="33" hasCustomPrompt="1"/>
          </p:nvPr>
        </p:nvSpPr>
        <p:spPr>
          <a:xfrm>
            <a:off x="8104462" y="2479165"/>
            <a:ext cx="1096994" cy="822960"/>
          </a:xfrm>
          <a:prstGeom prst="ellipse">
            <a:avLst/>
          </a:prstGeom>
        </p:spPr>
        <p:txBody>
          <a:bodyPr/>
          <a:lstStyle>
            <a:lvl1pPr marL="0" indent="0">
              <a:buNone/>
              <a:defRPr sz="1400"/>
            </a:lvl1pPr>
          </a:lstStyle>
          <a:p>
            <a:r>
              <a:rPr lang="en-US" dirty="0"/>
              <a:t>a</a:t>
            </a:r>
          </a:p>
        </p:txBody>
      </p:sp>
      <p:sp>
        <p:nvSpPr>
          <p:cNvPr id="13" name="Content Placeholder 2">
            <a:extLst>
              <a:ext uri="{FF2B5EF4-FFF2-40B4-BE49-F238E27FC236}">
                <a16:creationId xmlns:a16="http://schemas.microsoft.com/office/drawing/2014/main" id="{27E1F65E-E68E-40B7-8241-5C09B877C4DB}"/>
              </a:ext>
            </a:extLst>
          </p:cNvPr>
          <p:cNvSpPr>
            <a:spLocks noGrp="1"/>
          </p:cNvSpPr>
          <p:nvPr>
            <p:ph sz="quarter" idx="34" hasCustomPrompt="1"/>
          </p:nvPr>
        </p:nvSpPr>
        <p:spPr>
          <a:xfrm>
            <a:off x="1594578" y="3466069"/>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4" name="Picture Placeholder 7">
            <a:extLst>
              <a:ext uri="{FF2B5EF4-FFF2-40B4-BE49-F238E27FC236}">
                <a16:creationId xmlns:a16="http://schemas.microsoft.com/office/drawing/2014/main" id="{7A6F3A96-B7B7-4EE6-ACC8-585D1B679D52}"/>
              </a:ext>
            </a:extLst>
          </p:cNvPr>
          <p:cNvSpPr>
            <a:spLocks noGrp="1"/>
          </p:cNvSpPr>
          <p:nvPr>
            <p:ph type="pic" sz="quarter" idx="35" hasCustomPrompt="1"/>
          </p:nvPr>
        </p:nvSpPr>
        <p:spPr>
          <a:xfrm>
            <a:off x="380389" y="3440069"/>
            <a:ext cx="1096994" cy="822960"/>
          </a:xfrm>
          <a:prstGeom prst="ellipse">
            <a:avLst/>
          </a:prstGeom>
        </p:spPr>
        <p:txBody>
          <a:bodyPr/>
          <a:lstStyle>
            <a:lvl1pPr marL="0" indent="0">
              <a:buNone/>
              <a:defRPr sz="1400"/>
            </a:lvl1pPr>
          </a:lstStyle>
          <a:p>
            <a:r>
              <a:rPr lang="en-US" dirty="0"/>
              <a:t>a</a:t>
            </a:r>
          </a:p>
        </p:txBody>
      </p:sp>
      <p:sp>
        <p:nvSpPr>
          <p:cNvPr id="15" name="Picture Placeholder 7">
            <a:extLst>
              <a:ext uri="{FF2B5EF4-FFF2-40B4-BE49-F238E27FC236}">
                <a16:creationId xmlns:a16="http://schemas.microsoft.com/office/drawing/2014/main" id="{25C7FF64-C06C-4E4E-8F5E-7991A079E40B}"/>
              </a:ext>
            </a:extLst>
          </p:cNvPr>
          <p:cNvSpPr>
            <a:spLocks noGrp="1"/>
          </p:cNvSpPr>
          <p:nvPr>
            <p:ph type="pic" sz="quarter" idx="36" hasCustomPrompt="1"/>
          </p:nvPr>
        </p:nvSpPr>
        <p:spPr>
          <a:xfrm>
            <a:off x="4272227" y="3440069"/>
            <a:ext cx="1096994" cy="822960"/>
          </a:xfrm>
          <a:prstGeom prst="ellipse">
            <a:avLst/>
          </a:prstGeom>
        </p:spPr>
        <p:txBody>
          <a:bodyPr/>
          <a:lstStyle>
            <a:lvl1pPr marL="0" indent="0">
              <a:buNone/>
              <a:defRPr sz="1400"/>
            </a:lvl1pPr>
          </a:lstStyle>
          <a:p>
            <a:r>
              <a:rPr lang="en-US" dirty="0"/>
              <a:t>a</a:t>
            </a:r>
          </a:p>
        </p:txBody>
      </p:sp>
      <p:sp>
        <p:nvSpPr>
          <p:cNvPr id="16" name="Content Placeholder 2">
            <a:extLst>
              <a:ext uri="{FF2B5EF4-FFF2-40B4-BE49-F238E27FC236}">
                <a16:creationId xmlns:a16="http://schemas.microsoft.com/office/drawing/2014/main" id="{84D638E2-F291-4911-9F32-173F8BEF7A23}"/>
              </a:ext>
            </a:extLst>
          </p:cNvPr>
          <p:cNvSpPr>
            <a:spLocks noGrp="1"/>
          </p:cNvSpPr>
          <p:nvPr>
            <p:ph sz="quarter" idx="37" hasCustomPrompt="1"/>
          </p:nvPr>
        </p:nvSpPr>
        <p:spPr>
          <a:xfrm>
            <a:off x="5467809" y="3466069"/>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DD00840E-864D-4AF9-8C0B-4ACE6DE85B5F}"/>
              </a:ext>
            </a:extLst>
          </p:cNvPr>
          <p:cNvSpPr>
            <a:spLocks noGrp="1"/>
          </p:cNvSpPr>
          <p:nvPr>
            <p:ph sz="quarter" idx="38" hasCustomPrompt="1"/>
          </p:nvPr>
        </p:nvSpPr>
        <p:spPr>
          <a:xfrm>
            <a:off x="9340892" y="3466069"/>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Picture Placeholder 7">
            <a:extLst>
              <a:ext uri="{FF2B5EF4-FFF2-40B4-BE49-F238E27FC236}">
                <a16:creationId xmlns:a16="http://schemas.microsoft.com/office/drawing/2014/main" id="{1474E938-EB9D-4E0B-AE12-1B465263067B}"/>
              </a:ext>
            </a:extLst>
          </p:cNvPr>
          <p:cNvSpPr>
            <a:spLocks noGrp="1"/>
          </p:cNvSpPr>
          <p:nvPr>
            <p:ph type="pic" sz="quarter" idx="39" hasCustomPrompt="1"/>
          </p:nvPr>
        </p:nvSpPr>
        <p:spPr>
          <a:xfrm>
            <a:off x="8104462" y="3440069"/>
            <a:ext cx="1096994" cy="822960"/>
          </a:xfrm>
          <a:prstGeom prst="ellipse">
            <a:avLst/>
          </a:prstGeom>
        </p:spPr>
        <p:txBody>
          <a:bodyPr/>
          <a:lstStyle>
            <a:lvl1pPr marL="0" indent="0">
              <a:buNone/>
              <a:defRPr sz="1400"/>
            </a:lvl1pPr>
          </a:lstStyle>
          <a:p>
            <a:r>
              <a:rPr lang="en-US" dirty="0"/>
              <a:t>a</a:t>
            </a:r>
          </a:p>
        </p:txBody>
      </p:sp>
      <p:sp>
        <p:nvSpPr>
          <p:cNvPr id="19" name="Content Placeholder 2">
            <a:extLst>
              <a:ext uri="{FF2B5EF4-FFF2-40B4-BE49-F238E27FC236}">
                <a16:creationId xmlns:a16="http://schemas.microsoft.com/office/drawing/2014/main" id="{29C66928-57FB-45C4-A684-2E368E8E1CB5}"/>
              </a:ext>
            </a:extLst>
          </p:cNvPr>
          <p:cNvSpPr>
            <a:spLocks noGrp="1"/>
          </p:cNvSpPr>
          <p:nvPr>
            <p:ph sz="quarter" idx="40" hasCustomPrompt="1"/>
          </p:nvPr>
        </p:nvSpPr>
        <p:spPr>
          <a:xfrm>
            <a:off x="1594578" y="438192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0" name="Picture Placeholder 7">
            <a:extLst>
              <a:ext uri="{FF2B5EF4-FFF2-40B4-BE49-F238E27FC236}">
                <a16:creationId xmlns:a16="http://schemas.microsoft.com/office/drawing/2014/main" id="{15165D17-9CC9-4239-9EF4-D12F4124DA5E}"/>
              </a:ext>
            </a:extLst>
          </p:cNvPr>
          <p:cNvSpPr>
            <a:spLocks noGrp="1"/>
          </p:cNvSpPr>
          <p:nvPr>
            <p:ph type="pic" sz="quarter" idx="41" hasCustomPrompt="1"/>
          </p:nvPr>
        </p:nvSpPr>
        <p:spPr>
          <a:xfrm>
            <a:off x="380389" y="4355925"/>
            <a:ext cx="1096994" cy="822960"/>
          </a:xfrm>
          <a:prstGeom prst="ellipse">
            <a:avLst/>
          </a:prstGeom>
        </p:spPr>
        <p:txBody>
          <a:bodyPr/>
          <a:lstStyle>
            <a:lvl1pPr marL="0" indent="0">
              <a:buNone/>
              <a:defRPr sz="1400"/>
            </a:lvl1pPr>
          </a:lstStyle>
          <a:p>
            <a:r>
              <a:rPr lang="en-US" dirty="0"/>
              <a:t>a</a:t>
            </a:r>
          </a:p>
        </p:txBody>
      </p:sp>
      <p:sp>
        <p:nvSpPr>
          <p:cNvPr id="21" name="Picture Placeholder 7">
            <a:extLst>
              <a:ext uri="{FF2B5EF4-FFF2-40B4-BE49-F238E27FC236}">
                <a16:creationId xmlns:a16="http://schemas.microsoft.com/office/drawing/2014/main" id="{9686C31E-4841-49CB-9EE5-F1F826C46180}"/>
              </a:ext>
            </a:extLst>
          </p:cNvPr>
          <p:cNvSpPr>
            <a:spLocks noGrp="1"/>
          </p:cNvSpPr>
          <p:nvPr>
            <p:ph type="pic" sz="quarter" idx="42" hasCustomPrompt="1"/>
          </p:nvPr>
        </p:nvSpPr>
        <p:spPr>
          <a:xfrm>
            <a:off x="4272227" y="4355925"/>
            <a:ext cx="1096994" cy="822960"/>
          </a:xfrm>
          <a:prstGeom prst="ellipse">
            <a:avLst/>
          </a:prstGeom>
        </p:spPr>
        <p:txBody>
          <a:bodyPr/>
          <a:lstStyle>
            <a:lvl1pPr marL="0" indent="0">
              <a:buNone/>
              <a:defRPr sz="1400"/>
            </a:lvl1pPr>
          </a:lstStyle>
          <a:p>
            <a:r>
              <a:rPr lang="en-US" dirty="0"/>
              <a:t>a</a:t>
            </a:r>
          </a:p>
        </p:txBody>
      </p:sp>
      <p:sp>
        <p:nvSpPr>
          <p:cNvPr id="22" name="Content Placeholder 2">
            <a:extLst>
              <a:ext uri="{FF2B5EF4-FFF2-40B4-BE49-F238E27FC236}">
                <a16:creationId xmlns:a16="http://schemas.microsoft.com/office/drawing/2014/main" id="{3B08DF9D-D8D9-40C4-BF0E-549495BA18C3}"/>
              </a:ext>
            </a:extLst>
          </p:cNvPr>
          <p:cNvSpPr>
            <a:spLocks noGrp="1"/>
          </p:cNvSpPr>
          <p:nvPr>
            <p:ph sz="quarter" idx="43" hasCustomPrompt="1"/>
          </p:nvPr>
        </p:nvSpPr>
        <p:spPr>
          <a:xfrm>
            <a:off x="5467809" y="438192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8065E850-8C0C-4BD5-82BC-F107F6E1BB0D}"/>
              </a:ext>
            </a:extLst>
          </p:cNvPr>
          <p:cNvSpPr>
            <a:spLocks noGrp="1"/>
          </p:cNvSpPr>
          <p:nvPr>
            <p:ph sz="quarter" idx="44" hasCustomPrompt="1"/>
          </p:nvPr>
        </p:nvSpPr>
        <p:spPr>
          <a:xfrm>
            <a:off x="9340892" y="438192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4" name="Picture Placeholder 7">
            <a:extLst>
              <a:ext uri="{FF2B5EF4-FFF2-40B4-BE49-F238E27FC236}">
                <a16:creationId xmlns:a16="http://schemas.microsoft.com/office/drawing/2014/main" id="{5614655B-C875-4D9A-AB9E-C319C320A029}"/>
              </a:ext>
            </a:extLst>
          </p:cNvPr>
          <p:cNvSpPr>
            <a:spLocks noGrp="1"/>
          </p:cNvSpPr>
          <p:nvPr>
            <p:ph type="pic" sz="quarter" idx="45" hasCustomPrompt="1"/>
          </p:nvPr>
        </p:nvSpPr>
        <p:spPr>
          <a:xfrm>
            <a:off x="8104462" y="4355925"/>
            <a:ext cx="1096994" cy="822960"/>
          </a:xfrm>
          <a:prstGeom prst="ellipse">
            <a:avLst/>
          </a:prstGeom>
        </p:spPr>
        <p:txBody>
          <a:bodyPr/>
          <a:lstStyle>
            <a:lvl1pPr marL="0" indent="0">
              <a:buNone/>
              <a:defRPr sz="1400"/>
            </a:lvl1pPr>
          </a:lstStyle>
          <a:p>
            <a:r>
              <a:rPr lang="en-US" dirty="0"/>
              <a:t>a</a:t>
            </a:r>
          </a:p>
        </p:txBody>
      </p:sp>
      <p:sp>
        <p:nvSpPr>
          <p:cNvPr id="25" name="Content Placeholder 2">
            <a:extLst>
              <a:ext uri="{FF2B5EF4-FFF2-40B4-BE49-F238E27FC236}">
                <a16:creationId xmlns:a16="http://schemas.microsoft.com/office/drawing/2014/main" id="{4335FC41-FC79-486E-9B3F-AE1D7A209E92}"/>
              </a:ext>
            </a:extLst>
          </p:cNvPr>
          <p:cNvSpPr>
            <a:spLocks noGrp="1"/>
          </p:cNvSpPr>
          <p:nvPr>
            <p:ph sz="quarter" idx="46" hasCustomPrompt="1"/>
          </p:nvPr>
        </p:nvSpPr>
        <p:spPr>
          <a:xfrm>
            <a:off x="1594578" y="5333305"/>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Picture Placeholder 7">
            <a:extLst>
              <a:ext uri="{FF2B5EF4-FFF2-40B4-BE49-F238E27FC236}">
                <a16:creationId xmlns:a16="http://schemas.microsoft.com/office/drawing/2014/main" id="{83E8A605-CBA0-4707-905B-8FCF8A52CB43}"/>
              </a:ext>
            </a:extLst>
          </p:cNvPr>
          <p:cNvSpPr>
            <a:spLocks noGrp="1"/>
          </p:cNvSpPr>
          <p:nvPr>
            <p:ph type="pic" sz="quarter" idx="47" hasCustomPrompt="1"/>
          </p:nvPr>
        </p:nvSpPr>
        <p:spPr>
          <a:xfrm>
            <a:off x="380389" y="5307303"/>
            <a:ext cx="1096994" cy="822960"/>
          </a:xfrm>
          <a:prstGeom prst="ellipse">
            <a:avLst/>
          </a:prstGeom>
        </p:spPr>
        <p:txBody>
          <a:bodyPr/>
          <a:lstStyle>
            <a:lvl1pPr marL="0" indent="0">
              <a:buNone/>
              <a:defRPr sz="1400"/>
            </a:lvl1pPr>
          </a:lstStyle>
          <a:p>
            <a:r>
              <a:rPr lang="en-US" dirty="0"/>
              <a:t>a</a:t>
            </a:r>
          </a:p>
        </p:txBody>
      </p:sp>
      <p:sp>
        <p:nvSpPr>
          <p:cNvPr id="27" name="Picture Placeholder 7">
            <a:extLst>
              <a:ext uri="{FF2B5EF4-FFF2-40B4-BE49-F238E27FC236}">
                <a16:creationId xmlns:a16="http://schemas.microsoft.com/office/drawing/2014/main" id="{5AE1CFAE-90D3-47E7-BF1C-60FAE31B7867}"/>
              </a:ext>
            </a:extLst>
          </p:cNvPr>
          <p:cNvSpPr>
            <a:spLocks noGrp="1"/>
          </p:cNvSpPr>
          <p:nvPr>
            <p:ph type="pic" sz="quarter" idx="48" hasCustomPrompt="1"/>
          </p:nvPr>
        </p:nvSpPr>
        <p:spPr>
          <a:xfrm>
            <a:off x="4272227" y="5307303"/>
            <a:ext cx="1096994" cy="822960"/>
          </a:xfrm>
          <a:prstGeom prst="ellipse">
            <a:avLst/>
          </a:prstGeom>
        </p:spPr>
        <p:txBody>
          <a:bodyPr/>
          <a:lstStyle>
            <a:lvl1pPr marL="0" indent="0">
              <a:buNone/>
              <a:defRPr sz="1400"/>
            </a:lvl1pPr>
          </a:lstStyle>
          <a:p>
            <a:r>
              <a:rPr lang="en-US" dirty="0"/>
              <a:t>a</a:t>
            </a:r>
          </a:p>
        </p:txBody>
      </p:sp>
      <p:sp>
        <p:nvSpPr>
          <p:cNvPr id="28" name="Content Placeholder 2">
            <a:extLst>
              <a:ext uri="{FF2B5EF4-FFF2-40B4-BE49-F238E27FC236}">
                <a16:creationId xmlns:a16="http://schemas.microsoft.com/office/drawing/2014/main" id="{7B21279A-CD10-4626-ADDA-A64E857D1C92}"/>
              </a:ext>
            </a:extLst>
          </p:cNvPr>
          <p:cNvSpPr>
            <a:spLocks noGrp="1"/>
          </p:cNvSpPr>
          <p:nvPr>
            <p:ph sz="quarter" idx="49" hasCustomPrompt="1"/>
          </p:nvPr>
        </p:nvSpPr>
        <p:spPr>
          <a:xfrm>
            <a:off x="5467809" y="5333305"/>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9" name="Content Placeholder 2">
            <a:extLst>
              <a:ext uri="{FF2B5EF4-FFF2-40B4-BE49-F238E27FC236}">
                <a16:creationId xmlns:a16="http://schemas.microsoft.com/office/drawing/2014/main" id="{5E4FFCF0-EB5E-4E3E-9DA6-C8E107703ED0}"/>
              </a:ext>
            </a:extLst>
          </p:cNvPr>
          <p:cNvSpPr>
            <a:spLocks noGrp="1"/>
          </p:cNvSpPr>
          <p:nvPr>
            <p:ph sz="quarter" idx="50" hasCustomPrompt="1"/>
          </p:nvPr>
        </p:nvSpPr>
        <p:spPr>
          <a:xfrm>
            <a:off x="9340892" y="5333305"/>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0" name="Picture Placeholder 7">
            <a:extLst>
              <a:ext uri="{FF2B5EF4-FFF2-40B4-BE49-F238E27FC236}">
                <a16:creationId xmlns:a16="http://schemas.microsoft.com/office/drawing/2014/main" id="{C3945A88-48FC-48CE-8497-86B7A404F4CE}"/>
              </a:ext>
            </a:extLst>
          </p:cNvPr>
          <p:cNvSpPr>
            <a:spLocks noGrp="1"/>
          </p:cNvSpPr>
          <p:nvPr>
            <p:ph type="pic" sz="quarter" idx="51" hasCustomPrompt="1"/>
          </p:nvPr>
        </p:nvSpPr>
        <p:spPr>
          <a:xfrm>
            <a:off x="8104462" y="5307303"/>
            <a:ext cx="1096994" cy="822960"/>
          </a:xfrm>
          <a:prstGeom prst="ellipse">
            <a:avLst/>
          </a:prstGeom>
        </p:spPr>
        <p:txBody>
          <a:bodyPr/>
          <a:lstStyle>
            <a:lvl1pPr marL="0" indent="0">
              <a:buNone/>
              <a:defRPr sz="1400"/>
            </a:lvl1pPr>
          </a:lstStyle>
          <a:p>
            <a:r>
              <a:rPr lang="en-US" dirty="0"/>
              <a:t>a</a:t>
            </a:r>
          </a:p>
        </p:txBody>
      </p:sp>
      <p:sp>
        <p:nvSpPr>
          <p:cNvPr id="31" name="Content Placeholder 2">
            <a:extLst>
              <a:ext uri="{FF2B5EF4-FFF2-40B4-BE49-F238E27FC236}">
                <a16:creationId xmlns:a16="http://schemas.microsoft.com/office/drawing/2014/main" id="{80EF8CA9-8700-4E6A-BC3E-307463DD053F}"/>
              </a:ext>
            </a:extLst>
          </p:cNvPr>
          <p:cNvSpPr>
            <a:spLocks noGrp="1"/>
          </p:cNvSpPr>
          <p:nvPr>
            <p:ph sz="quarter" idx="52" hasCustomPrompt="1"/>
          </p:nvPr>
        </p:nvSpPr>
        <p:spPr>
          <a:xfrm>
            <a:off x="1594578" y="1609757"/>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2" name="Picture Placeholder 7">
            <a:extLst>
              <a:ext uri="{FF2B5EF4-FFF2-40B4-BE49-F238E27FC236}">
                <a16:creationId xmlns:a16="http://schemas.microsoft.com/office/drawing/2014/main" id="{26EFBE4D-53D1-4F86-85FA-E9BB43BCC56D}"/>
              </a:ext>
            </a:extLst>
          </p:cNvPr>
          <p:cNvSpPr>
            <a:spLocks noGrp="1"/>
          </p:cNvSpPr>
          <p:nvPr>
            <p:ph type="pic" sz="quarter" idx="53" hasCustomPrompt="1"/>
          </p:nvPr>
        </p:nvSpPr>
        <p:spPr>
          <a:xfrm>
            <a:off x="380389" y="1583759"/>
            <a:ext cx="1096994" cy="822960"/>
          </a:xfrm>
          <a:prstGeom prst="ellipse">
            <a:avLst/>
          </a:prstGeom>
        </p:spPr>
        <p:txBody>
          <a:bodyPr/>
          <a:lstStyle>
            <a:lvl1pPr marL="0" indent="0">
              <a:buNone/>
              <a:defRPr sz="1400"/>
            </a:lvl1pPr>
          </a:lstStyle>
          <a:p>
            <a:r>
              <a:rPr lang="en-US" dirty="0"/>
              <a:t>a</a:t>
            </a:r>
          </a:p>
        </p:txBody>
      </p:sp>
      <p:sp>
        <p:nvSpPr>
          <p:cNvPr id="33" name="Picture Placeholder 7">
            <a:extLst>
              <a:ext uri="{FF2B5EF4-FFF2-40B4-BE49-F238E27FC236}">
                <a16:creationId xmlns:a16="http://schemas.microsoft.com/office/drawing/2014/main" id="{AE0D7787-51AF-4FA6-AF10-2F4E9A6A701D}"/>
              </a:ext>
            </a:extLst>
          </p:cNvPr>
          <p:cNvSpPr>
            <a:spLocks noGrp="1"/>
          </p:cNvSpPr>
          <p:nvPr>
            <p:ph type="pic" sz="quarter" idx="55" hasCustomPrompt="1"/>
          </p:nvPr>
        </p:nvSpPr>
        <p:spPr>
          <a:xfrm>
            <a:off x="4272227" y="1563309"/>
            <a:ext cx="1096994" cy="822960"/>
          </a:xfrm>
          <a:prstGeom prst="ellipse">
            <a:avLst/>
          </a:prstGeom>
        </p:spPr>
        <p:txBody>
          <a:bodyPr/>
          <a:lstStyle>
            <a:lvl1pPr marL="0" indent="0">
              <a:buNone/>
              <a:defRPr sz="1400"/>
            </a:lvl1pPr>
          </a:lstStyle>
          <a:p>
            <a:r>
              <a:rPr lang="en-US" dirty="0"/>
              <a:t>a</a:t>
            </a:r>
          </a:p>
        </p:txBody>
      </p:sp>
      <p:sp>
        <p:nvSpPr>
          <p:cNvPr id="34" name="Content Placeholder 2">
            <a:extLst>
              <a:ext uri="{FF2B5EF4-FFF2-40B4-BE49-F238E27FC236}">
                <a16:creationId xmlns:a16="http://schemas.microsoft.com/office/drawing/2014/main" id="{EF4150F1-A3FE-4275-9137-DFBBD58B670E}"/>
              </a:ext>
            </a:extLst>
          </p:cNvPr>
          <p:cNvSpPr>
            <a:spLocks noGrp="1"/>
          </p:cNvSpPr>
          <p:nvPr>
            <p:ph sz="quarter" idx="56" hasCustomPrompt="1"/>
          </p:nvPr>
        </p:nvSpPr>
        <p:spPr>
          <a:xfrm>
            <a:off x="5467809" y="1589308"/>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6" name="Picture Placeholder 7">
            <a:extLst>
              <a:ext uri="{FF2B5EF4-FFF2-40B4-BE49-F238E27FC236}">
                <a16:creationId xmlns:a16="http://schemas.microsoft.com/office/drawing/2014/main" id="{5152810A-BB13-4FF3-9372-90474F97FECF}"/>
              </a:ext>
            </a:extLst>
          </p:cNvPr>
          <p:cNvSpPr>
            <a:spLocks noGrp="1"/>
          </p:cNvSpPr>
          <p:nvPr>
            <p:ph type="pic" sz="quarter" idx="57" hasCustomPrompt="1"/>
          </p:nvPr>
        </p:nvSpPr>
        <p:spPr>
          <a:xfrm>
            <a:off x="8143657" y="1588012"/>
            <a:ext cx="1096994" cy="822960"/>
          </a:xfrm>
          <a:prstGeom prst="ellipse">
            <a:avLst/>
          </a:prstGeom>
        </p:spPr>
        <p:txBody>
          <a:bodyPr/>
          <a:lstStyle>
            <a:lvl1pPr marL="0" indent="0">
              <a:buNone/>
              <a:defRPr sz="1400"/>
            </a:lvl1pPr>
          </a:lstStyle>
          <a:p>
            <a:r>
              <a:rPr lang="en-US" dirty="0"/>
              <a:t>a</a:t>
            </a:r>
          </a:p>
        </p:txBody>
      </p:sp>
      <p:sp>
        <p:nvSpPr>
          <p:cNvPr id="37" name="Content Placeholder 2">
            <a:extLst>
              <a:ext uri="{FF2B5EF4-FFF2-40B4-BE49-F238E27FC236}">
                <a16:creationId xmlns:a16="http://schemas.microsoft.com/office/drawing/2014/main" id="{56FE84CD-491F-448D-AEF1-29E29B648A88}"/>
              </a:ext>
            </a:extLst>
          </p:cNvPr>
          <p:cNvSpPr>
            <a:spLocks noGrp="1"/>
          </p:cNvSpPr>
          <p:nvPr>
            <p:ph sz="quarter" idx="58" hasCustomPrompt="1"/>
          </p:nvPr>
        </p:nvSpPr>
        <p:spPr>
          <a:xfrm>
            <a:off x="9339239" y="1614011"/>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D8B378A1-1628-422B-A94A-33BB9B4EECCC}"/>
              </a:ext>
            </a:extLst>
          </p:cNvPr>
          <p:cNvSpPr>
            <a:spLocks noGrp="1"/>
          </p:cNvSpPr>
          <p:nvPr>
            <p:ph type="ftr" sz="quarter" idx="59"/>
          </p:nvPr>
        </p:nvSpPr>
        <p:spPr/>
        <p:txBody>
          <a:bodyPr/>
          <a:lstStyle/>
          <a:p>
            <a:endParaRPr lang="en-US" dirty="0"/>
          </a:p>
        </p:txBody>
      </p:sp>
      <p:sp>
        <p:nvSpPr>
          <p:cNvPr id="7" name="Slide Number Placeholder 6">
            <a:extLst>
              <a:ext uri="{FF2B5EF4-FFF2-40B4-BE49-F238E27FC236}">
                <a16:creationId xmlns:a16="http://schemas.microsoft.com/office/drawing/2014/main" id="{12427A38-34AE-43A0-9C13-4D29DE5CFD15}"/>
              </a:ext>
            </a:extLst>
          </p:cNvPr>
          <p:cNvSpPr>
            <a:spLocks noGrp="1"/>
          </p:cNvSpPr>
          <p:nvPr>
            <p:ph type="sldNum" sz="quarter" idx="60"/>
          </p:nvPr>
        </p:nvSpPr>
        <p:spPr/>
        <p:txBody>
          <a:bodyPr/>
          <a:lstStyle/>
          <a:p>
            <a:fld id="{8DEE4CCE-E124-4EEF-808B-DF88997C2318}" type="slidenum">
              <a:rPr lang="en-US" smtClean="0"/>
              <a:pPr/>
              <a:t>‹#›</a:t>
            </a:fld>
            <a:endParaRPr lang="en-US" dirty="0"/>
          </a:p>
        </p:txBody>
      </p:sp>
      <p:sp>
        <p:nvSpPr>
          <p:cNvPr id="39" name="Text Placeholder 3">
            <a:extLst>
              <a:ext uri="{FF2B5EF4-FFF2-40B4-BE49-F238E27FC236}">
                <a16:creationId xmlns:a16="http://schemas.microsoft.com/office/drawing/2014/main" id="{7C0476EF-DF30-F345-5F49-87C2FB1094E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38" name="Text Placeholder 3">
            <a:extLst>
              <a:ext uri="{FF2B5EF4-FFF2-40B4-BE49-F238E27FC236}">
                <a16:creationId xmlns:a16="http://schemas.microsoft.com/office/drawing/2014/main" id="{B5535CED-D367-5F76-808A-A1322C30A2C8}"/>
              </a:ext>
            </a:extLst>
          </p:cNvPr>
          <p:cNvSpPr>
            <a:spLocks noGrp="1"/>
          </p:cNvSpPr>
          <p:nvPr>
            <p:ph type="body" sz="quarter" idx="61"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2759941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8 BIO LAYOUT">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1347239" y="3043045"/>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B2B245DC-695B-4C1D-A22B-E773E662728F}"/>
              </a:ext>
            </a:extLst>
          </p:cNvPr>
          <p:cNvSpPr>
            <a:spLocks noGrp="1"/>
          </p:cNvSpPr>
          <p:nvPr>
            <p:ph type="pic" sz="quarter" idx="29" hasCustomPrompt="1"/>
          </p:nvPr>
        </p:nvSpPr>
        <p:spPr>
          <a:xfrm>
            <a:off x="380391" y="3017043"/>
            <a:ext cx="831057" cy="605118"/>
          </a:xfrm>
          <a:prstGeom prst="ellipse">
            <a:avLst/>
          </a:prstGeom>
        </p:spPr>
        <p:txBody>
          <a:bodyPr/>
          <a:lstStyle/>
          <a:p>
            <a:r>
              <a:rPr lang="en-US" dirty="0"/>
              <a:t>a</a:t>
            </a:r>
          </a:p>
        </p:txBody>
      </p:sp>
      <p:sp>
        <p:nvSpPr>
          <p:cNvPr id="9" name="Picture Placeholder 7">
            <a:extLst>
              <a:ext uri="{FF2B5EF4-FFF2-40B4-BE49-F238E27FC236}">
                <a16:creationId xmlns:a16="http://schemas.microsoft.com/office/drawing/2014/main" id="{7935782E-A213-4A80-B384-D85842FDF162}"/>
              </a:ext>
            </a:extLst>
          </p:cNvPr>
          <p:cNvSpPr>
            <a:spLocks noGrp="1"/>
          </p:cNvSpPr>
          <p:nvPr>
            <p:ph type="pic" sz="quarter" idx="30" hasCustomPrompt="1"/>
          </p:nvPr>
        </p:nvSpPr>
        <p:spPr>
          <a:xfrm>
            <a:off x="4272229" y="3017043"/>
            <a:ext cx="831057" cy="605118"/>
          </a:xfrm>
          <a:prstGeom prst="ellipse">
            <a:avLst/>
          </a:prstGeom>
        </p:spPr>
        <p:txBody>
          <a:bodyPr/>
          <a:lstStyle/>
          <a:p>
            <a:r>
              <a:rPr lang="en-US" dirty="0"/>
              <a:t>a</a:t>
            </a:r>
          </a:p>
        </p:txBody>
      </p:sp>
      <p:sp>
        <p:nvSpPr>
          <p:cNvPr id="10" name="Content Placeholder 2">
            <a:extLst>
              <a:ext uri="{FF2B5EF4-FFF2-40B4-BE49-F238E27FC236}">
                <a16:creationId xmlns:a16="http://schemas.microsoft.com/office/drawing/2014/main" id="{E98FE412-65B7-4737-9380-27C19BD91487}"/>
              </a:ext>
            </a:extLst>
          </p:cNvPr>
          <p:cNvSpPr>
            <a:spLocks noGrp="1"/>
          </p:cNvSpPr>
          <p:nvPr>
            <p:ph sz="quarter" idx="31" hasCustomPrompt="1"/>
          </p:nvPr>
        </p:nvSpPr>
        <p:spPr>
          <a:xfrm>
            <a:off x="5220470" y="3043045"/>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5C3B3BCA-7BEA-4499-AD01-A771F39EF7AE}"/>
              </a:ext>
            </a:extLst>
          </p:cNvPr>
          <p:cNvSpPr>
            <a:spLocks noGrp="1"/>
          </p:cNvSpPr>
          <p:nvPr>
            <p:ph sz="quarter" idx="32" hasCustomPrompt="1"/>
          </p:nvPr>
        </p:nvSpPr>
        <p:spPr>
          <a:xfrm>
            <a:off x="9093552" y="3043045"/>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Picture Placeholder 7">
            <a:extLst>
              <a:ext uri="{FF2B5EF4-FFF2-40B4-BE49-F238E27FC236}">
                <a16:creationId xmlns:a16="http://schemas.microsoft.com/office/drawing/2014/main" id="{46C0C746-0571-4645-85BF-53EB8C1F78B6}"/>
              </a:ext>
            </a:extLst>
          </p:cNvPr>
          <p:cNvSpPr>
            <a:spLocks noGrp="1"/>
          </p:cNvSpPr>
          <p:nvPr>
            <p:ph type="pic" sz="quarter" idx="33" hasCustomPrompt="1"/>
          </p:nvPr>
        </p:nvSpPr>
        <p:spPr>
          <a:xfrm>
            <a:off x="8104464" y="3017043"/>
            <a:ext cx="831057" cy="605118"/>
          </a:xfrm>
          <a:prstGeom prst="ellipse">
            <a:avLst/>
          </a:prstGeom>
        </p:spPr>
        <p:txBody>
          <a:bodyPr/>
          <a:lstStyle/>
          <a:p>
            <a:r>
              <a:rPr lang="en-US" dirty="0"/>
              <a:t>a</a:t>
            </a:r>
          </a:p>
        </p:txBody>
      </p:sp>
      <p:sp>
        <p:nvSpPr>
          <p:cNvPr id="13" name="Content Placeholder 2">
            <a:extLst>
              <a:ext uri="{FF2B5EF4-FFF2-40B4-BE49-F238E27FC236}">
                <a16:creationId xmlns:a16="http://schemas.microsoft.com/office/drawing/2014/main" id="{27E1F65E-E68E-40B7-8241-5C09B877C4DB}"/>
              </a:ext>
            </a:extLst>
          </p:cNvPr>
          <p:cNvSpPr>
            <a:spLocks noGrp="1"/>
          </p:cNvSpPr>
          <p:nvPr>
            <p:ph sz="quarter" idx="34" hasCustomPrompt="1"/>
          </p:nvPr>
        </p:nvSpPr>
        <p:spPr>
          <a:xfrm>
            <a:off x="1347239" y="3807418"/>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Picture Placeholder 7">
            <a:extLst>
              <a:ext uri="{FF2B5EF4-FFF2-40B4-BE49-F238E27FC236}">
                <a16:creationId xmlns:a16="http://schemas.microsoft.com/office/drawing/2014/main" id="{7A6F3A96-B7B7-4EE6-ACC8-585D1B679D52}"/>
              </a:ext>
            </a:extLst>
          </p:cNvPr>
          <p:cNvSpPr>
            <a:spLocks noGrp="1"/>
          </p:cNvSpPr>
          <p:nvPr>
            <p:ph type="pic" sz="quarter" idx="35" hasCustomPrompt="1"/>
          </p:nvPr>
        </p:nvSpPr>
        <p:spPr>
          <a:xfrm>
            <a:off x="380391" y="3781415"/>
            <a:ext cx="831057" cy="605118"/>
          </a:xfrm>
          <a:prstGeom prst="ellipse">
            <a:avLst/>
          </a:prstGeom>
        </p:spPr>
        <p:txBody>
          <a:bodyPr/>
          <a:lstStyle/>
          <a:p>
            <a:r>
              <a:rPr lang="en-US" dirty="0"/>
              <a:t>a</a:t>
            </a:r>
          </a:p>
        </p:txBody>
      </p:sp>
      <p:sp>
        <p:nvSpPr>
          <p:cNvPr id="15" name="Picture Placeholder 7">
            <a:extLst>
              <a:ext uri="{FF2B5EF4-FFF2-40B4-BE49-F238E27FC236}">
                <a16:creationId xmlns:a16="http://schemas.microsoft.com/office/drawing/2014/main" id="{25C7FF64-C06C-4E4E-8F5E-7991A079E40B}"/>
              </a:ext>
            </a:extLst>
          </p:cNvPr>
          <p:cNvSpPr>
            <a:spLocks noGrp="1"/>
          </p:cNvSpPr>
          <p:nvPr>
            <p:ph type="pic" sz="quarter" idx="36" hasCustomPrompt="1"/>
          </p:nvPr>
        </p:nvSpPr>
        <p:spPr>
          <a:xfrm>
            <a:off x="4272229" y="3781415"/>
            <a:ext cx="831057" cy="605118"/>
          </a:xfrm>
          <a:prstGeom prst="ellipse">
            <a:avLst/>
          </a:prstGeom>
        </p:spPr>
        <p:txBody>
          <a:bodyPr/>
          <a:lstStyle/>
          <a:p>
            <a:r>
              <a:rPr lang="en-US" dirty="0"/>
              <a:t>a</a:t>
            </a:r>
          </a:p>
        </p:txBody>
      </p:sp>
      <p:sp>
        <p:nvSpPr>
          <p:cNvPr id="16" name="Content Placeholder 2">
            <a:extLst>
              <a:ext uri="{FF2B5EF4-FFF2-40B4-BE49-F238E27FC236}">
                <a16:creationId xmlns:a16="http://schemas.microsoft.com/office/drawing/2014/main" id="{84D638E2-F291-4911-9F32-173F8BEF7A23}"/>
              </a:ext>
            </a:extLst>
          </p:cNvPr>
          <p:cNvSpPr>
            <a:spLocks noGrp="1"/>
          </p:cNvSpPr>
          <p:nvPr>
            <p:ph sz="quarter" idx="37" hasCustomPrompt="1"/>
          </p:nvPr>
        </p:nvSpPr>
        <p:spPr>
          <a:xfrm>
            <a:off x="5220470" y="3807418"/>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DD00840E-864D-4AF9-8C0B-4ACE6DE85B5F}"/>
              </a:ext>
            </a:extLst>
          </p:cNvPr>
          <p:cNvSpPr>
            <a:spLocks noGrp="1"/>
          </p:cNvSpPr>
          <p:nvPr>
            <p:ph sz="quarter" idx="38" hasCustomPrompt="1"/>
          </p:nvPr>
        </p:nvSpPr>
        <p:spPr>
          <a:xfrm>
            <a:off x="9093552" y="3807418"/>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Picture Placeholder 7">
            <a:extLst>
              <a:ext uri="{FF2B5EF4-FFF2-40B4-BE49-F238E27FC236}">
                <a16:creationId xmlns:a16="http://schemas.microsoft.com/office/drawing/2014/main" id="{1474E938-EB9D-4E0B-AE12-1B465263067B}"/>
              </a:ext>
            </a:extLst>
          </p:cNvPr>
          <p:cNvSpPr>
            <a:spLocks noGrp="1"/>
          </p:cNvSpPr>
          <p:nvPr>
            <p:ph type="pic" sz="quarter" idx="39" hasCustomPrompt="1"/>
          </p:nvPr>
        </p:nvSpPr>
        <p:spPr>
          <a:xfrm>
            <a:off x="8104464" y="3781415"/>
            <a:ext cx="831057" cy="605118"/>
          </a:xfrm>
          <a:prstGeom prst="ellipse">
            <a:avLst/>
          </a:prstGeom>
        </p:spPr>
        <p:txBody>
          <a:bodyPr/>
          <a:lstStyle/>
          <a:p>
            <a:r>
              <a:rPr lang="en-US" dirty="0"/>
              <a:t>a</a:t>
            </a:r>
          </a:p>
        </p:txBody>
      </p:sp>
      <p:sp>
        <p:nvSpPr>
          <p:cNvPr id="19" name="Content Placeholder 2">
            <a:extLst>
              <a:ext uri="{FF2B5EF4-FFF2-40B4-BE49-F238E27FC236}">
                <a16:creationId xmlns:a16="http://schemas.microsoft.com/office/drawing/2014/main" id="{29C66928-57FB-45C4-A684-2E368E8E1CB5}"/>
              </a:ext>
            </a:extLst>
          </p:cNvPr>
          <p:cNvSpPr>
            <a:spLocks noGrp="1"/>
          </p:cNvSpPr>
          <p:nvPr>
            <p:ph sz="quarter" idx="40" hasCustomPrompt="1"/>
          </p:nvPr>
        </p:nvSpPr>
        <p:spPr>
          <a:xfrm>
            <a:off x="1347239" y="4578460"/>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Picture Placeholder 7">
            <a:extLst>
              <a:ext uri="{FF2B5EF4-FFF2-40B4-BE49-F238E27FC236}">
                <a16:creationId xmlns:a16="http://schemas.microsoft.com/office/drawing/2014/main" id="{15165D17-9CC9-4239-9EF4-D12F4124DA5E}"/>
              </a:ext>
            </a:extLst>
          </p:cNvPr>
          <p:cNvSpPr>
            <a:spLocks noGrp="1"/>
          </p:cNvSpPr>
          <p:nvPr>
            <p:ph type="pic" sz="quarter" idx="41" hasCustomPrompt="1"/>
          </p:nvPr>
        </p:nvSpPr>
        <p:spPr>
          <a:xfrm>
            <a:off x="380391" y="4552457"/>
            <a:ext cx="831057" cy="605118"/>
          </a:xfrm>
          <a:prstGeom prst="ellipse">
            <a:avLst/>
          </a:prstGeom>
        </p:spPr>
        <p:txBody>
          <a:bodyPr/>
          <a:lstStyle/>
          <a:p>
            <a:r>
              <a:rPr lang="en-US" dirty="0"/>
              <a:t>a</a:t>
            </a:r>
          </a:p>
        </p:txBody>
      </p:sp>
      <p:sp>
        <p:nvSpPr>
          <p:cNvPr id="21" name="Picture Placeholder 7">
            <a:extLst>
              <a:ext uri="{FF2B5EF4-FFF2-40B4-BE49-F238E27FC236}">
                <a16:creationId xmlns:a16="http://schemas.microsoft.com/office/drawing/2014/main" id="{9686C31E-4841-49CB-9EE5-F1F826C46180}"/>
              </a:ext>
            </a:extLst>
          </p:cNvPr>
          <p:cNvSpPr>
            <a:spLocks noGrp="1"/>
          </p:cNvSpPr>
          <p:nvPr>
            <p:ph type="pic" sz="quarter" idx="42" hasCustomPrompt="1"/>
          </p:nvPr>
        </p:nvSpPr>
        <p:spPr>
          <a:xfrm>
            <a:off x="4272229" y="4552457"/>
            <a:ext cx="831057" cy="605118"/>
          </a:xfrm>
          <a:prstGeom prst="ellipse">
            <a:avLst/>
          </a:prstGeom>
        </p:spPr>
        <p:txBody>
          <a:bodyPr/>
          <a:lstStyle/>
          <a:p>
            <a:r>
              <a:rPr lang="en-US" dirty="0"/>
              <a:t>a</a:t>
            </a:r>
          </a:p>
        </p:txBody>
      </p:sp>
      <p:sp>
        <p:nvSpPr>
          <p:cNvPr id="22" name="Content Placeholder 2">
            <a:extLst>
              <a:ext uri="{FF2B5EF4-FFF2-40B4-BE49-F238E27FC236}">
                <a16:creationId xmlns:a16="http://schemas.microsoft.com/office/drawing/2014/main" id="{3B08DF9D-D8D9-40C4-BF0E-549495BA18C3}"/>
              </a:ext>
            </a:extLst>
          </p:cNvPr>
          <p:cNvSpPr>
            <a:spLocks noGrp="1"/>
          </p:cNvSpPr>
          <p:nvPr>
            <p:ph sz="quarter" idx="43" hasCustomPrompt="1"/>
          </p:nvPr>
        </p:nvSpPr>
        <p:spPr>
          <a:xfrm>
            <a:off x="5220470" y="4578460"/>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8065E850-8C0C-4BD5-82BC-F107F6E1BB0D}"/>
              </a:ext>
            </a:extLst>
          </p:cNvPr>
          <p:cNvSpPr>
            <a:spLocks noGrp="1"/>
          </p:cNvSpPr>
          <p:nvPr>
            <p:ph sz="quarter" idx="44" hasCustomPrompt="1"/>
          </p:nvPr>
        </p:nvSpPr>
        <p:spPr>
          <a:xfrm>
            <a:off x="9093552" y="4578460"/>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5614655B-C875-4D9A-AB9E-C319C320A029}"/>
              </a:ext>
            </a:extLst>
          </p:cNvPr>
          <p:cNvSpPr>
            <a:spLocks noGrp="1"/>
          </p:cNvSpPr>
          <p:nvPr>
            <p:ph type="pic" sz="quarter" idx="45" hasCustomPrompt="1"/>
          </p:nvPr>
        </p:nvSpPr>
        <p:spPr>
          <a:xfrm>
            <a:off x="8104464" y="4552457"/>
            <a:ext cx="831057" cy="605118"/>
          </a:xfrm>
          <a:prstGeom prst="ellipse">
            <a:avLst/>
          </a:prstGeom>
        </p:spPr>
        <p:txBody>
          <a:bodyPr/>
          <a:lstStyle/>
          <a:p>
            <a:r>
              <a:rPr lang="en-US" dirty="0"/>
              <a:t>a</a:t>
            </a:r>
          </a:p>
        </p:txBody>
      </p:sp>
      <p:sp>
        <p:nvSpPr>
          <p:cNvPr id="25" name="Content Placeholder 2">
            <a:extLst>
              <a:ext uri="{FF2B5EF4-FFF2-40B4-BE49-F238E27FC236}">
                <a16:creationId xmlns:a16="http://schemas.microsoft.com/office/drawing/2014/main" id="{4335FC41-FC79-486E-9B3F-AE1D7A209E92}"/>
              </a:ext>
            </a:extLst>
          </p:cNvPr>
          <p:cNvSpPr>
            <a:spLocks noGrp="1"/>
          </p:cNvSpPr>
          <p:nvPr>
            <p:ph sz="quarter" idx="46" hasCustomPrompt="1"/>
          </p:nvPr>
        </p:nvSpPr>
        <p:spPr>
          <a:xfrm>
            <a:off x="1347239" y="5333306"/>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83E8A605-CBA0-4707-905B-8FCF8A52CB43}"/>
              </a:ext>
            </a:extLst>
          </p:cNvPr>
          <p:cNvSpPr>
            <a:spLocks noGrp="1"/>
          </p:cNvSpPr>
          <p:nvPr>
            <p:ph type="pic" sz="quarter" idx="47" hasCustomPrompt="1"/>
          </p:nvPr>
        </p:nvSpPr>
        <p:spPr>
          <a:xfrm>
            <a:off x="380391" y="5307302"/>
            <a:ext cx="831057" cy="605118"/>
          </a:xfrm>
          <a:prstGeom prst="ellipse">
            <a:avLst/>
          </a:prstGeom>
        </p:spPr>
        <p:txBody>
          <a:bodyPr/>
          <a:lstStyle/>
          <a:p>
            <a:r>
              <a:rPr lang="en-US" dirty="0"/>
              <a:t>a</a:t>
            </a:r>
          </a:p>
        </p:txBody>
      </p:sp>
      <p:sp>
        <p:nvSpPr>
          <p:cNvPr id="27" name="Picture Placeholder 7">
            <a:extLst>
              <a:ext uri="{FF2B5EF4-FFF2-40B4-BE49-F238E27FC236}">
                <a16:creationId xmlns:a16="http://schemas.microsoft.com/office/drawing/2014/main" id="{5AE1CFAE-90D3-47E7-BF1C-60FAE31B7867}"/>
              </a:ext>
            </a:extLst>
          </p:cNvPr>
          <p:cNvSpPr>
            <a:spLocks noGrp="1"/>
          </p:cNvSpPr>
          <p:nvPr>
            <p:ph type="pic" sz="quarter" idx="48" hasCustomPrompt="1"/>
          </p:nvPr>
        </p:nvSpPr>
        <p:spPr>
          <a:xfrm>
            <a:off x="4272229" y="5307302"/>
            <a:ext cx="831057" cy="605118"/>
          </a:xfrm>
          <a:prstGeom prst="ellipse">
            <a:avLst/>
          </a:prstGeom>
        </p:spPr>
        <p:txBody>
          <a:bodyPr/>
          <a:lstStyle/>
          <a:p>
            <a:r>
              <a:rPr lang="en-US" dirty="0"/>
              <a:t>a</a:t>
            </a:r>
          </a:p>
        </p:txBody>
      </p:sp>
      <p:sp>
        <p:nvSpPr>
          <p:cNvPr id="28" name="Content Placeholder 2">
            <a:extLst>
              <a:ext uri="{FF2B5EF4-FFF2-40B4-BE49-F238E27FC236}">
                <a16:creationId xmlns:a16="http://schemas.microsoft.com/office/drawing/2014/main" id="{7B21279A-CD10-4626-ADDA-A64E857D1C92}"/>
              </a:ext>
            </a:extLst>
          </p:cNvPr>
          <p:cNvSpPr>
            <a:spLocks noGrp="1"/>
          </p:cNvSpPr>
          <p:nvPr>
            <p:ph sz="quarter" idx="49" hasCustomPrompt="1"/>
          </p:nvPr>
        </p:nvSpPr>
        <p:spPr>
          <a:xfrm>
            <a:off x="5220470" y="5333306"/>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Content Placeholder 2">
            <a:extLst>
              <a:ext uri="{FF2B5EF4-FFF2-40B4-BE49-F238E27FC236}">
                <a16:creationId xmlns:a16="http://schemas.microsoft.com/office/drawing/2014/main" id="{5E4FFCF0-EB5E-4E3E-9DA6-C8E107703ED0}"/>
              </a:ext>
            </a:extLst>
          </p:cNvPr>
          <p:cNvSpPr>
            <a:spLocks noGrp="1"/>
          </p:cNvSpPr>
          <p:nvPr>
            <p:ph sz="quarter" idx="50" hasCustomPrompt="1"/>
          </p:nvPr>
        </p:nvSpPr>
        <p:spPr>
          <a:xfrm>
            <a:off x="9093552" y="5333306"/>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Picture Placeholder 7">
            <a:extLst>
              <a:ext uri="{FF2B5EF4-FFF2-40B4-BE49-F238E27FC236}">
                <a16:creationId xmlns:a16="http://schemas.microsoft.com/office/drawing/2014/main" id="{C3945A88-48FC-48CE-8497-86B7A404F4CE}"/>
              </a:ext>
            </a:extLst>
          </p:cNvPr>
          <p:cNvSpPr>
            <a:spLocks noGrp="1"/>
          </p:cNvSpPr>
          <p:nvPr>
            <p:ph type="pic" sz="quarter" idx="51" hasCustomPrompt="1"/>
          </p:nvPr>
        </p:nvSpPr>
        <p:spPr>
          <a:xfrm>
            <a:off x="8104464" y="5307302"/>
            <a:ext cx="831057" cy="605118"/>
          </a:xfrm>
          <a:prstGeom prst="ellipse">
            <a:avLst/>
          </a:prstGeom>
        </p:spPr>
        <p:txBody>
          <a:bodyPr/>
          <a:lstStyle/>
          <a:p>
            <a:r>
              <a:rPr lang="en-US" dirty="0"/>
              <a:t>a</a:t>
            </a:r>
          </a:p>
        </p:txBody>
      </p:sp>
      <p:sp>
        <p:nvSpPr>
          <p:cNvPr id="31" name="Content Placeholder 2">
            <a:extLst>
              <a:ext uri="{FF2B5EF4-FFF2-40B4-BE49-F238E27FC236}">
                <a16:creationId xmlns:a16="http://schemas.microsoft.com/office/drawing/2014/main" id="{80EF8CA9-8700-4E6A-BC3E-307463DD053F}"/>
              </a:ext>
            </a:extLst>
          </p:cNvPr>
          <p:cNvSpPr>
            <a:spLocks noGrp="1"/>
          </p:cNvSpPr>
          <p:nvPr>
            <p:ph sz="quarter" idx="52" hasCustomPrompt="1"/>
          </p:nvPr>
        </p:nvSpPr>
        <p:spPr>
          <a:xfrm>
            <a:off x="1347239" y="1578729"/>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Picture Placeholder 7">
            <a:extLst>
              <a:ext uri="{FF2B5EF4-FFF2-40B4-BE49-F238E27FC236}">
                <a16:creationId xmlns:a16="http://schemas.microsoft.com/office/drawing/2014/main" id="{26EFBE4D-53D1-4F86-85FA-E9BB43BCC56D}"/>
              </a:ext>
            </a:extLst>
          </p:cNvPr>
          <p:cNvSpPr>
            <a:spLocks noGrp="1"/>
          </p:cNvSpPr>
          <p:nvPr>
            <p:ph type="pic" sz="quarter" idx="53" hasCustomPrompt="1"/>
          </p:nvPr>
        </p:nvSpPr>
        <p:spPr>
          <a:xfrm>
            <a:off x="380391" y="1552727"/>
            <a:ext cx="831057" cy="605118"/>
          </a:xfrm>
          <a:prstGeom prst="ellipse">
            <a:avLst/>
          </a:prstGeom>
        </p:spPr>
        <p:txBody>
          <a:bodyPr/>
          <a:lstStyle/>
          <a:p>
            <a:r>
              <a:rPr lang="en-US" dirty="0"/>
              <a:t>a</a:t>
            </a:r>
          </a:p>
        </p:txBody>
      </p:sp>
      <p:sp>
        <p:nvSpPr>
          <p:cNvPr id="33" name="Picture Placeholder 7">
            <a:extLst>
              <a:ext uri="{FF2B5EF4-FFF2-40B4-BE49-F238E27FC236}">
                <a16:creationId xmlns:a16="http://schemas.microsoft.com/office/drawing/2014/main" id="{AE0D7787-51AF-4FA6-AF10-2F4E9A6A701D}"/>
              </a:ext>
            </a:extLst>
          </p:cNvPr>
          <p:cNvSpPr>
            <a:spLocks noGrp="1"/>
          </p:cNvSpPr>
          <p:nvPr>
            <p:ph type="pic" sz="quarter" idx="55" hasCustomPrompt="1"/>
          </p:nvPr>
        </p:nvSpPr>
        <p:spPr>
          <a:xfrm>
            <a:off x="4272229" y="1532277"/>
            <a:ext cx="831057" cy="605118"/>
          </a:xfrm>
          <a:prstGeom prst="ellipse">
            <a:avLst/>
          </a:prstGeom>
        </p:spPr>
        <p:txBody>
          <a:bodyPr/>
          <a:lstStyle/>
          <a:p>
            <a:r>
              <a:rPr lang="en-US" dirty="0"/>
              <a:t>a</a:t>
            </a:r>
          </a:p>
        </p:txBody>
      </p:sp>
      <p:sp>
        <p:nvSpPr>
          <p:cNvPr id="34" name="Content Placeholder 2">
            <a:extLst>
              <a:ext uri="{FF2B5EF4-FFF2-40B4-BE49-F238E27FC236}">
                <a16:creationId xmlns:a16="http://schemas.microsoft.com/office/drawing/2014/main" id="{EF4150F1-A3FE-4275-9137-DFBBD58B670E}"/>
              </a:ext>
            </a:extLst>
          </p:cNvPr>
          <p:cNvSpPr>
            <a:spLocks noGrp="1"/>
          </p:cNvSpPr>
          <p:nvPr>
            <p:ph sz="quarter" idx="56" hasCustomPrompt="1"/>
          </p:nvPr>
        </p:nvSpPr>
        <p:spPr>
          <a:xfrm>
            <a:off x="5220470" y="1558278"/>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Picture Placeholder 7">
            <a:extLst>
              <a:ext uri="{FF2B5EF4-FFF2-40B4-BE49-F238E27FC236}">
                <a16:creationId xmlns:a16="http://schemas.microsoft.com/office/drawing/2014/main" id="{5152810A-BB13-4FF3-9372-90474F97FECF}"/>
              </a:ext>
            </a:extLst>
          </p:cNvPr>
          <p:cNvSpPr>
            <a:spLocks noGrp="1"/>
          </p:cNvSpPr>
          <p:nvPr>
            <p:ph type="pic" sz="quarter" idx="57" hasCustomPrompt="1"/>
          </p:nvPr>
        </p:nvSpPr>
        <p:spPr>
          <a:xfrm>
            <a:off x="8143657" y="1556980"/>
            <a:ext cx="831057" cy="605118"/>
          </a:xfrm>
          <a:prstGeom prst="ellipse">
            <a:avLst/>
          </a:prstGeom>
        </p:spPr>
        <p:txBody>
          <a:bodyPr/>
          <a:lstStyle/>
          <a:p>
            <a:r>
              <a:rPr lang="en-US" dirty="0"/>
              <a:t>a</a:t>
            </a:r>
          </a:p>
        </p:txBody>
      </p:sp>
      <p:sp>
        <p:nvSpPr>
          <p:cNvPr id="37" name="Content Placeholder 2">
            <a:extLst>
              <a:ext uri="{FF2B5EF4-FFF2-40B4-BE49-F238E27FC236}">
                <a16:creationId xmlns:a16="http://schemas.microsoft.com/office/drawing/2014/main" id="{56FE84CD-491F-448D-AEF1-29E29B648A88}"/>
              </a:ext>
            </a:extLst>
          </p:cNvPr>
          <p:cNvSpPr>
            <a:spLocks noGrp="1"/>
          </p:cNvSpPr>
          <p:nvPr>
            <p:ph sz="quarter" idx="58" hasCustomPrompt="1"/>
          </p:nvPr>
        </p:nvSpPr>
        <p:spPr>
          <a:xfrm>
            <a:off x="9091899" y="1582982"/>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5" name="Footer Placeholder 4">
            <a:extLst>
              <a:ext uri="{FF2B5EF4-FFF2-40B4-BE49-F238E27FC236}">
                <a16:creationId xmlns:a16="http://schemas.microsoft.com/office/drawing/2014/main" id="{D8B378A1-1628-422B-A94A-33BB9B4EECCC}"/>
              </a:ext>
            </a:extLst>
          </p:cNvPr>
          <p:cNvSpPr>
            <a:spLocks noGrp="1"/>
          </p:cNvSpPr>
          <p:nvPr>
            <p:ph type="ftr" sz="quarter" idx="59"/>
          </p:nvPr>
        </p:nvSpPr>
        <p:spPr/>
        <p:txBody>
          <a:bodyPr/>
          <a:lstStyle/>
          <a:p>
            <a:endParaRPr lang="en-US" dirty="0"/>
          </a:p>
        </p:txBody>
      </p:sp>
      <p:sp>
        <p:nvSpPr>
          <p:cNvPr id="7" name="Slide Number Placeholder 6">
            <a:extLst>
              <a:ext uri="{FF2B5EF4-FFF2-40B4-BE49-F238E27FC236}">
                <a16:creationId xmlns:a16="http://schemas.microsoft.com/office/drawing/2014/main" id="{12427A38-34AE-43A0-9C13-4D29DE5CFD15}"/>
              </a:ext>
            </a:extLst>
          </p:cNvPr>
          <p:cNvSpPr>
            <a:spLocks noGrp="1"/>
          </p:cNvSpPr>
          <p:nvPr>
            <p:ph type="sldNum" sz="quarter" idx="60"/>
          </p:nvPr>
        </p:nvSpPr>
        <p:spPr/>
        <p:txBody>
          <a:bodyPr/>
          <a:lstStyle/>
          <a:p>
            <a:fld id="{8DEE4CCE-E124-4EEF-808B-DF88997C2318}" type="slidenum">
              <a:rPr lang="en-US" smtClean="0"/>
              <a:pPr/>
              <a:t>‹#›</a:t>
            </a:fld>
            <a:endParaRPr lang="en-US" dirty="0"/>
          </a:p>
        </p:txBody>
      </p:sp>
      <p:sp>
        <p:nvSpPr>
          <p:cNvPr id="38" name="Text Placeholder 3">
            <a:extLst>
              <a:ext uri="{FF2B5EF4-FFF2-40B4-BE49-F238E27FC236}">
                <a16:creationId xmlns:a16="http://schemas.microsoft.com/office/drawing/2014/main" id="{773DE446-DBF3-4256-9265-3092045592C4}"/>
              </a:ext>
            </a:extLst>
          </p:cNvPr>
          <p:cNvSpPr>
            <a:spLocks noGrp="1"/>
          </p:cNvSpPr>
          <p:nvPr>
            <p:ph type="body" sz="quarter" idx="17" hasCustomPrompt="1"/>
          </p:nvPr>
        </p:nvSpPr>
        <p:spPr>
          <a:xfrm>
            <a:off x="373041" y="86409"/>
            <a:ext cx="8042109" cy="268198"/>
          </a:xfrm>
          <a:prstGeom prst="rect">
            <a:avLst/>
          </a:prstGeom>
        </p:spPr>
        <p:txBody>
          <a:bodyPr lIns="0"/>
          <a:lstStyle>
            <a:lvl1pPr marL="0" indent="0">
              <a:buNone/>
              <a:defRPr sz="1370" b="0">
                <a:solidFill>
                  <a:srgbClr val="3769FF"/>
                </a:solidFill>
                <a:latin typeface="+mn-lt"/>
              </a:defRPr>
            </a:lvl1pPr>
          </a:lstStyle>
          <a:p>
            <a:pPr lvl="0"/>
            <a:r>
              <a:rPr lang="en-US"/>
              <a:t>Breadcrumb</a:t>
            </a:r>
          </a:p>
        </p:txBody>
      </p:sp>
      <p:sp>
        <p:nvSpPr>
          <p:cNvPr id="4" name="Title 3">
            <a:extLst>
              <a:ext uri="{FF2B5EF4-FFF2-40B4-BE49-F238E27FC236}">
                <a16:creationId xmlns:a16="http://schemas.microsoft.com/office/drawing/2014/main" id="{30A705A2-722F-49F5-8CD2-F78C8E5DBE47}"/>
              </a:ext>
            </a:extLst>
          </p:cNvPr>
          <p:cNvSpPr>
            <a:spLocks noGrp="1"/>
          </p:cNvSpPr>
          <p:nvPr>
            <p:ph type="title"/>
          </p:nvPr>
        </p:nvSpPr>
        <p:spPr>
          <a:xfrm>
            <a:off x="363973" y="365598"/>
            <a:ext cx="9239345" cy="659071"/>
          </a:xfrm>
          <a:prstGeom prst="rect">
            <a:avLst/>
          </a:prstGeom>
        </p:spPr>
        <p:txBody>
          <a:bodyPr vert="horz" lIns="0" tIns="45720" rIns="91440" bIns="45720" rtlCol="0" anchor="t">
            <a:normAutofit/>
          </a:bodyPr>
          <a:lstStyle>
            <a:lvl1pPr algn="l" defTabSz="811635" rtl="0" eaLnBrk="1" latinLnBrk="0" hangingPunct="1">
              <a:spcBef>
                <a:spcPct val="0"/>
              </a:spcBef>
              <a:buNone/>
              <a:defRPr sz="1696" b="1" kern="1200">
                <a:solidFill>
                  <a:schemeClr val="tx1"/>
                </a:solidFill>
                <a:latin typeface="+mn-lt"/>
                <a:ea typeface="+mj-ea"/>
                <a:cs typeface="+mj-cs"/>
              </a:defRPr>
            </a:lvl1pPr>
          </a:lstStyle>
          <a:p>
            <a:r>
              <a:rPr lang="en-US"/>
              <a:t>Click to edit Master title style</a:t>
            </a:r>
          </a:p>
        </p:txBody>
      </p:sp>
      <p:sp>
        <p:nvSpPr>
          <p:cNvPr id="39" name="Content Placeholder 2">
            <a:extLst>
              <a:ext uri="{FF2B5EF4-FFF2-40B4-BE49-F238E27FC236}">
                <a16:creationId xmlns:a16="http://schemas.microsoft.com/office/drawing/2014/main" id="{EF4D8BCE-7968-49EE-AF10-ABE0E751D26D}"/>
              </a:ext>
            </a:extLst>
          </p:cNvPr>
          <p:cNvSpPr>
            <a:spLocks noGrp="1"/>
          </p:cNvSpPr>
          <p:nvPr>
            <p:ph sz="quarter" idx="61" hasCustomPrompt="1"/>
          </p:nvPr>
        </p:nvSpPr>
        <p:spPr>
          <a:xfrm>
            <a:off x="1347241" y="2298288"/>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40" name="Picture Placeholder 7">
            <a:extLst>
              <a:ext uri="{FF2B5EF4-FFF2-40B4-BE49-F238E27FC236}">
                <a16:creationId xmlns:a16="http://schemas.microsoft.com/office/drawing/2014/main" id="{9B245271-E980-4A76-A9DA-1B35FFC1DDF4}"/>
              </a:ext>
            </a:extLst>
          </p:cNvPr>
          <p:cNvSpPr>
            <a:spLocks noGrp="1"/>
          </p:cNvSpPr>
          <p:nvPr>
            <p:ph type="pic" sz="quarter" idx="62" hasCustomPrompt="1"/>
          </p:nvPr>
        </p:nvSpPr>
        <p:spPr>
          <a:xfrm>
            <a:off x="380392" y="2272286"/>
            <a:ext cx="831057" cy="605118"/>
          </a:xfrm>
          <a:prstGeom prst="ellipse">
            <a:avLst/>
          </a:prstGeom>
        </p:spPr>
        <p:txBody>
          <a:bodyPr/>
          <a:lstStyle/>
          <a:p>
            <a:r>
              <a:rPr lang="en-US" dirty="0"/>
              <a:t>a</a:t>
            </a:r>
          </a:p>
        </p:txBody>
      </p:sp>
      <p:sp>
        <p:nvSpPr>
          <p:cNvPr id="41" name="Picture Placeholder 7">
            <a:extLst>
              <a:ext uri="{FF2B5EF4-FFF2-40B4-BE49-F238E27FC236}">
                <a16:creationId xmlns:a16="http://schemas.microsoft.com/office/drawing/2014/main" id="{6C640304-09BB-4A0B-8CD7-86AB7FF96389}"/>
              </a:ext>
            </a:extLst>
          </p:cNvPr>
          <p:cNvSpPr>
            <a:spLocks noGrp="1"/>
          </p:cNvSpPr>
          <p:nvPr>
            <p:ph type="pic" sz="quarter" idx="63" hasCustomPrompt="1"/>
          </p:nvPr>
        </p:nvSpPr>
        <p:spPr>
          <a:xfrm>
            <a:off x="4272230" y="2272286"/>
            <a:ext cx="831057" cy="605118"/>
          </a:xfrm>
          <a:prstGeom prst="ellipse">
            <a:avLst/>
          </a:prstGeom>
        </p:spPr>
        <p:txBody>
          <a:bodyPr/>
          <a:lstStyle/>
          <a:p>
            <a:r>
              <a:rPr lang="en-US" dirty="0"/>
              <a:t>a</a:t>
            </a:r>
          </a:p>
        </p:txBody>
      </p:sp>
      <p:sp>
        <p:nvSpPr>
          <p:cNvPr id="42" name="Content Placeholder 2">
            <a:extLst>
              <a:ext uri="{FF2B5EF4-FFF2-40B4-BE49-F238E27FC236}">
                <a16:creationId xmlns:a16="http://schemas.microsoft.com/office/drawing/2014/main" id="{052D0512-B2BD-4739-8E3D-D5258C9AD546}"/>
              </a:ext>
            </a:extLst>
          </p:cNvPr>
          <p:cNvSpPr>
            <a:spLocks noGrp="1"/>
          </p:cNvSpPr>
          <p:nvPr>
            <p:ph sz="quarter" idx="64" hasCustomPrompt="1"/>
          </p:nvPr>
        </p:nvSpPr>
        <p:spPr>
          <a:xfrm>
            <a:off x="5220472" y="2298288"/>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43" name="Content Placeholder 2">
            <a:extLst>
              <a:ext uri="{FF2B5EF4-FFF2-40B4-BE49-F238E27FC236}">
                <a16:creationId xmlns:a16="http://schemas.microsoft.com/office/drawing/2014/main" id="{791B3B37-7103-462F-9394-DEF91EF85D08}"/>
              </a:ext>
            </a:extLst>
          </p:cNvPr>
          <p:cNvSpPr>
            <a:spLocks noGrp="1"/>
          </p:cNvSpPr>
          <p:nvPr>
            <p:ph sz="quarter" idx="65" hasCustomPrompt="1"/>
          </p:nvPr>
        </p:nvSpPr>
        <p:spPr>
          <a:xfrm>
            <a:off x="9093553" y="2298288"/>
            <a:ext cx="2685107" cy="659071"/>
          </a:xfrm>
          <a:prstGeom prst="rect">
            <a:avLst/>
          </a:prstGeom>
        </p:spPr>
        <p:txBody>
          <a:bodyPr wrap="square" lIns="0" tIns="0" rIns="0" bIns="0"/>
          <a:lstStyle>
            <a:lvl1pPr marL="0" indent="0">
              <a:lnSpc>
                <a:spcPct val="100000"/>
              </a:lnSpc>
              <a:spcBef>
                <a:spcPts val="0"/>
              </a:spcBef>
              <a:spcAft>
                <a:spcPts val="426"/>
              </a:spcAft>
              <a:buNone/>
              <a:defRPr sz="1006"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5" baseline="0">
                <a:latin typeface="Arial" panose="020B0604020202020204" pitchFamily="34" charset="0"/>
                <a:cs typeface="Arial" panose="020B0604020202020204" pitchFamily="34" charset="0"/>
              </a:defRPr>
            </a:lvl2pPr>
            <a:lvl3pPr marL="129750" indent="-129750">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3pPr>
            <a:lvl4pPr marL="291938"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4pPr>
            <a:lvl5pPr marL="454124" indent="-162188">
              <a:lnSpc>
                <a:spcPct val="100000"/>
              </a:lnSpc>
              <a:spcBef>
                <a:spcPts val="0"/>
              </a:spcBef>
              <a:spcAft>
                <a:spcPts val="214"/>
              </a:spcAft>
              <a:buClr>
                <a:srgbClr val="00A0DC"/>
              </a:buClr>
              <a:buSzPct val="110000"/>
              <a:defRPr sz="1355">
                <a:latin typeface="Arial" panose="020B0604020202020204" pitchFamily="34" charset="0"/>
                <a:cs typeface="Arial" panose="020B0604020202020204" pitchFamily="34" charset="0"/>
              </a:defRPr>
            </a:lvl5pPr>
          </a:lstStyle>
          <a:p>
            <a:pPr lvl="0"/>
            <a:r>
              <a:rPr lang="en-US"/>
              <a:t>Click to edit Master text styles</a:t>
            </a:r>
          </a:p>
        </p:txBody>
      </p:sp>
      <p:sp>
        <p:nvSpPr>
          <p:cNvPr id="44" name="Picture Placeholder 7">
            <a:extLst>
              <a:ext uri="{FF2B5EF4-FFF2-40B4-BE49-F238E27FC236}">
                <a16:creationId xmlns:a16="http://schemas.microsoft.com/office/drawing/2014/main" id="{D5657AF4-1B04-4488-BF88-14B9D885152E}"/>
              </a:ext>
            </a:extLst>
          </p:cNvPr>
          <p:cNvSpPr>
            <a:spLocks noGrp="1"/>
          </p:cNvSpPr>
          <p:nvPr>
            <p:ph type="pic" sz="quarter" idx="66" hasCustomPrompt="1"/>
          </p:nvPr>
        </p:nvSpPr>
        <p:spPr>
          <a:xfrm>
            <a:off x="8104466" y="2272286"/>
            <a:ext cx="831057" cy="605118"/>
          </a:xfrm>
          <a:prstGeom prst="ellipse">
            <a:avLst/>
          </a:prstGeom>
        </p:spPr>
        <p:txBody>
          <a:bodyPr/>
          <a:lstStyle/>
          <a:p>
            <a:r>
              <a:rPr lang="en-US" dirty="0"/>
              <a:t>a</a:t>
            </a:r>
          </a:p>
        </p:txBody>
      </p:sp>
    </p:spTree>
    <p:extLst>
      <p:ext uri="{BB962C8B-B14F-4D97-AF65-F5344CB8AC3E}">
        <p14:creationId xmlns:p14="http://schemas.microsoft.com/office/powerpoint/2010/main" val="36546556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pPr defTabSz="888109">
              <a:defRPr/>
            </a:pPr>
            <a:fld id="{8DEE4CCE-E124-4EEF-808B-DF88997C2318}" type="slidenum">
              <a:rPr lang="en-US" smtClean="0">
                <a:solidFill>
                  <a:srgbClr val="000000"/>
                </a:solidFill>
              </a:rPr>
              <a:pPr defTabSz="888109">
                <a:defRPr/>
              </a:pPr>
              <a:t>‹#›</a:t>
            </a:fld>
            <a:endParaRPr lang="en-US" dirty="0">
              <a:solidFill>
                <a:srgbClr val="000000"/>
              </a:solidFill>
            </a:endParaRPr>
          </a:p>
        </p:txBody>
      </p:sp>
      <p:sp>
        <p:nvSpPr>
          <p:cNvPr id="22" name="Text Placeholder 3"/>
          <p:cNvSpPr>
            <a:spLocks noGrp="1"/>
          </p:cNvSpPr>
          <p:nvPr>
            <p:ph type="body" sz="quarter" idx="26" hasCustomPrompt="1"/>
          </p:nvPr>
        </p:nvSpPr>
        <p:spPr>
          <a:xfrm>
            <a:off x="365665" y="6097098"/>
            <a:ext cx="11335607"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0" name="Picture 14">
            <a:extLst>
              <a:ext uri="{FF2B5EF4-FFF2-40B4-BE49-F238E27FC236}">
                <a16:creationId xmlns:a16="http://schemas.microsoft.com/office/drawing/2014/main" id="{E41E7C3D-81F0-4E49-9212-F56535A89B87}"/>
              </a:ext>
            </a:extLst>
          </p:cNvPr>
          <p:cNvPicPr>
            <a:picLocks noChangeAspect="1"/>
          </p:cNvPicPr>
          <p:nvPr userDrawn="1"/>
        </p:nvPicPr>
        <p:blipFill rotWithShape="1">
          <a:blip r:embed="rId2"/>
          <a:stretch/>
        </p:blipFill>
        <p:spPr>
          <a:xfrm>
            <a:off x="9702128" y="271004"/>
            <a:ext cx="2384383" cy="659070"/>
          </a:xfrm>
          <a:prstGeom prst="rect">
            <a:avLst/>
          </a:prstGeom>
        </p:spPr>
      </p:pic>
    </p:spTree>
    <p:extLst>
      <p:ext uri="{BB962C8B-B14F-4D97-AF65-F5344CB8AC3E}">
        <p14:creationId xmlns:p14="http://schemas.microsoft.com/office/powerpoint/2010/main" val="71337812"/>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Four Char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E389810-3A76-4B0A-A44A-F1587F60970C}"/>
              </a:ext>
            </a:extLst>
          </p:cNvPr>
          <p:cNvSpPr>
            <a:spLocks noGrp="1"/>
          </p:cNvSpPr>
          <p:nvPr>
            <p:ph type="ftr" sz="quarter" idx="37"/>
          </p:nvPr>
        </p:nvSpPr>
        <p:spPr/>
        <p:txBody>
          <a:bodyPr/>
          <a:lstStyle/>
          <a:p>
            <a:endParaRPr lang="en-US" dirty="0"/>
          </a:p>
        </p:txBody>
      </p:sp>
      <p:sp>
        <p:nvSpPr>
          <p:cNvPr id="16" name="Text Placeholder 3">
            <a:extLst>
              <a:ext uri="{FF2B5EF4-FFF2-40B4-BE49-F238E27FC236}">
                <a16:creationId xmlns:a16="http://schemas.microsoft.com/office/drawing/2014/main" id="{472F2805-3547-F1DB-5D74-4FCD8667DAFC}"/>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7" name="Text Placeholder 20">
            <a:extLst>
              <a:ext uri="{FF2B5EF4-FFF2-40B4-BE49-F238E27FC236}">
                <a16:creationId xmlns:a16="http://schemas.microsoft.com/office/drawing/2014/main" id="{46F83AE8-4845-8109-7E5B-C1A2140B1E10}"/>
              </a:ext>
            </a:extLst>
          </p:cNvPr>
          <p:cNvSpPr>
            <a:spLocks noGrp="1"/>
          </p:cNvSpPr>
          <p:nvPr>
            <p:ph type="body" sz="quarter" idx="40" hasCustomPrompt="1"/>
          </p:nvPr>
        </p:nvSpPr>
        <p:spPr>
          <a:xfrm>
            <a:off x="6338189"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20">
            <a:extLst>
              <a:ext uri="{FF2B5EF4-FFF2-40B4-BE49-F238E27FC236}">
                <a16:creationId xmlns:a16="http://schemas.microsoft.com/office/drawing/2014/main" id="{C1053439-39AA-CEC4-F2DC-F700DDA51880}"/>
              </a:ext>
            </a:extLst>
          </p:cNvPr>
          <p:cNvSpPr>
            <a:spLocks noGrp="1"/>
          </p:cNvSpPr>
          <p:nvPr>
            <p:ph type="body" sz="quarter" idx="39"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9" name="Text Placeholder 20">
            <a:extLst>
              <a:ext uri="{FF2B5EF4-FFF2-40B4-BE49-F238E27FC236}">
                <a16:creationId xmlns:a16="http://schemas.microsoft.com/office/drawing/2014/main" id="{22A5407C-4316-E1B7-D087-5C9F82878322}"/>
              </a:ext>
            </a:extLst>
          </p:cNvPr>
          <p:cNvSpPr>
            <a:spLocks noGrp="1"/>
          </p:cNvSpPr>
          <p:nvPr>
            <p:ph type="body" sz="quarter" idx="41" hasCustomPrompt="1"/>
          </p:nvPr>
        </p:nvSpPr>
        <p:spPr>
          <a:xfrm>
            <a:off x="364325"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Text Placeholder 20">
            <a:extLst>
              <a:ext uri="{FF2B5EF4-FFF2-40B4-BE49-F238E27FC236}">
                <a16:creationId xmlns:a16="http://schemas.microsoft.com/office/drawing/2014/main" id="{BE5F3175-1820-8B18-DD65-FD1F0BEAE85E}"/>
              </a:ext>
            </a:extLst>
          </p:cNvPr>
          <p:cNvSpPr>
            <a:spLocks noGrp="1"/>
          </p:cNvSpPr>
          <p:nvPr>
            <p:ph type="body" sz="quarter" idx="10" hasCustomPrompt="1"/>
          </p:nvPr>
        </p:nvSpPr>
        <p:spPr>
          <a:xfrm>
            <a:off x="365665"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1" name="Content Placeholder 2">
            <a:extLst>
              <a:ext uri="{FF2B5EF4-FFF2-40B4-BE49-F238E27FC236}">
                <a16:creationId xmlns:a16="http://schemas.microsoft.com/office/drawing/2014/main" id="{7261AE56-D1C4-00BB-2DC2-00B76AD72772}"/>
              </a:ext>
            </a:extLst>
          </p:cNvPr>
          <p:cNvSpPr>
            <a:spLocks noGrp="1"/>
          </p:cNvSpPr>
          <p:nvPr>
            <p:ph sz="quarter" idx="42" hasCustomPrompt="1"/>
          </p:nvPr>
        </p:nvSpPr>
        <p:spPr>
          <a:xfrm>
            <a:off x="6338189" y="422148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3B1591C6-F7F3-7DB4-786C-D7963FED1E23}"/>
              </a:ext>
            </a:extLst>
          </p:cNvPr>
          <p:cNvSpPr>
            <a:spLocks noGrp="1"/>
          </p:cNvSpPr>
          <p:nvPr>
            <p:ph sz="quarter" idx="43" hasCustomPrompt="1"/>
          </p:nvPr>
        </p:nvSpPr>
        <p:spPr>
          <a:xfrm>
            <a:off x="6338189" y="182880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Content Placeholder 2">
            <a:extLst>
              <a:ext uri="{FF2B5EF4-FFF2-40B4-BE49-F238E27FC236}">
                <a16:creationId xmlns:a16="http://schemas.microsoft.com/office/drawing/2014/main" id="{D10FFD69-0998-B623-5ED9-334F29416D9C}"/>
              </a:ext>
            </a:extLst>
          </p:cNvPr>
          <p:cNvSpPr>
            <a:spLocks noGrp="1"/>
          </p:cNvSpPr>
          <p:nvPr>
            <p:ph sz="quarter" idx="33" hasCustomPrompt="1"/>
          </p:nvPr>
        </p:nvSpPr>
        <p:spPr>
          <a:xfrm>
            <a:off x="365665" y="4223906"/>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Content Placeholder 2">
            <a:extLst>
              <a:ext uri="{FF2B5EF4-FFF2-40B4-BE49-F238E27FC236}">
                <a16:creationId xmlns:a16="http://schemas.microsoft.com/office/drawing/2014/main" id="{74EBB2B4-A076-18DA-13CB-6F8483F2EA64}"/>
              </a:ext>
            </a:extLst>
          </p:cNvPr>
          <p:cNvSpPr>
            <a:spLocks noGrp="1"/>
          </p:cNvSpPr>
          <p:nvPr>
            <p:ph sz="quarter" idx="30" hasCustomPrompt="1"/>
          </p:nvPr>
        </p:nvSpPr>
        <p:spPr>
          <a:xfrm>
            <a:off x="365665" y="182880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5" name="Picture 14">
            <a:extLst>
              <a:ext uri="{FF2B5EF4-FFF2-40B4-BE49-F238E27FC236}">
                <a16:creationId xmlns:a16="http://schemas.microsoft.com/office/drawing/2014/main" id="{977C998C-6217-57F2-099B-3C1306874A55}"/>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5" name="Text Placeholder 3">
            <a:extLst>
              <a:ext uri="{FF2B5EF4-FFF2-40B4-BE49-F238E27FC236}">
                <a16:creationId xmlns:a16="http://schemas.microsoft.com/office/drawing/2014/main" id="{6EDDABB4-4C16-9135-06CA-F73D1079EDAE}"/>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2A39D7D3-5D1E-2D70-599D-55DEE2C9EE02}"/>
              </a:ext>
            </a:extLst>
          </p:cNvPr>
          <p:cNvSpPr>
            <a:spLocks noGrp="1"/>
          </p:cNvSpPr>
          <p:nvPr>
            <p:ph type="sldNum" sz="quarter" idx="4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8026599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Back Wrapp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F67321A-F2D3-B946-9F87-299C8ADC0B5F}"/>
              </a:ext>
            </a:extLst>
          </p:cNvPr>
          <p:cNvCxnSpPr>
            <a:cxnSpLocks/>
          </p:cNvCxnSpPr>
          <p:nvPr userDrawn="1"/>
        </p:nvCxnSpPr>
        <p:spPr>
          <a:xfrm>
            <a:off x="380185" y="5127517"/>
            <a:ext cx="114304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CCA4D87-B946-0E45-84EC-9885D2F6A98A}"/>
              </a:ext>
            </a:extLst>
          </p:cNvPr>
          <p:cNvPicPr>
            <a:picLocks noChangeAspect="1"/>
          </p:cNvPicPr>
          <p:nvPr userDrawn="1"/>
        </p:nvPicPr>
        <p:blipFill rotWithShape="1">
          <a:blip r:embed="rId2"/>
          <a:stretch/>
        </p:blipFill>
        <p:spPr>
          <a:xfrm>
            <a:off x="101176" y="5216513"/>
            <a:ext cx="2818631" cy="779101"/>
          </a:xfrm>
          <a:prstGeom prst="rect">
            <a:avLst/>
          </a:prstGeom>
        </p:spPr>
      </p:pic>
      <p:sp>
        <p:nvSpPr>
          <p:cNvPr id="15" name="Rectangle 14">
            <a:extLst>
              <a:ext uri="{FF2B5EF4-FFF2-40B4-BE49-F238E27FC236}">
                <a16:creationId xmlns:a16="http://schemas.microsoft.com/office/drawing/2014/main" id="{64732BBC-B30C-804C-A28D-CD4D1CA29DF8}"/>
              </a:ext>
            </a:extLst>
          </p:cNvPr>
          <p:cNvSpPr/>
          <p:nvPr userDrawn="1"/>
        </p:nvSpPr>
        <p:spPr>
          <a:xfrm>
            <a:off x="379248" y="6400800"/>
            <a:ext cx="8267097" cy="168270"/>
          </a:xfrm>
          <a:prstGeom prst="rect">
            <a:avLst/>
          </a:prstGeom>
        </p:spPr>
        <p:txBody>
          <a:bodyPr wrap="square" lIns="0" tIns="0" rIns="0" bIns="0">
            <a:noAutofit/>
          </a:bodyPr>
          <a:lstStyle/>
          <a:p>
            <a:r>
              <a:rPr lang="en-US" sz="754" dirty="0">
                <a:solidFill>
                  <a:srgbClr val="211D1E"/>
                </a:solidFill>
                <a:effectLst/>
                <a:latin typeface="Arial" panose="020B0604020202020204" pitchFamily="34" charset="0"/>
                <a:cs typeface="Arial" panose="020B0604020202020204" pitchFamily="34" charset="0"/>
              </a:rPr>
              <a:t>© 2023 Franklin Templeton. All rights reserved. </a:t>
            </a:r>
          </a:p>
        </p:txBody>
      </p:sp>
      <p:cxnSp>
        <p:nvCxnSpPr>
          <p:cNvPr id="17" name="Straight Connector 16">
            <a:extLst>
              <a:ext uri="{FF2B5EF4-FFF2-40B4-BE49-F238E27FC236}">
                <a16:creationId xmlns:a16="http://schemas.microsoft.com/office/drawing/2014/main" id="{1A3B3521-235A-BE46-80D8-87785AEB0857}"/>
              </a:ext>
            </a:extLst>
          </p:cNvPr>
          <p:cNvCxnSpPr>
            <a:cxnSpLocks/>
          </p:cNvCxnSpPr>
          <p:nvPr userDrawn="1"/>
        </p:nvCxnSpPr>
        <p:spPr>
          <a:xfrm flipV="1">
            <a:off x="3029755" y="5427230"/>
            <a:ext cx="0" cy="640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5BED91F2-0181-4225-990E-BE739AAD9610}"/>
              </a:ext>
            </a:extLst>
          </p:cNvPr>
          <p:cNvSpPr>
            <a:spLocks noGrp="1"/>
          </p:cNvSpPr>
          <p:nvPr>
            <p:ph type="body" sz="quarter" idx="28" hasCustomPrompt="1"/>
          </p:nvPr>
        </p:nvSpPr>
        <p:spPr>
          <a:xfrm>
            <a:off x="3461251" y="5390629"/>
            <a:ext cx="5209151" cy="455547"/>
          </a:xfrm>
          <a:prstGeom prst="rect">
            <a:avLst/>
          </a:prstGeom>
        </p:spPr>
        <p:txBody>
          <a:bodyPr lIns="0" tIns="0" rIns="0" bIns="0"/>
          <a:lstStyle>
            <a:lvl1pPr marL="0" indent="0">
              <a:lnSpc>
                <a:spcPct val="100000"/>
              </a:lnSpc>
              <a:spcBef>
                <a:spcPts val="0"/>
              </a:spcBef>
              <a:buNone/>
              <a:defRPr sz="1100">
                <a:solidFill>
                  <a:schemeClr val="tx1"/>
                </a:solidFill>
              </a:defRPr>
            </a:lvl1pPr>
            <a:lvl2pPr marL="0" indent="0">
              <a:lnSpc>
                <a:spcPct val="100000"/>
              </a:lnSpc>
              <a:spcBef>
                <a:spcPts val="0"/>
              </a:spcBef>
              <a:buNone/>
              <a:defRPr sz="1100">
                <a:solidFill>
                  <a:schemeClr val="tx1"/>
                </a:solidFill>
              </a:defRPr>
            </a:lvl2pPr>
            <a:lvl3pPr marL="1148373" indent="0">
              <a:lnSpc>
                <a:spcPts val="1602"/>
              </a:lnSpc>
              <a:spcBef>
                <a:spcPts val="0"/>
              </a:spcBef>
              <a:buNone/>
              <a:defRPr sz="1225">
                <a:solidFill>
                  <a:schemeClr val="accent1"/>
                </a:solidFill>
              </a:defRPr>
            </a:lvl3pPr>
            <a:lvl4pPr marL="1722559" indent="0">
              <a:lnSpc>
                <a:spcPts val="1602"/>
              </a:lnSpc>
              <a:spcBef>
                <a:spcPts val="0"/>
              </a:spcBef>
              <a:buNone/>
              <a:defRPr sz="1225">
                <a:solidFill>
                  <a:schemeClr val="accent1"/>
                </a:solidFill>
              </a:defRPr>
            </a:lvl4pPr>
            <a:lvl5pPr marL="2296744" indent="0">
              <a:lnSpc>
                <a:spcPts val="1602"/>
              </a:lnSpc>
              <a:spcBef>
                <a:spcPts val="0"/>
              </a:spcBef>
              <a:buNone/>
              <a:defRPr sz="1225">
                <a:solidFill>
                  <a:schemeClr val="accent1"/>
                </a:solidFill>
              </a:defRPr>
            </a:lvl5pPr>
          </a:lstStyle>
          <a:p>
            <a:pPr lvl="0"/>
            <a:r>
              <a:rPr lang="en-US" dirty="0"/>
              <a:t>(XXX) XXX-XXXX</a:t>
            </a:r>
          </a:p>
          <a:p>
            <a:pPr lvl="1"/>
            <a:r>
              <a:rPr lang="en-US" dirty="0"/>
              <a:t>URL</a:t>
            </a:r>
          </a:p>
        </p:txBody>
      </p:sp>
      <p:sp>
        <p:nvSpPr>
          <p:cNvPr id="11" name="exstream_shape42">
            <a:extLst>
              <a:ext uri="{FF2B5EF4-FFF2-40B4-BE49-F238E27FC236}">
                <a16:creationId xmlns:a16="http://schemas.microsoft.com/office/drawing/2014/main" id="{B2FD74F8-FA26-4565-A011-9805B43E2E54}"/>
              </a:ext>
            </a:extLst>
          </p:cNvPr>
          <p:cNvSpPr>
            <a:spLocks noChangeArrowheads="1"/>
          </p:cNvSpPr>
          <p:nvPr userDrawn="1"/>
        </p:nvSpPr>
        <p:spPr bwMode="auto">
          <a:xfrm>
            <a:off x="369304" y="6596452"/>
            <a:ext cx="10969943" cy="102592"/>
          </a:xfrm>
          <a:prstGeom prst="rect">
            <a:avLst/>
          </a:prstGeom>
        </p:spPr>
        <p:txBody>
          <a:bodyPr wrap="square" lIns="0" tIns="0" rIns="0" bIns="0" anchor="b" anchorCtr="0">
            <a:spAutoFit/>
          </a:bodyPr>
          <a:lstStyle/>
          <a:p>
            <a:pPr lvl="0" indent="0">
              <a:lnSpc>
                <a:spcPts val="848"/>
              </a:lnSpc>
              <a:spcBef>
                <a:spcPts val="0"/>
              </a:spcBef>
              <a:spcAft>
                <a:spcPts val="565"/>
              </a:spcAft>
              <a:buFont typeface="Arial" panose="020B0604020202020204" pitchFamily="34" charset="0"/>
              <a:buNone/>
            </a:pPr>
            <a:r>
              <a:rPr lang="en-US" sz="848" b="1" i="0" dirty="0">
                <a:solidFill>
                  <a:schemeClr val="tx1"/>
                </a:solidFill>
                <a:latin typeface="Arial Narrow" panose="020B0604020202020204" pitchFamily="34" charset="0"/>
                <a:cs typeface="Arial Narrow" panose="020B0604020202020204" pitchFamily="34" charset="0"/>
              </a:rPr>
              <a:t>For Institutional Investors Only / Not for Distribution to the Public</a:t>
            </a:r>
          </a:p>
        </p:txBody>
      </p:sp>
      <p:sp>
        <p:nvSpPr>
          <p:cNvPr id="13" name="Text Placeholder 3">
            <a:extLst>
              <a:ext uri="{FF2B5EF4-FFF2-40B4-BE49-F238E27FC236}">
                <a16:creationId xmlns:a16="http://schemas.microsoft.com/office/drawing/2014/main" id="{47D6C8E3-96C6-1E91-FC53-192BA725D9BE}"/>
              </a:ext>
            </a:extLst>
          </p:cNvPr>
          <p:cNvSpPr>
            <a:spLocks noGrp="1"/>
          </p:cNvSpPr>
          <p:nvPr>
            <p:ph type="body" sz="quarter" idx="26" hasCustomPrompt="1"/>
          </p:nvPr>
        </p:nvSpPr>
        <p:spPr>
          <a:xfrm>
            <a:off x="380185" y="4348763"/>
            <a:ext cx="11430409"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Tree>
    <p:extLst>
      <p:ext uri="{BB962C8B-B14F-4D97-AF65-F5344CB8AC3E}">
        <p14:creationId xmlns:p14="http://schemas.microsoft.com/office/powerpoint/2010/main" val="2424534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303593652"/>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365665" y="6097098"/>
            <a:ext cx="11335607"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20"/>
          <p:cNvSpPr>
            <a:spLocks noGrp="1"/>
          </p:cNvSpPr>
          <p:nvPr>
            <p:ph type="body" sz="quarter" idx="43" hasCustomPrompt="1"/>
          </p:nvPr>
        </p:nvSpPr>
        <p:spPr>
          <a:xfrm>
            <a:off x="365665" y="128016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11" name="Picture 14">
            <a:extLst>
              <a:ext uri="{FF2B5EF4-FFF2-40B4-BE49-F238E27FC236}">
                <a16:creationId xmlns:a16="http://schemas.microsoft.com/office/drawing/2014/main" id="{06F704C7-6DF3-4AF9-9CCD-4A11DE8F839C}"/>
              </a:ext>
            </a:extLst>
          </p:cNvPr>
          <p:cNvPicPr>
            <a:picLocks noChangeAspect="1"/>
          </p:cNvPicPr>
          <p:nvPr userDrawn="1"/>
        </p:nvPicPr>
        <p:blipFill rotWithShape="1">
          <a:blip r:embed="rId2"/>
          <a:stretch/>
        </p:blipFill>
        <p:spPr>
          <a:xfrm>
            <a:off x="9702128" y="271004"/>
            <a:ext cx="2384383" cy="659070"/>
          </a:xfrm>
          <a:prstGeom prst="rect">
            <a:avLst/>
          </a:prstGeom>
        </p:spPr>
      </p:pic>
    </p:spTree>
    <p:extLst>
      <p:ext uri="{BB962C8B-B14F-4D97-AF65-F5344CB8AC3E}">
        <p14:creationId xmlns:p14="http://schemas.microsoft.com/office/powerpoint/2010/main" val="1854903583"/>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2 Content with Sidebar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365665" y="6097098"/>
            <a:ext cx="11335607"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 name="Text Placeholder 2"/>
          <p:cNvSpPr>
            <a:spLocks noGrp="1"/>
          </p:cNvSpPr>
          <p:nvPr>
            <p:ph type="body" sz="quarter" idx="28" hasCustomPrompt="1"/>
          </p:nvPr>
        </p:nvSpPr>
        <p:spPr>
          <a:xfrm>
            <a:off x="8654066" y="1280159"/>
            <a:ext cx="3169095" cy="3000896"/>
          </a:xfrm>
          <a:prstGeom prst="rect">
            <a:avLst/>
          </a:prstGeom>
          <a:solidFill>
            <a:srgbClr val="3769FF"/>
          </a:solidFill>
          <a:ln w="12700">
            <a:noFill/>
          </a:ln>
        </p:spPr>
        <p:txBody>
          <a:bodyPr wrap="square" lIns="137160" tIns="137160" rIns="137160" bIns="137160">
            <a:noAutofit/>
          </a:bodyPr>
          <a:lstStyle>
            <a:lvl1pPr marL="0" indent="0">
              <a:spcBef>
                <a:spcPts val="0"/>
              </a:spcBef>
              <a:spcAft>
                <a:spcPts val="1800"/>
              </a:spcAft>
              <a:buNone/>
              <a:defRPr sz="1400" b="1">
                <a:solidFill>
                  <a:schemeClr val="bg1"/>
                </a:solidFill>
                <a:latin typeface="Arial" panose="020B0604020202020204" pitchFamily="34" charset="0"/>
                <a:cs typeface="Arial" panose="020B0604020202020204" pitchFamily="34" charset="0"/>
              </a:defRPr>
            </a:lvl1pPr>
            <a:lvl2pPr marL="0" indent="0">
              <a:spcBef>
                <a:spcPts val="0"/>
              </a:spcBef>
              <a:spcAft>
                <a:spcPts val="0"/>
              </a:spcAft>
              <a:buNone/>
              <a:defRPr sz="2400" b="1" baseline="0">
                <a:solidFill>
                  <a:schemeClr val="bg1"/>
                </a:solidFill>
                <a:latin typeface="Arial" panose="020B0604020202020204" pitchFamily="34" charset="0"/>
                <a:cs typeface="Arial" panose="020B0604020202020204" pitchFamily="34" charset="0"/>
              </a:defRPr>
            </a:lvl2pPr>
            <a:lvl3pPr marL="0" indent="0">
              <a:spcBef>
                <a:spcPts val="0"/>
              </a:spcBef>
              <a:spcAft>
                <a:spcPts val="1800"/>
              </a:spcAft>
              <a:buNone/>
              <a:defRPr sz="1200" b="1">
                <a:solidFill>
                  <a:schemeClr val="bg1"/>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Call out numbers</a:t>
            </a:r>
          </a:p>
          <a:p>
            <a:pPr lvl="2"/>
            <a:r>
              <a:rPr lang="en-US"/>
              <a:t>Stat information</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12" name="Picture 14">
            <a:extLst>
              <a:ext uri="{FF2B5EF4-FFF2-40B4-BE49-F238E27FC236}">
                <a16:creationId xmlns:a16="http://schemas.microsoft.com/office/drawing/2014/main" id="{2CC72BFA-B517-4F01-9C88-F1475F225739}"/>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Content Placeholder 2">
            <a:extLst>
              <a:ext uri="{FF2B5EF4-FFF2-40B4-BE49-F238E27FC236}">
                <a16:creationId xmlns:a16="http://schemas.microsoft.com/office/drawing/2014/main" id="{747563DF-632F-431A-8B81-3260F151AA47}"/>
              </a:ext>
            </a:extLst>
          </p:cNvPr>
          <p:cNvSpPr>
            <a:spLocks noGrp="1"/>
          </p:cNvSpPr>
          <p:nvPr>
            <p:ph sz="quarter" idx="27" hasCustomPrompt="1"/>
          </p:nvPr>
        </p:nvSpPr>
        <p:spPr>
          <a:xfrm>
            <a:off x="365665" y="1280160"/>
            <a:ext cx="8044625" cy="438912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0"/>
            <a:endParaRPr lang="en-US"/>
          </a:p>
        </p:txBody>
      </p:sp>
    </p:spTree>
    <p:extLst>
      <p:ext uri="{BB962C8B-B14F-4D97-AF65-F5344CB8AC3E}">
        <p14:creationId xmlns:p14="http://schemas.microsoft.com/office/powerpoint/2010/main" val="38512747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 Content (print)">
    <p:spTree>
      <p:nvGrpSpPr>
        <p:cNvPr id="1" name=""/>
        <p:cNvGrpSpPr/>
        <p:nvPr/>
      </p:nvGrpSpPr>
      <p:grpSpPr>
        <a:xfrm>
          <a:off x="0" y="0"/>
          <a:ext cx="0" cy="0"/>
          <a:chOff x="0" y="0"/>
          <a:chExt cx="0" cy="0"/>
        </a:xfrm>
      </p:grpSpPr>
      <p:sp>
        <p:nvSpPr>
          <p:cNvPr id="8"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9" name="Text Placeholder 3"/>
          <p:cNvSpPr>
            <a:spLocks noGrp="1"/>
          </p:cNvSpPr>
          <p:nvPr>
            <p:ph type="body" sz="quarter" idx="26" hasCustomPrompt="1"/>
          </p:nvPr>
        </p:nvSpPr>
        <p:spPr>
          <a:xfrm>
            <a:off x="365665" y="6404876"/>
            <a:ext cx="11335607"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p:txBody>
      </p:sp>
      <p:sp>
        <p:nvSpPr>
          <p:cNvPr id="6" name="Text Placeholder 2"/>
          <p:cNvSpPr>
            <a:spLocks noGrp="1"/>
          </p:cNvSpPr>
          <p:nvPr>
            <p:ph type="body" sz="quarter" idx="15" hasCustomPrompt="1"/>
          </p:nvPr>
        </p:nvSpPr>
        <p:spPr>
          <a:xfrm>
            <a:off x="365663" y="1280161"/>
            <a:ext cx="11457496"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
        <p:nvSpPr>
          <p:cNvPr id="17" name="Text Placeholder 3">
            <a:extLst>
              <a:ext uri="{FF2B5EF4-FFF2-40B4-BE49-F238E27FC236}">
                <a16:creationId xmlns:a16="http://schemas.microsoft.com/office/drawing/2014/main" id="{E0C40B39-31A7-4251-AC57-8DDFC8D69909}"/>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EBE6BFF3-1016-0512-3F6F-EAD25781D50F}"/>
              </a:ext>
            </a:extLst>
          </p:cNvPr>
          <p:cNvPicPr preferRelativeResize="0">
            <a:picLocks/>
          </p:cNvPicPr>
          <p:nvPr userDrawn="1"/>
        </p:nvPicPr>
        <p:blipFill>
          <a:blip r:embed="rId2"/>
          <a:stretch>
            <a:fillRect/>
          </a:stretch>
        </p:blipFill>
        <p:spPr>
          <a:xfrm>
            <a:off x="9702305" y="271004"/>
            <a:ext cx="2389010" cy="658368"/>
          </a:xfrm>
          <a:prstGeom prst="rect">
            <a:avLst/>
          </a:prstGeom>
        </p:spPr>
      </p:pic>
    </p:spTree>
    <p:extLst>
      <p:ext uri="{BB962C8B-B14F-4D97-AF65-F5344CB8AC3E}">
        <p14:creationId xmlns:p14="http://schemas.microsoft.com/office/powerpoint/2010/main" val="3355471908"/>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559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2_1 Chart (projected)">
  <p:cSld name="2_1 Chart (projected)">
    <p:spTree>
      <p:nvGrpSpPr>
        <p:cNvPr id="1" name="Shape 29"/>
        <p:cNvGrpSpPr/>
        <p:nvPr/>
      </p:nvGrpSpPr>
      <p:grpSpPr>
        <a:xfrm>
          <a:off x="0" y="0"/>
          <a:ext cx="0" cy="0"/>
          <a:chOff x="0" y="0"/>
          <a:chExt cx="0" cy="0"/>
        </a:xfrm>
      </p:grpSpPr>
      <p:sp>
        <p:nvSpPr>
          <p:cNvPr id="30" name="Google Shape;30;p17"/>
          <p:cNvSpPr txBox="1">
            <a:spLocks noGrp="1"/>
          </p:cNvSpPr>
          <p:nvPr>
            <p:ph type="body" idx="1"/>
          </p:nvPr>
        </p:nvSpPr>
        <p:spPr>
          <a:xfrm>
            <a:off x="457202" y="1280159"/>
            <a:ext cx="9688056" cy="548640"/>
          </a:xfrm>
          <a:prstGeom prst="rect">
            <a:avLst/>
          </a:prstGeom>
          <a:noFill/>
          <a:ln>
            <a:noFill/>
          </a:ln>
        </p:spPr>
        <p:txBody>
          <a:bodyPr spcFirstLastPara="1" wrap="square" lIns="0" tIns="0" rIns="0" bIns="0" anchor="t" anchorCtr="0">
            <a:noAutofit/>
          </a:bodyPr>
          <a:lstStyle>
            <a:lvl1pPr marL="342991" marR="0" lvl="0" indent="-171496" algn="l" rtl="0">
              <a:lnSpc>
                <a:spcPct val="100000"/>
              </a:lnSpc>
              <a:spcBef>
                <a:spcPts val="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1pPr>
            <a:lvl2pPr marL="685983" marR="0" lvl="1" indent="-171496" algn="l" rtl="0">
              <a:lnSpc>
                <a:spcPct val="100000"/>
              </a:lnSpc>
              <a:spcBef>
                <a:spcPts val="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2pPr>
            <a:lvl3pPr marL="1028974" marR="0" lvl="2" indent="-323888" algn="l" rtl="0">
              <a:spcBef>
                <a:spcPts val="480"/>
              </a:spcBef>
              <a:spcAft>
                <a:spcPts val="0"/>
              </a:spcAft>
              <a:buClr>
                <a:schemeClr val="dk1"/>
              </a:buClr>
              <a:buSzPts val="3199"/>
              <a:buFont typeface="Arial"/>
              <a:buChar char="•"/>
              <a:defRPr sz="2400" b="0" i="0" u="none" strike="noStrike" cap="none">
                <a:solidFill>
                  <a:schemeClr val="dk1"/>
                </a:solidFill>
                <a:latin typeface="Arial"/>
                <a:ea typeface="Arial"/>
                <a:cs typeface="Arial"/>
                <a:sym typeface="Arial"/>
              </a:defRPr>
            </a:lvl3pPr>
            <a:lvl4pPr marL="1371966" marR="0" lvl="3"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4pPr>
            <a:lvl5pPr marL="1714957" marR="0" lvl="4"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5pPr>
            <a:lvl6pPr marL="2057949" marR="0" lvl="5"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2400940" marR="0" lvl="6"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2743932" marR="0" lvl="7"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3086923" marR="0" lvl="8"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17"/>
          <p:cNvSpPr txBox="1">
            <a:spLocks noGrp="1"/>
          </p:cNvSpPr>
          <p:nvPr>
            <p:ph type="body" idx="2"/>
          </p:nvPr>
        </p:nvSpPr>
        <p:spPr>
          <a:xfrm>
            <a:off x="457201" y="182880"/>
            <a:ext cx="8532178" cy="766580"/>
          </a:xfrm>
          <a:prstGeom prst="rect">
            <a:avLst/>
          </a:prstGeom>
          <a:noFill/>
          <a:ln>
            <a:noFill/>
          </a:ln>
        </p:spPr>
        <p:txBody>
          <a:bodyPr spcFirstLastPara="1" wrap="square" lIns="0" tIns="0" rIns="0" bIns="0" anchor="t" anchorCtr="0">
            <a:noAutofit/>
          </a:bodyPr>
          <a:lstStyle>
            <a:lvl1pPr marL="342991" marR="0" lvl="0" indent="-171496" algn="l" rtl="0">
              <a:spcBef>
                <a:spcPts val="0"/>
              </a:spcBef>
              <a:spcAft>
                <a:spcPts val="0"/>
              </a:spcAft>
              <a:buClr>
                <a:schemeClr val="dk1"/>
              </a:buClr>
              <a:buSzPts val="2800"/>
              <a:buFont typeface="Arial"/>
              <a:buNone/>
              <a:defRPr sz="2101" b="1" i="0" u="none" strike="noStrike" cap="none">
                <a:solidFill>
                  <a:schemeClr val="dk1"/>
                </a:solidFill>
                <a:latin typeface="Arial"/>
                <a:ea typeface="Arial"/>
                <a:cs typeface="Arial"/>
                <a:sym typeface="Arial"/>
              </a:defRPr>
            </a:lvl1pPr>
            <a:lvl2pPr marL="685983" marR="0" lvl="1" indent="-171496" algn="l" rtl="0">
              <a:spcBef>
                <a:spcPts val="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2pPr>
            <a:lvl3pPr marL="1028974" marR="0" lvl="2" indent="-17149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3pPr>
            <a:lvl4pPr marL="1371966" marR="0" lvl="3" indent="-17149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L="1714957" marR="0" lvl="4" indent="-17149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L="2057949" marR="0" lvl="5"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2400940" marR="0" lvl="6"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2743932" marR="0" lvl="7"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3086923" marR="0" lvl="8"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2" name="Google Shape;32;p17"/>
          <p:cNvPicPr preferRelativeResize="0"/>
          <p:nvPr/>
        </p:nvPicPr>
        <p:blipFill rotWithShape="1">
          <a:blip r:embed="rId2">
            <a:alphaModFix/>
          </a:blip>
          <a:srcRect/>
          <a:stretch/>
        </p:blipFill>
        <p:spPr>
          <a:xfrm>
            <a:off x="10145257" y="91440"/>
            <a:ext cx="1788753" cy="659070"/>
          </a:xfrm>
          <a:prstGeom prst="rect">
            <a:avLst/>
          </a:prstGeom>
          <a:noFill/>
          <a:ln>
            <a:noFill/>
          </a:ln>
        </p:spPr>
      </p:pic>
      <p:sp>
        <p:nvSpPr>
          <p:cNvPr id="33" name="Google Shape;33;p17"/>
          <p:cNvSpPr txBox="1">
            <a:spLocks noGrp="1"/>
          </p:cNvSpPr>
          <p:nvPr>
            <p:ph type="body" idx="3"/>
          </p:nvPr>
        </p:nvSpPr>
        <p:spPr>
          <a:xfrm>
            <a:off x="457200" y="6390888"/>
            <a:ext cx="11247120" cy="115416"/>
          </a:xfrm>
          <a:prstGeom prst="rect">
            <a:avLst/>
          </a:prstGeom>
          <a:noFill/>
          <a:ln>
            <a:noFill/>
          </a:ln>
        </p:spPr>
        <p:txBody>
          <a:bodyPr spcFirstLastPara="1" wrap="square" lIns="0" tIns="0" rIns="0" bIns="0" anchor="b" anchorCtr="0">
            <a:spAutoFit/>
          </a:bodyPr>
          <a:lstStyle>
            <a:lvl1pPr marL="342991" marR="0" lvl="0" indent="-171496" algn="l" rtl="0">
              <a:lnSpc>
                <a:spcPct val="100000"/>
              </a:lnSpc>
              <a:spcBef>
                <a:spcPts val="0"/>
              </a:spcBef>
              <a:spcAft>
                <a:spcPts val="0"/>
              </a:spcAft>
              <a:buClr>
                <a:schemeClr val="dk1"/>
              </a:buClr>
              <a:buSzPts val="1000"/>
              <a:buFont typeface="Arial"/>
              <a:buNone/>
              <a:defRPr sz="750" b="0" i="0" u="none" strike="noStrike" cap="none">
                <a:solidFill>
                  <a:schemeClr val="dk1"/>
                </a:solidFill>
                <a:latin typeface="Arial Narrow"/>
                <a:ea typeface="Arial Narrow"/>
                <a:cs typeface="Arial Narrow"/>
                <a:sym typeface="Arial Narrow"/>
              </a:defRPr>
            </a:lvl1pPr>
            <a:lvl2pPr marL="685983" marR="0" lvl="1" indent="-171496" algn="l" rtl="0">
              <a:lnSpc>
                <a:spcPct val="100000"/>
              </a:lnSpc>
              <a:spcBef>
                <a:spcPts val="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2pPr>
            <a:lvl3pPr marL="1028974" marR="0" lvl="2" indent="-171496" algn="l" rtl="0">
              <a:lnSpc>
                <a:spcPct val="100000"/>
              </a:lnSpc>
              <a:spcBef>
                <a:spcPts val="113"/>
              </a:spcBef>
              <a:spcAft>
                <a:spcPts val="0"/>
              </a:spcAft>
              <a:buClr>
                <a:schemeClr val="dk1"/>
              </a:buClr>
              <a:buSzPts val="1200"/>
              <a:buFont typeface="Arial"/>
              <a:buNone/>
              <a:defRPr sz="900" b="0" i="1" u="none" strike="noStrike" cap="none">
                <a:solidFill>
                  <a:schemeClr val="dk1"/>
                </a:solidFill>
                <a:latin typeface="Arial"/>
                <a:ea typeface="Arial"/>
                <a:cs typeface="Arial"/>
                <a:sym typeface="Arial"/>
              </a:defRPr>
            </a:lvl3pPr>
            <a:lvl4pPr marL="1371966" marR="0" lvl="3" indent="-171496" algn="l" rtl="0">
              <a:lnSpc>
                <a:spcPct val="130000"/>
              </a:lnSpc>
              <a:spcBef>
                <a:spcPts val="113"/>
              </a:spcBef>
              <a:spcAft>
                <a:spcPts val="0"/>
              </a:spcAft>
              <a:buClr>
                <a:schemeClr val="dk1"/>
              </a:buClr>
              <a:buSzPts val="1000"/>
              <a:buFont typeface="Arial"/>
              <a:buNone/>
              <a:defRPr sz="750" b="0" i="0" u="none" strike="noStrike" cap="none">
                <a:solidFill>
                  <a:schemeClr val="dk1"/>
                </a:solidFill>
                <a:latin typeface="Arial Narrow"/>
                <a:ea typeface="Arial Narrow"/>
                <a:cs typeface="Arial Narrow"/>
                <a:sym typeface="Arial Narrow"/>
              </a:defRPr>
            </a:lvl4pPr>
            <a:lvl5pPr marL="1714957" marR="0" lvl="4" indent="-171496" algn="l" rtl="0">
              <a:lnSpc>
                <a:spcPct val="130000"/>
              </a:lnSpc>
              <a:spcBef>
                <a:spcPts val="225"/>
              </a:spcBef>
              <a:spcAft>
                <a:spcPts val="0"/>
              </a:spcAft>
              <a:buClr>
                <a:schemeClr val="dk1"/>
              </a:buClr>
              <a:buSzPts val="1000"/>
              <a:buFont typeface="Arial"/>
              <a:buNone/>
              <a:defRPr sz="750" b="0" i="0" u="none" strike="noStrike" cap="none">
                <a:solidFill>
                  <a:schemeClr val="dk1"/>
                </a:solidFill>
                <a:latin typeface="Arial Narrow"/>
                <a:ea typeface="Arial Narrow"/>
                <a:cs typeface="Arial Narrow"/>
                <a:sym typeface="Arial Narrow"/>
              </a:defRPr>
            </a:lvl5pPr>
            <a:lvl6pPr marL="2057949" marR="0" lvl="5"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2400940" marR="0" lvl="6"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2743932" marR="0" lvl="7"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3086923" marR="0" lvl="8"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17"/>
          <p:cNvSpPr txBox="1">
            <a:spLocks noGrp="1"/>
          </p:cNvSpPr>
          <p:nvPr>
            <p:ph type="sldNum" idx="12"/>
          </p:nvPr>
        </p:nvSpPr>
        <p:spPr>
          <a:xfrm>
            <a:off x="11249794" y="6536549"/>
            <a:ext cx="487553" cy="164592"/>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35" name="Google Shape;35;p17"/>
          <p:cNvSpPr txBox="1">
            <a:spLocks noGrp="1"/>
          </p:cNvSpPr>
          <p:nvPr>
            <p:ph type="body" idx="4"/>
          </p:nvPr>
        </p:nvSpPr>
        <p:spPr>
          <a:xfrm>
            <a:off x="457202" y="1831144"/>
            <a:ext cx="9688056" cy="3840480"/>
          </a:xfrm>
          <a:prstGeom prst="rect">
            <a:avLst/>
          </a:prstGeom>
          <a:noFill/>
          <a:ln>
            <a:noFill/>
          </a:ln>
        </p:spPr>
        <p:txBody>
          <a:bodyPr spcFirstLastPara="1" wrap="square" lIns="0" tIns="0" rIns="0" bIns="0" anchor="t" anchorCtr="0">
            <a:noAutofit/>
          </a:bodyPr>
          <a:lstStyle>
            <a:lvl1pPr marL="342991" marR="0" lvl="0" indent="-171496" algn="l" rtl="0">
              <a:lnSpc>
                <a:spcPct val="100000"/>
              </a:lnSpc>
              <a:spcBef>
                <a:spcPts val="0"/>
              </a:spcBef>
              <a:spcAft>
                <a:spcPts val="0"/>
              </a:spcAft>
              <a:buClr>
                <a:srgbClr val="3769FF"/>
              </a:buClr>
              <a:buSzPts val="2000"/>
              <a:buFont typeface="Arial"/>
              <a:buNone/>
              <a:defRPr sz="1500" b="1" i="0" u="none" strike="noStrike" cap="none">
                <a:solidFill>
                  <a:srgbClr val="3769FF"/>
                </a:solidFill>
                <a:latin typeface="Arial"/>
                <a:ea typeface="Arial"/>
                <a:cs typeface="Arial"/>
                <a:sym typeface="Arial"/>
              </a:defRPr>
            </a:lvl1pPr>
            <a:lvl2pPr marL="685983" marR="0" lvl="1" indent="-171496" algn="l" rtl="0">
              <a:lnSpc>
                <a:spcPct val="100000"/>
              </a:lnSpc>
              <a:spcBef>
                <a:spcPts val="6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1028974" marR="0" lvl="2" indent="-276299" algn="l" rtl="0">
              <a:lnSpc>
                <a:spcPct val="100000"/>
              </a:lnSpc>
              <a:spcBef>
                <a:spcPts val="600"/>
              </a:spcBef>
              <a:spcAft>
                <a:spcPts val="0"/>
              </a:spcAft>
              <a:buClr>
                <a:srgbClr val="3769FF"/>
              </a:buClr>
              <a:buSzPts val="2200"/>
              <a:buFont typeface="Arial"/>
              <a:buChar char="•"/>
              <a:defRPr sz="1500" b="0" i="0" u="none" strike="noStrike" cap="none">
                <a:solidFill>
                  <a:schemeClr val="dk1"/>
                </a:solidFill>
                <a:latin typeface="Arial"/>
                <a:ea typeface="Arial"/>
                <a:cs typeface="Arial"/>
                <a:sym typeface="Arial"/>
              </a:defRPr>
            </a:lvl3pPr>
            <a:lvl4pPr marL="1371966" marR="0" lvl="3" indent="-276299" algn="l" rtl="0">
              <a:lnSpc>
                <a:spcPct val="100000"/>
              </a:lnSpc>
              <a:spcBef>
                <a:spcPts val="300"/>
              </a:spcBef>
              <a:spcAft>
                <a:spcPts val="0"/>
              </a:spcAft>
              <a:buClr>
                <a:srgbClr val="3769FF"/>
              </a:buClr>
              <a:buSzPts val="2200"/>
              <a:buFont typeface="Arial"/>
              <a:buChar char="–"/>
              <a:defRPr sz="1500" b="0" i="0" u="none" strike="noStrike" cap="none">
                <a:solidFill>
                  <a:schemeClr val="dk1"/>
                </a:solidFill>
                <a:latin typeface="Arial"/>
                <a:ea typeface="Arial"/>
                <a:cs typeface="Arial"/>
                <a:sym typeface="Arial"/>
              </a:defRPr>
            </a:lvl4pPr>
            <a:lvl5pPr marL="1714957" marR="0" lvl="4" indent="-276299" algn="l" rtl="0">
              <a:lnSpc>
                <a:spcPct val="100000"/>
              </a:lnSpc>
              <a:spcBef>
                <a:spcPts val="300"/>
              </a:spcBef>
              <a:spcAft>
                <a:spcPts val="0"/>
              </a:spcAft>
              <a:buClr>
                <a:srgbClr val="3769FF"/>
              </a:buClr>
              <a:buSzPts val="2200"/>
              <a:buFont typeface="Arial"/>
              <a:buChar char="»"/>
              <a:defRPr sz="1500" b="0" i="0" u="none" strike="noStrike" cap="none">
                <a:solidFill>
                  <a:schemeClr val="dk1"/>
                </a:solidFill>
                <a:latin typeface="Arial"/>
                <a:ea typeface="Arial"/>
                <a:cs typeface="Arial"/>
                <a:sym typeface="Arial"/>
              </a:defRPr>
            </a:lvl5pPr>
            <a:lvl6pPr marL="2057949" marR="0" lvl="5"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2400940" marR="0" lvl="6"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2743932" marR="0" lvl="7"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3086923" marR="0" lvl="8"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451183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2 Section Break (print)">
  <p:cSld name="1_2 Section Break (print)">
    <p:spTree>
      <p:nvGrpSpPr>
        <p:cNvPr id="1" name="Shape 36"/>
        <p:cNvGrpSpPr/>
        <p:nvPr/>
      </p:nvGrpSpPr>
      <p:grpSpPr>
        <a:xfrm>
          <a:off x="0" y="0"/>
          <a:ext cx="0" cy="0"/>
          <a:chOff x="0" y="0"/>
          <a:chExt cx="0" cy="0"/>
        </a:xfrm>
      </p:grpSpPr>
      <p:sp>
        <p:nvSpPr>
          <p:cNvPr id="37" name="Google Shape;37;p18"/>
          <p:cNvSpPr txBox="1">
            <a:spLocks noGrp="1"/>
          </p:cNvSpPr>
          <p:nvPr>
            <p:ph type="body" idx="1"/>
          </p:nvPr>
        </p:nvSpPr>
        <p:spPr>
          <a:xfrm>
            <a:off x="913686" y="1070612"/>
            <a:ext cx="6703854" cy="461793"/>
          </a:xfrm>
          <a:prstGeom prst="rect">
            <a:avLst/>
          </a:prstGeom>
          <a:noFill/>
          <a:ln>
            <a:noFill/>
          </a:ln>
        </p:spPr>
        <p:txBody>
          <a:bodyPr spcFirstLastPara="1" wrap="square" lIns="0" tIns="0" rIns="0" bIns="0" anchor="t" anchorCtr="0">
            <a:spAutoFit/>
          </a:bodyPr>
          <a:lstStyle>
            <a:lvl1pPr marL="342991" marR="0" lvl="0" indent="-171496" algn="l" rtl="0">
              <a:spcBef>
                <a:spcPts val="0"/>
              </a:spcBef>
              <a:spcAft>
                <a:spcPts val="0"/>
              </a:spcAft>
              <a:buClr>
                <a:schemeClr val="dk1"/>
              </a:buClr>
              <a:buSzPts val="4000"/>
              <a:buFont typeface="Arial"/>
              <a:buNone/>
              <a:defRPr sz="3001" b="1" i="0" u="none" strike="noStrike" cap="none">
                <a:solidFill>
                  <a:schemeClr val="dk1"/>
                </a:solidFill>
                <a:latin typeface="Arial"/>
                <a:ea typeface="Arial"/>
                <a:cs typeface="Arial"/>
                <a:sym typeface="Arial"/>
              </a:defRPr>
            </a:lvl1pPr>
            <a:lvl2pPr marL="685983" marR="0" lvl="1" indent="-171496" algn="l" rtl="0">
              <a:spcBef>
                <a:spcPts val="120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2pPr>
            <a:lvl3pPr marL="1028974" marR="0" lvl="2" indent="-323888" algn="l" rtl="0">
              <a:spcBef>
                <a:spcPts val="480"/>
              </a:spcBef>
              <a:spcAft>
                <a:spcPts val="0"/>
              </a:spcAft>
              <a:buClr>
                <a:schemeClr val="dk1"/>
              </a:buClr>
              <a:buSzPts val="3199"/>
              <a:buFont typeface="Arial"/>
              <a:buChar char="•"/>
              <a:defRPr sz="2400" b="0" i="0" u="none" strike="noStrike" cap="none">
                <a:solidFill>
                  <a:schemeClr val="dk1"/>
                </a:solidFill>
                <a:latin typeface="Arial"/>
                <a:ea typeface="Arial"/>
                <a:cs typeface="Arial"/>
                <a:sym typeface="Arial"/>
              </a:defRPr>
            </a:lvl3pPr>
            <a:lvl4pPr marL="1371966" marR="0" lvl="3"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4pPr>
            <a:lvl5pPr marL="1714957" marR="0" lvl="4"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5pPr>
            <a:lvl6pPr marL="2057949" marR="0" lvl="5"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2400940" marR="0" lvl="6" indent="-298498"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2743932" marR="0" lvl="7"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3086923" marR="0" lvl="8" indent="-298497"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8" name="Google Shape;38;p18"/>
          <p:cNvPicPr preferRelativeResize="0"/>
          <p:nvPr/>
        </p:nvPicPr>
        <p:blipFill rotWithShape="1">
          <a:blip r:embed="rId2">
            <a:alphaModFix/>
          </a:blip>
          <a:srcRect/>
          <a:stretch/>
        </p:blipFill>
        <p:spPr>
          <a:xfrm>
            <a:off x="452440" y="6178524"/>
            <a:ext cx="11277600" cy="179861"/>
          </a:xfrm>
          <a:prstGeom prst="rect">
            <a:avLst/>
          </a:prstGeom>
          <a:noFill/>
          <a:ln>
            <a:noFill/>
          </a:ln>
        </p:spPr>
      </p:pic>
    </p:spTree>
    <p:extLst>
      <p:ext uri="{BB962C8B-B14F-4D97-AF65-F5344CB8AC3E}">
        <p14:creationId xmlns:p14="http://schemas.microsoft.com/office/powerpoint/2010/main" val="3554599356"/>
      </p:ext>
    </p:extLst>
  </p:cSld>
  <p:clrMapOvr>
    <a:masterClrMapping/>
  </p:clrMapOvr>
  <p:extLst>
    <p:ext uri="{DCECCB84-F9BA-43D5-87BE-67443E8EF086}">
      <p15:sldGuideLst xmlns:p15="http://schemas.microsoft.com/office/powerpoint/2012/main">
        <p15:guide id="1" pos="285">
          <p15:clr>
            <a:srgbClr val="FBAE40"/>
          </p15:clr>
        </p15:guide>
        <p15:guide id="2" orient="horz" pos="2160">
          <p15:clr>
            <a:srgbClr val="FBAE40"/>
          </p15:clr>
        </p15:guide>
        <p15:guide id="3" pos="7389">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5" name="Holder 5"/>
          <p:cNvSpPr>
            <a:spLocks noGrp="1"/>
          </p:cNvSpPr>
          <p:nvPr>
            <p:ph type="sldNum" sz="quarter" idx="7"/>
          </p:nvPr>
        </p:nvSpPr>
        <p:spPr/>
        <p:txBody>
          <a:bodyPr lIns="0" tIns="0" rIns="0" bIns="0"/>
          <a:lstStyle>
            <a:lvl1pPr>
              <a:defRPr sz="750" b="0" i="0">
                <a:solidFill>
                  <a:schemeClr val="tx1"/>
                </a:solidFill>
                <a:latin typeface="Arial"/>
                <a:cs typeface="Arial"/>
              </a:defRPr>
            </a:lvl1pPr>
          </a:lstStyle>
          <a:p>
            <a:pPr marL="28574"/>
            <a:fld id="{81D60167-4931-47E6-BA6A-407CBD079E47}" type="slidenum">
              <a:rPr lang="en-US" spc="-38" smtClean="0"/>
              <a:pPr marL="28574"/>
              <a:t>‹#›</a:t>
            </a:fld>
            <a:endParaRPr lang="en-US" spc="-38" dirty="0"/>
          </a:p>
        </p:txBody>
      </p:sp>
      <p:pic>
        <p:nvPicPr>
          <p:cNvPr id="6" name="bg object 16">
            <a:extLst>
              <a:ext uri="{FF2B5EF4-FFF2-40B4-BE49-F238E27FC236}">
                <a16:creationId xmlns:a16="http://schemas.microsoft.com/office/drawing/2014/main" id="{65C1B8E8-6B60-6AD8-7F60-CC813CFF91E9}"/>
              </a:ext>
            </a:extLst>
          </p:cNvPr>
          <p:cNvPicPr/>
          <p:nvPr userDrawn="1"/>
        </p:nvPicPr>
        <p:blipFill>
          <a:blip r:embed="rId2" cstate="print"/>
          <a:stretch>
            <a:fillRect/>
          </a:stretch>
        </p:blipFill>
        <p:spPr>
          <a:xfrm>
            <a:off x="10142628" y="91443"/>
            <a:ext cx="1788707" cy="658367"/>
          </a:xfrm>
          <a:prstGeom prst="rect">
            <a:avLst/>
          </a:prstGeom>
        </p:spPr>
      </p:pic>
    </p:spTree>
    <p:extLst>
      <p:ext uri="{BB962C8B-B14F-4D97-AF65-F5344CB8AC3E}">
        <p14:creationId xmlns:p14="http://schemas.microsoft.com/office/powerpoint/2010/main" val="30397563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 Content (projected)">
    <p:spTree>
      <p:nvGrpSpPr>
        <p:cNvPr id="1" name=""/>
        <p:cNvGrpSpPr/>
        <p:nvPr/>
      </p:nvGrpSpPr>
      <p:grpSpPr>
        <a:xfrm>
          <a:off x="0" y="0"/>
          <a:ext cx="0" cy="0"/>
          <a:chOff x="0" y="0"/>
          <a:chExt cx="0" cy="0"/>
        </a:xfrm>
      </p:grpSpPr>
      <p:sp>
        <p:nvSpPr>
          <p:cNvPr id="18"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0" name="Text Placeholder 3"/>
          <p:cNvSpPr>
            <a:spLocks noGrp="1"/>
          </p:cNvSpPr>
          <p:nvPr>
            <p:ph type="body" sz="quarter" idx="26" hasCustomPrompt="1"/>
          </p:nvPr>
        </p:nvSpPr>
        <p:spPr>
          <a:xfrm>
            <a:off x="365665" y="6097098"/>
            <a:ext cx="11335607"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Content Placeholder 2"/>
          <p:cNvSpPr>
            <a:spLocks noGrp="1"/>
          </p:cNvSpPr>
          <p:nvPr>
            <p:ph sz="quarter" idx="27" hasCustomPrompt="1"/>
          </p:nvPr>
        </p:nvSpPr>
        <p:spPr>
          <a:xfrm>
            <a:off x="365665" y="1280160"/>
            <a:ext cx="11457496" cy="438912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a:extLst>
              <a:ext uri="{FF2B5EF4-FFF2-40B4-BE49-F238E27FC236}">
                <a16:creationId xmlns:a16="http://schemas.microsoft.com/office/drawing/2014/main" id="{01F24B03-F5D8-45B7-B430-452E11467AF8}"/>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2" name="Picture 1">
            <a:extLst>
              <a:ext uri="{FF2B5EF4-FFF2-40B4-BE49-F238E27FC236}">
                <a16:creationId xmlns:a16="http://schemas.microsoft.com/office/drawing/2014/main" id="{88C75DB3-B822-996C-DC0E-FF587972A85D}"/>
              </a:ext>
            </a:extLst>
          </p:cNvPr>
          <p:cNvPicPr preferRelativeResize="0">
            <a:picLocks/>
          </p:cNvPicPr>
          <p:nvPr userDrawn="1"/>
        </p:nvPicPr>
        <p:blipFill>
          <a:blip r:embed="rId2"/>
          <a:stretch>
            <a:fillRect/>
          </a:stretch>
        </p:blipFill>
        <p:spPr>
          <a:xfrm>
            <a:off x="9702305" y="271004"/>
            <a:ext cx="2389010" cy="658368"/>
          </a:xfrm>
          <a:prstGeom prst="rect">
            <a:avLst/>
          </a:prstGeom>
        </p:spPr>
      </p:pic>
    </p:spTree>
    <p:extLst>
      <p:ext uri="{BB962C8B-B14F-4D97-AF65-F5344CB8AC3E}">
        <p14:creationId xmlns:p14="http://schemas.microsoft.com/office/powerpoint/2010/main" val="886017801"/>
      </p:ext>
    </p:extLst>
  </p:cSld>
  <p:clrMapOvr>
    <a:masterClrMapping/>
  </p:clrMapOvr>
  <p:extLst>
    <p:ext uri="{DCECCB84-F9BA-43D5-87BE-67443E8EF086}">
      <p15:sldGuideLst xmlns:p15="http://schemas.microsoft.com/office/powerpoint/2012/main">
        <p15:guide id="1" orient="horz" pos="410">
          <p15:clr>
            <a:srgbClr val="FBAE40"/>
          </p15:clr>
        </p15:guide>
        <p15:guide id="2" pos="288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 White cover (print) INTERNAL USE">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C60DFAE4-09EE-4419-A177-CCB9376C6361}"/>
              </a:ext>
            </a:extLst>
          </p:cNvPr>
          <p:cNvSpPr>
            <a:spLocks noGrp="1"/>
          </p:cNvSpPr>
          <p:nvPr>
            <p:ph type="body" sz="quarter" idx="10"/>
          </p:nvPr>
        </p:nvSpPr>
        <p:spPr>
          <a:xfrm>
            <a:off x="457201" y="1966548"/>
            <a:ext cx="8172450" cy="2331720"/>
          </a:xfrm>
          <a:prstGeom prst="rect">
            <a:avLst/>
          </a:prstGeom>
        </p:spPr>
        <p:txBody>
          <a:bodyPr lIns="0" rIns="0"/>
          <a:lstStyle>
            <a:lvl1pPr marL="0" indent="0">
              <a:spcBef>
                <a:spcPts val="0"/>
              </a:spcBef>
              <a:spcAft>
                <a:spcPts val="2399"/>
              </a:spcAft>
              <a:buNone/>
              <a:defRPr lang="en-US" sz="3599" b="1" kern="1200" dirty="0" smtClean="0">
                <a:solidFill>
                  <a:schemeClr val="tx1"/>
                </a:solidFill>
                <a:latin typeface="Century Gothic" panose="020B0502020202020204" pitchFamily="34" charset="0"/>
                <a:ea typeface="+mn-ea"/>
                <a:cs typeface="+mn-cs"/>
              </a:defRPr>
            </a:lvl1pPr>
            <a:lvl2pPr marL="0" indent="0" algn="l" defTabSz="914126" rtl="0" eaLnBrk="1" latinLnBrk="0" hangingPunct="1">
              <a:spcAft>
                <a:spcPts val="300"/>
              </a:spcAft>
              <a:buNone/>
              <a:defRPr lang="en-US" sz="1999" b="1" kern="1200" dirty="0" smtClean="0">
                <a:solidFill>
                  <a:srgbClr val="3769FF"/>
                </a:solidFill>
                <a:latin typeface="Century Gothic" panose="020B0502020202020204" pitchFamily="34" charset="0"/>
                <a:ea typeface="+mn-ea"/>
                <a:cs typeface="+mn-cs"/>
              </a:defRPr>
            </a:lvl2pPr>
            <a:lvl3pPr marL="0" indent="0">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pic>
        <p:nvPicPr>
          <p:cNvPr id="19" name="Picture 18">
            <a:extLst>
              <a:ext uri="{FF2B5EF4-FFF2-40B4-BE49-F238E27FC236}">
                <a16:creationId xmlns:a16="http://schemas.microsoft.com/office/drawing/2014/main" id="{BABABC3F-3C86-894D-872D-80E7C6F11E4A}"/>
              </a:ext>
            </a:extLst>
          </p:cNvPr>
          <p:cNvPicPr>
            <a:picLocks/>
          </p:cNvPicPr>
          <p:nvPr userDrawn="1"/>
        </p:nvPicPr>
        <p:blipFill>
          <a:blip r:embed="rId2"/>
          <a:stretch>
            <a:fillRect/>
          </a:stretch>
        </p:blipFill>
        <p:spPr>
          <a:xfrm>
            <a:off x="457200" y="6400800"/>
            <a:ext cx="11247120" cy="73152"/>
          </a:xfrm>
          <a:prstGeom prst="rect">
            <a:avLst/>
          </a:prstGeom>
        </p:spPr>
      </p:pic>
      <p:pic>
        <p:nvPicPr>
          <p:cNvPr id="18" name="Picture 17">
            <a:extLst>
              <a:ext uri="{FF2B5EF4-FFF2-40B4-BE49-F238E27FC236}">
                <a16:creationId xmlns:a16="http://schemas.microsoft.com/office/drawing/2014/main" id="{35729CF1-1830-4975-A713-6193AFB48A79}"/>
              </a:ext>
            </a:extLst>
          </p:cNvPr>
          <p:cNvPicPr>
            <a:picLocks noChangeAspect="1"/>
          </p:cNvPicPr>
          <p:nvPr userDrawn="1"/>
        </p:nvPicPr>
        <p:blipFill rotWithShape="1">
          <a:blip r:embed="rId3"/>
          <a:stretch/>
        </p:blipFill>
        <p:spPr>
          <a:xfrm>
            <a:off x="184452" y="182882"/>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32C97041-960B-4D0D-AD3C-588895887D7D}"/>
              </a:ext>
            </a:extLst>
          </p:cNvPr>
          <p:cNvSpPr>
            <a:spLocks noGrp="1"/>
          </p:cNvSpPr>
          <p:nvPr>
            <p:ph type="body" sz="quarter" idx="26" hasCustomPrompt="1"/>
          </p:nvPr>
        </p:nvSpPr>
        <p:spPr>
          <a:xfrm>
            <a:off x="498480" y="6143511"/>
            <a:ext cx="1115568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4159095618"/>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67">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White cover (print) INTERNAL USE">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C60DFAE4-09EE-4419-A177-CCB9376C6361}"/>
              </a:ext>
            </a:extLst>
          </p:cNvPr>
          <p:cNvSpPr>
            <a:spLocks noGrp="1"/>
          </p:cNvSpPr>
          <p:nvPr>
            <p:ph type="body" sz="quarter" idx="10"/>
          </p:nvPr>
        </p:nvSpPr>
        <p:spPr>
          <a:xfrm>
            <a:off x="457201" y="1966548"/>
            <a:ext cx="8172450" cy="2331720"/>
          </a:xfrm>
          <a:prstGeom prst="rect">
            <a:avLst/>
          </a:prstGeom>
        </p:spPr>
        <p:txBody>
          <a:bodyPr lIns="0" rIns="0"/>
          <a:lstStyle>
            <a:lvl1pPr marL="0" indent="0">
              <a:spcBef>
                <a:spcPts val="0"/>
              </a:spcBef>
              <a:spcAft>
                <a:spcPts val="2399"/>
              </a:spcAft>
              <a:buNone/>
              <a:defRPr lang="en-US" sz="3599" b="1" kern="1200" dirty="0" smtClean="0">
                <a:solidFill>
                  <a:schemeClr val="tx1"/>
                </a:solidFill>
                <a:latin typeface="Century Gothic" panose="020B0502020202020204" pitchFamily="34" charset="0"/>
                <a:ea typeface="+mn-ea"/>
                <a:cs typeface="+mn-cs"/>
              </a:defRPr>
            </a:lvl1pPr>
            <a:lvl2pPr marL="0" indent="0" algn="l" defTabSz="914126" rtl="0" eaLnBrk="1" latinLnBrk="0" hangingPunct="1">
              <a:spcAft>
                <a:spcPts val="300"/>
              </a:spcAft>
              <a:buNone/>
              <a:defRPr lang="en-US" sz="1999" b="1" kern="1200" dirty="0" smtClean="0">
                <a:solidFill>
                  <a:srgbClr val="3769FF"/>
                </a:solidFill>
                <a:latin typeface="Century Gothic" panose="020B0502020202020204" pitchFamily="34" charset="0"/>
                <a:ea typeface="+mn-ea"/>
                <a:cs typeface="+mn-cs"/>
              </a:defRPr>
            </a:lvl2pPr>
            <a:lvl3pPr marL="0" indent="0">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grpSp>
        <p:nvGrpSpPr>
          <p:cNvPr id="45" name="Group 9">
            <a:extLst>
              <a:ext uri="{FF2B5EF4-FFF2-40B4-BE49-F238E27FC236}">
                <a16:creationId xmlns:a16="http://schemas.microsoft.com/office/drawing/2014/main" id="{B8CD065C-B9D2-4140-A0EC-E5FFA05B349D}"/>
              </a:ext>
            </a:extLst>
          </p:cNvPr>
          <p:cNvGrpSpPr>
            <a:grpSpLocks/>
          </p:cNvGrpSpPr>
          <p:nvPr userDrawn="1"/>
        </p:nvGrpSpPr>
        <p:grpSpPr bwMode="white">
          <a:xfrm>
            <a:off x="8375904" y="6542673"/>
            <a:ext cx="3403601" cy="196851"/>
            <a:chOff x="1725" y="3495"/>
            <a:chExt cx="2144" cy="124"/>
          </a:xfrm>
        </p:grpSpPr>
        <p:sp>
          <p:nvSpPr>
            <p:cNvPr id="46" name="Text Box 10">
              <a:extLst>
                <a:ext uri="{FF2B5EF4-FFF2-40B4-BE49-F238E27FC236}">
                  <a16:creationId xmlns:a16="http://schemas.microsoft.com/office/drawing/2014/main" id="{4AE04B72-74FE-43F0-8519-B83E3B424FFF}"/>
                </a:ext>
              </a:extLst>
            </p:cNvPr>
            <p:cNvSpPr txBox="1">
              <a:spLocks noChangeArrowheads="1"/>
            </p:cNvSpPr>
            <p:nvPr/>
          </p:nvSpPr>
          <p:spPr bwMode="white">
            <a:xfrm>
              <a:off x="1725" y="3503"/>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53" marR="0" lvl="0" indent="-115853" algn="ctr" defTabSz="914126"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7" name="Rectangle 11">
              <a:extLst>
                <a:ext uri="{FF2B5EF4-FFF2-40B4-BE49-F238E27FC236}">
                  <a16:creationId xmlns:a16="http://schemas.microsoft.com/office/drawing/2014/main" id="{DC53211A-3F0F-4A0C-9F47-FA22989156B1}"/>
                </a:ext>
              </a:extLst>
            </p:cNvPr>
            <p:cNvSpPr>
              <a:spLocks noChangeArrowheads="1"/>
            </p:cNvSpPr>
            <p:nvPr/>
          </p:nvSpPr>
          <p:spPr bwMode="white">
            <a:xfrm>
              <a:off x="1798" y="3495"/>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9" name="Picture 18">
            <a:extLst>
              <a:ext uri="{FF2B5EF4-FFF2-40B4-BE49-F238E27FC236}">
                <a16:creationId xmlns:a16="http://schemas.microsoft.com/office/drawing/2014/main" id="{BABABC3F-3C86-894D-872D-80E7C6F11E4A}"/>
              </a:ext>
            </a:extLst>
          </p:cNvPr>
          <p:cNvPicPr>
            <a:picLocks/>
          </p:cNvPicPr>
          <p:nvPr userDrawn="1"/>
        </p:nvPicPr>
        <p:blipFill>
          <a:blip r:embed="rId2"/>
          <a:stretch>
            <a:fillRect/>
          </a:stretch>
        </p:blipFill>
        <p:spPr>
          <a:xfrm>
            <a:off x="457200" y="6400800"/>
            <a:ext cx="11247120" cy="73152"/>
          </a:xfrm>
          <a:prstGeom prst="rect">
            <a:avLst/>
          </a:prstGeom>
        </p:spPr>
      </p:pic>
      <p:pic>
        <p:nvPicPr>
          <p:cNvPr id="18" name="Picture 17">
            <a:extLst>
              <a:ext uri="{FF2B5EF4-FFF2-40B4-BE49-F238E27FC236}">
                <a16:creationId xmlns:a16="http://schemas.microsoft.com/office/drawing/2014/main" id="{35729CF1-1830-4975-A713-6193AFB48A79}"/>
              </a:ext>
            </a:extLst>
          </p:cNvPr>
          <p:cNvPicPr>
            <a:picLocks noChangeAspect="1"/>
          </p:cNvPicPr>
          <p:nvPr userDrawn="1"/>
        </p:nvPicPr>
        <p:blipFill rotWithShape="1">
          <a:blip r:embed="rId3"/>
          <a:stretch/>
        </p:blipFill>
        <p:spPr>
          <a:xfrm>
            <a:off x="184452" y="182882"/>
            <a:ext cx="2651760" cy="977047"/>
          </a:xfrm>
          <a:prstGeom prst="rect">
            <a:avLst/>
          </a:prstGeom>
          <a:solidFill>
            <a:schemeClr val="bg1"/>
          </a:solidFill>
          <a:ln w="15875">
            <a:noFill/>
            <a:round/>
          </a:ln>
        </p:spPr>
      </p:pic>
      <p:sp>
        <p:nvSpPr>
          <p:cNvPr id="10" name="Text Placeholder 3">
            <a:extLst>
              <a:ext uri="{FF2B5EF4-FFF2-40B4-BE49-F238E27FC236}">
                <a16:creationId xmlns:a16="http://schemas.microsoft.com/office/drawing/2014/main" id="{27A35FD7-C30E-477A-826A-444D311300B9}"/>
              </a:ext>
            </a:extLst>
          </p:cNvPr>
          <p:cNvSpPr>
            <a:spLocks noGrp="1"/>
          </p:cNvSpPr>
          <p:nvPr>
            <p:ph type="body" sz="quarter" idx="26" hasCustomPrompt="1"/>
          </p:nvPr>
        </p:nvSpPr>
        <p:spPr>
          <a:xfrm>
            <a:off x="498480" y="6143511"/>
            <a:ext cx="1115568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140540114"/>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67">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White cover (print) EXTERNAL USE">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C60DFAE4-09EE-4419-A177-CCB9376C6361}"/>
              </a:ext>
            </a:extLst>
          </p:cNvPr>
          <p:cNvSpPr>
            <a:spLocks noGrp="1"/>
          </p:cNvSpPr>
          <p:nvPr>
            <p:ph type="body" sz="quarter" idx="10"/>
          </p:nvPr>
        </p:nvSpPr>
        <p:spPr>
          <a:xfrm>
            <a:off x="457201" y="1966548"/>
            <a:ext cx="8172450" cy="2331720"/>
          </a:xfrm>
          <a:prstGeom prst="rect">
            <a:avLst/>
          </a:prstGeom>
        </p:spPr>
        <p:txBody>
          <a:bodyPr lIns="0" rIns="0"/>
          <a:lstStyle>
            <a:lvl1pPr marL="0" indent="0">
              <a:spcBef>
                <a:spcPts val="0"/>
              </a:spcBef>
              <a:spcAft>
                <a:spcPts val="2399"/>
              </a:spcAft>
              <a:buNone/>
              <a:defRPr lang="en-US" sz="3599" b="1" kern="1200" dirty="0" smtClean="0">
                <a:solidFill>
                  <a:schemeClr val="tx1"/>
                </a:solidFill>
                <a:latin typeface="Century Gothic" panose="020B0502020202020204" pitchFamily="34" charset="0"/>
                <a:ea typeface="+mn-ea"/>
                <a:cs typeface="+mn-cs"/>
              </a:defRPr>
            </a:lvl1pPr>
            <a:lvl2pPr marL="0" indent="0" algn="l" defTabSz="914126" rtl="0" eaLnBrk="1" latinLnBrk="0" hangingPunct="1">
              <a:spcAft>
                <a:spcPts val="300"/>
              </a:spcAft>
              <a:buNone/>
              <a:defRPr lang="en-US" sz="1999" b="1" kern="1200" dirty="0" smtClean="0">
                <a:solidFill>
                  <a:srgbClr val="3769FF"/>
                </a:solidFill>
                <a:latin typeface="Century Gothic" panose="020B0502020202020204" pitchFamily="34" charset="0"/>
                <a:ea typeface="+mn-ea"/>
                <a:cs typeface="+mn-cs"/>
              </a:defRPr>
            </a:lvl2pPr>
            <a:lvl3pPr marL="0" indent="0">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grpSp>
        <p:nvGrpSpPr>
          <p:cNvPr id="45" name="Group 9">
            <a:extLst>
              <a:ext uri="{FF2B5EF4-FFF2-40B4-BE49-F238E27FC236}">
                <a16:creationId xmlns:a16="http://schemas.microsoft.com/office/drawing/2014/main" id="{B8CD065C-B9D2-4140-A0EC-E5FFA05B349D}"/>
              </a:ext>
            </a:extLst>
          </p:cNvPr>
          <p:cNvGrpSpPr>
            <a:grpSpLocks/>
          </p:cNvGrpSpPr>
          <p:nvPr userDrawn="1"/>
        </p:nvGrpSpPr>
        <p:grpSpPr bwMode="white">
          <a:xfrm>
            <a:off x="8375904" y="6542673"/>
            <a:ext cx="3403601" cy="196851"/>
            <a:chOff x="1725" y="3495"/>
            <a:chExt cx="2144" cy="124"/>
          </a:xfrm>
        </p:grpSpPr>
        <p:sp>
          <p:nvSpPr>
            <p:cNvPr id="46" name="Text Box 10">
              <a:extLst>
                <a:ext uri="{FF2B5EF4-FFF2-40B4-BE49-F238E27FC236}">
                  <a16:creationId xmlns:a16="http://schemas.microsoft.com/office/drawing/2014/main" id="{4AE04B72-74FE-43F0-8519-B83E3B424FFF}"/>
                </a:ext>
              </a:extLst>
            </p:cNvPr>
            <p:cNvSpPr txBox="1">
              <a:spLocks noChangeArrowheads="1"/>
            </p:cNvSpPr>
            <p:nvPr/>
          </p:nvSpPr>
          <p:spPr bwMode="white">
            <a:xfrm>
              <a:off x="1725" y="3503"/>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53" marR="0" lvl="0" indent="-115853" algn="ctr" defTabSz="914126"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7" name="Rectangle 11">
              <a:extLst>
                <a:ext uri="{FF2B5EF4-FFF2-40B4-BE49-F238E27FC236}">
                  <a16:creationId xmlns:a16="http://schemas.microsoft.com/office/drawing/2014/main" id="{DC53211A-3F0F-4A0C-9F47-FA22989156B1}"/>
                </a:ext>
              </a:extLst>
            </p:cNvPr>
            <p:cNvSpPr>
              <a:spLocks noChangeArrowheads="1"/>
            </p:cNvSpPr>
            <p:nvPr/>
          </p:nvSpPr>
          <p:spPr bwMode="white">
            <a:xfrm>
              <a:off x="1798" y="3495"/>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0" name="Picture 9">
            <a:extLst>
              <a:ext uri="{FF2B5EF4-FFF2-40B4-BE49-F238E27FC236}">
                <a16:creationId xmlns:a16="http://schemas.microsoft.com/office/drawing/2014/main" id="{4C7483A0-E7AC-5F46-91E3-EF6F713FB82A}"/>
              </a:ext>
            </a:extLst>
          </p:cNvPr>
          <p:cNvPicPr>
            <a:picLocks/>
          </p:cNvPicPr>
          <p:nvPr userDrawn="1"/>
        </p:nvPicPr>
        <p:blipFill>
          <a:blip r:embed="rId2"/>
          <a:stretch>
            <a:fillRect/>
          </a:stretch>
        </p:blipFill>
        <p:spPr>
          <a:xfrm>
            <a:off x="457200" y="6400800"/>
            <a:ext cx="11247120" cy="73152"/>
          </a:xfrm>
          <a:prstGeom prst="rect">
            <a:avLst/>
          </a:prstGeom>
        </p:spPr>
      </p:pic>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3"/>
          <a:stretch/>
        </p:blipFill>
        <p:spPr>
          <a:xfrm>
            <a:off x="184452" y="182882"/>
            <a:ext cx="2651760" cy="977047"/>
          </a:xfrm>
          <a:prstGeom prst="rect">
            <a:avLst/>
          </a:prstGeom>
          <a:solidFill>
            <a:schemeClr val="bg1"/>
          </a:solidFill>
          <a:ln w="15875">
            <a:noFill/>
            <a:round/>
          </a:ln>
        </p:spPr>
      </p:pic>
      <p:pic>
        <p:nvPicPr>
          <p:cNvPr id="13" name="Picture 12" descr="A picture containing logo&#10;&#10;Description automatically generated">
            <a:extLst>
              <a:ext uri="{FF2B5EF4-FFF2-40B4-BE49-F238E27FC236}">
                <a16:creationId xmlns:a16="http://schemas.microsoft.com/office/drawing/2014/main" id="{C8912794-9E8A-4585-B216-351A0B907CB9}"/>
              </a:ext>
            </a:extLst>
          </p:cNvPr>
          <p:cNvPicPr>
            <a:picLocks noChangeAspect="1"/>
          </p:cNvPicPr>
          <p:nvPr userDrawn="1"/>
        </p:nvPicPr>
        <p:blipFill>
          <a:blip r:embed="rId4"/>
          <a:stretch>
            <a:fillRect/>
          </a:stretch>
        </p:blipFill>
        <p:spPr>
          <a:xfrm>
            <a:off x="10041696" y="5582006"/>
            <a:ext cx="1661609" cy="558686"/>
          </a:xfrm>
          <a:prstGeom prst="rect">
            <a:avLst/>
          </a:prstGeom>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98480" y="6143511"/>
            <a:ext cx="1115568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57515325"/>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Content ">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1152144"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804021458"/>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 White cover (print) EXTERNAL USE">
    <p:spTree>
      <p:nvGrpSpPr>
        <p:cNvPr id="1" name=""/>
        <p:cNvGrpSpPr/>
        <p:nvPr/>
      </p:nvGrpSpPr>
      <p:grpSpPr>
        <a:xfrm>
          <a:off x="0" y="0"/>
          <a:ext cx="0" cy="0"/>
          <a:chOff x="0" y="0"/>
          <a:chExt cx="0" cy="0"/>
        </a:xfrm>
      </p:grpSpPr>
      <p:grpSp>
        <p:nvGrpSpPr>
          <p:cNvPr id="38" name="Group 9">
            <a:extLst>
              <a:ext uri="{FF2B5EF4-FFF2-40B4-BE49-F238E27FC236}">
                <a16:creationId xmlns:a16="http://schemas.microsoft.com/office/drawing/2014/main" id="{154CF48E-ADF8-4462-9F49-EDE6725AB740}"/>
              </a:ext>
            </a:extLst>
          </p:cNvPr>
          <p:cNvGrpSpPr>
            <a:grpSpLocks/>
          </p:cNvGrpSpPr>
          <p:nvPr userDrawn="1"/>
        </p:nvGrpSpPr>
        <p:grpSpPr bwMode="white">
          <a:xfrm>
            <a:off x="8375904" y="6542673"/>
            <a:ext cx="3403601" cy="196851"/>
            <a:chOff x="1725" y="3495"/>
            <a:chExt cx="2144" cy="124"/>
          </a:xfrm>
        </p:grpSpPr>
        <p:sp>
          <p:nvSpPr>
            <p:cNvPr id="39" name="Text Box 10">
              <a:extLst>
                <a:ext uri="{FF2B5EF4-FFF2-40B4-BE49-F238E27FC236}">
                  <a16:creationId xmlns:a16="http://schemas.microsoft.com/office/drawing/2014/main" id="{5D694157-1EF0-4D01-8110-F9B78C1A083B}"/>
                </a:ext>
              </a:extLst>
            </p:cNvPr>
            <p:cNvSpPr txBox="1">
              <a:spLocks noChangeArrowheads="1"/>
            </p:cNvSpPr>
            <p:nvPr/>
          </p:nvSpPr>
          <p:spPr bwMode="white">
            <a:xfrm>
              <a:off x="1725" y="3503"/>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53" marR="0" lvl="0" indent="-115853" algn="ctr" defTabSz="914126"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0" name="Rectangle 11">
              <a:extLst>
                <a:ext uri="{FF2B5EF4-FFF2-40B4-BE49-F238E27FC236}">
                  <a16:creationId xmlns:a16="http://schemas.microsoft.com/office/drawing/2014/main" id="{99D22CC1-0668-4043-8FE9-5DD91C8FBA4E}"/>
                </a:ext>
              </a:extLst>
            </p:cNvPr>
            <p:cNvSpPr>
              <a:spLocks noChangeArrowheads="1"/>
            </p:cNvSpPr>
            <p:nvPr/>
          </p:nvSpPr>
          <p:spPr bwMode="white">
            <a:xfrm>
              <a:off x="1798" y="3495"/>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3" name="Text Placeholder 2">
            <a:extLst>
              <a:ext uri="{FF2B5EF4-FFF2-40B4-BE49-F238E27FC236}">
                <a16:creationId xmlns:a16="http://schemas.microsoft.com/office/drawing/2014/main" id="{2206DCB4-3830-4936-857C-BD7C34459EB1}"/>
              </a:ext>
            </a:extLst>
          </p:cNvPr>
          <p:cNvSpPr>
            <a:spLocks noGrp="1"/>
          </p:cNvSpPr>
          <p:nvPr>
            <p:ph type="body" sz="quarter" idx="32" hasCustomPrompt="1"/>
          </p:nvPr>
        </p:nvSpPr>
        <p:spPr>
          <a:xfrm>
            <a:off x="8518093" y="4570363"/>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570363"/>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570363"/>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676511"/>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676511"/>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676511"/>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solidFill>
                  <a:schemeClr val="tx1"/>
                </a:solidFill>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5" y="3676511"/>
            <a:ext cx="1123950" cy="195771"/>
          </a:xfrm>
          <a:prstGeom prst="rect">
            <a:avLst/>
          </a:prstGeom>
        </p:spPr>
        <p:txBody>
          <a:bodyPr lIns="0" tIns="0" rIns="0" bIns="0"/>
          <a:lstStyle>
            <a:lvl1pPr marL="0" indent="0">
              <a:buNone/>
              <a:defRPr sz="1200"/>
            </a:lvl1pPr>
            <a:lvl2pPr marL="457063" indent="0">
              <a:buNone/>
              <a:defRPr sz="1200"/>
            </a:lvl2pPr>
            <a:lvl3pPr marL="914126" indent="0">
              <a:buNone/>
              <a:defRPr sz="1200"/>
            </a:lvl3pPr>
            <a:lvl4pPr marL="1371189" indent="0">
              <a:buNone/>
              <a:defRPr sz="1200"/>
            </a:lvl4pPr>
            <a:lvl5pPr marL="1828251" indent="0">
              <a:buNone/>
              <a:defRPr sz="1200"/>
            </a:lvl5pPr>
          </a:lstStyle>
          <a:p>
            <a:pPr lvl="0"/>
            <a:r>
              <a:rPr lang="en-US" dirty="0"/>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4" y="1508219"/>
            <a:ext cx="8172450" cy="1767130"/>
          </a:xfrm>
          <a:prstGeom prst="rect">
            <a:avLst/>
          </a:prstGeom>
        </p:spPr>
        <p:txBody>
          <a:bodyPr lIns="0" rIns="0"/>
          <a:lstStyle>
            <a:lvl1pPr marL="0" indent="0">
              <a:spcBef>
                <a:spcPts val="0"/>
              </a:spcBef>
              <a:spcAft>
                <a:spcPts val="1200"/>
              </a:spcAft>
              <a:buNone/>
              <a:defRPr lang="en-US" sz="3599" b="1" kern="1200" dirty="0" smtClean="0">
                <a:solidFill>
                  <a:schemeClr val="tx1"/>
                </a:solidFill>
                <a:latin typeface="Century Gothic" panose="020B0502020202020204" pitchFamily="34" charset="0"/>
                <a:ea typeface="+mn-ea"/>
                <a:cs typeface="+mn-cs"/>
              </a:defRPr>
            </a:lvl1pPr>
            <a:lvl2pPr marL="0" indent="0" algn="l" defTabSz="914126" rtl="0" eaLnBrk="1" latinLnBrk="0" hangingPunct="1">
              <a:spcAft>
                <a:spcPts val="300"/>
              </a:spcAft>
              <a:buNone/>
              <a:defRPr lang="en-US" sz="1999" b="1" kern="1200" dirty="0" smtClean="0">
                <a:solidFill>
                  <a:srgbClr val="3769FF"/>
                </a:solidFill>
                <a:latin typeface="Century Gothic" panose="020B0502020202020204" pitchFamily="34" charset="0"/>
                <a:ea typeface="+mn-ea"/>
                <a:cs typeface="+mn-cs"/>
              </a:defRPr>
            </a:lvl2pPr>
            <a:lvl3pPr marL="0" indent="0">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pic>
        <p:nvPicPr>
          <p:cNvPr id="17" name="Picture 16">
            <a:extLst>
              <a:ext uri="{FF2B5EF4-FFF2-40B4-BE49-F238E27FC236}">
                <a16:creationId xmlns:a16="http://schemas.microsoft.com/office/drawing/2014/main" id="{5A3B93ED-3038-B745-A2DE-A718E8173E38}"/>
              </a:ext>
            </a:extLst>
          </p:cNvPr>
          <p:cNvPicPr>
            <a:picLocks/>
          </p:cNvPicPr>
          <p:nvPr userDrawn="1"/>
        </p:nvPicPr>
        <p:blipFill>
          <a:blip r:embed="rId2"/>
          <a:stretch>
            <a:fillRect/>
          </a:stretch>
        </p:blipFill>
        <p:spPr>
          <a:xfrm>
            <a:off x="457200" y="6400800"/>
            <a:ext cx="11247120" cy="73152"/>
          </a:xfrm>
          <a:prstGeom prst="rect">
            <a:avLst/>
          </a:prstGeom>
        </p:spPr>
      </p:pic>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3"/>
          <a:stretch/>
        </p:blipFill>
        <p:spPr>
          <a:xfrm>
            <a:off x="184452" y="182882"/>
            <a:ext cx="2651760" cy="977047"/>
          </a:xfrm>
          <a:prstGeom prst="rect">
            <a:avLst/>
          </a:prstGeom>
          <a:solidFill>
            <a:schemeClr val="bg1"/>
          </a:solidFill>
          <a:ln w="15875">
            <a:noFill/>
            <a:round/>
          </a:ln>
        </p:spPr>
      </p:pic>
      <p:pic>
        <p:nvPicPr>
          <p:cNvPr id="19" name="Picture 18" descr="A picture containing logo&#10;&#10;Description automatically generated">
            <a:extLst>
              <a:ext uri="{FF2B5EF4-FFF2-40B4-BE49-F238E27FC236}">
                <a16:creationId xmlns:a16="http://schemas.microsoft.com/office/drawing/2014/main" id="{5A8F5D68-C592-469E-A9C9-CA5BB09E7CAA}"/>
              </a:ext>
            </a:extLst>
          </p:cNvPr>
          <p:cNvPicPr>
            <a:picLocks noChangeAspect="1"/>
          </p:cNvPicPr>
          <p:nvPr userDrawn="1"/>
        </p:nvPicPr>
        <p:blipFill>
          <a:blip r:embed="rId4"/>
          <a:stretch>
            <a:fillRect/>
          </a:stretch>
        </p:blipFill>
        <p:spPr>
          <a:xfrm>
            <a:off x="10041696" y="5582006"/>
            <a:ext cx="1661609" cy="558686"/>
          </a:xfrm>
          <a:prstGeom prst="rect">
            <a:avLst/>
          </a:prstGeom>
        </p:spPr>
      </p:pic>
      <p:sp>
        <p:nvSpPr>
          <p:cNvPr id="20" name="Text Placeholder 3">
            <a:extLst>
              <a:ext uri="{FF2B5EF4-FFF2-40B4-BE49-F238E27FC236}">
                <a16:creationId xmlns:a16="http://schemas.microsoft.com/office/drawing/2014/main" id="{77F08B42-4D17-45DE-AC7B-15FD7CAB5096}"/>
              </a:ext>
            </a:extLst>
          </p:cNvPr>
          <p:cNvSpPr>
            <a:spLocks noGrp="1"/>
          </p:cNvSpPr>
          <p:nvPr>
            <p:ph type="body" sz="quarter" idx="26" hasCustomPrompt="1"/>
          </p:nvPr>
        </p:nvSpPr>
        <p:spPr>
          <a:xfrm>
            <a:off x="498480" y="6143511"/>
            <a:ext cx="1115568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675799908"/>
      </p:ext>
    </p:extLst>
  </p:cSld>
  <p:clrMapOvr>
    <a:masterClrMapping/>
  </p:clrMapOvr>
  <p:extLst>
    <p:ext uri="{DCECCB84-F9BA-43D5-87BE-67443E8EF086}">
      <p15:sldGuideLst xmlns:p15="http://schemas.microsoft.com/office/powerpoint/2012/main">
        <p15:guide id="1" orient="horz" pos="226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 White cover (print) EXTERNAL USE">
    <p:spTree>
      <p:nvGrpSpPr>
        <p:cNvPr id="1" name=""/>
        <p:cNvGrpSpPr/>
        <p:nvPr/>
      </p:nvGrpSpPr>
      <p:grpSpPr>
        <a:xfrm>
          <a:off x="0" y="0"/>
          <a:ext cx="0" cy="0"/>
          <a:chOff x="0" y="0"/>
          <a:chExt cx="0" cy="0"/>
        </a:xfrm>
      </p:grpSpPr>
      <p:sp>
        <p:nvSpPr>
          <p:cNvPr id="24" name="Text Placeholder 10">
            <a:extLst>
              <a:ext uri="{FF2B5EF4-FFF2-40B4-BE49-F238E27FC236}">
                <a16:creationId xmlns:a16="http://schemas.microsoft.com/office/drawing/2014/main" id="{F4A0CAC7-8856-4F8A-A212-677CD21283BB}"/>
              </a:ext>
            </a:extLst>
          </p:cNvPr>
          <p:cNvSpPr>
            <a:spLocks noGrp="1"/>
          </p:cNvSpPr>
          <p:nvPr>
            <p:ph type="body" sz="quarter" idx="11" hasCustomPrompt="1"/>
          </p:nvPr>
        </p:nvSpPr>
        <p:spPr>
          <a:xfrm>
            <a:off x="9251949" y="1188911"/>
            <a:ext cx="3296987" cy="553998"/>
          </a:xfrm>
          <a:prstGeom prst="rect">
            <a:avLst/>
          </a:prstGeom>
          <a:solidFill>
            <a:schemeClr val="bg1"/>
          </a:solidFill>
          <a:ln w="12700">
            <a:solidFill>
              <a:schemeClr val="accent2"/>
            </a:solidFill>
          </a:ln>
        </p:spPr>
        <p:txBody>
          <a:bodyPr wrap="square" lIns="18288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dirty="0"/>
              <a:t>Investment Platform</a:t>
            </a:r>
          </a:p>
          <a:p>
            <a:pPr lvl="1"/>
            <a:r>
              <a:rPr lang="en-US" dirty="0"/>
              <a:t>As of Date XX/XX/XXXX</a:t>
            </a:r>
          </a:p>
        </p:txBody>
      </p:sp>
      <p:sp>
        <p:nvSpPr>
          <p:cNvPr id="46" name="Text Placeholder 2">
            <a:extLst>
              <a:ext uri="{FF2B5EF4-FFF2-40B4-BE49-F238E27FC236}">
                <a16:creationId xmlns:a16="http://schemas.microsoft.com/office/drawing/2014/main" id="{749750AD-11DC-4ABC-8606-49F7EA706F26}"/>
              </a:ext>
            </a:extLst>
          </p:cNvPr>
          <p:cNvSpPr>
            <a:spLocks noGrp="1"/>
          </p:cNvSpPr>
          <p:nvPr>
            <p:ph type="body" sz="quarter" idx="32" hasCustomPrompt="1"/>
          </p:nvPr>
        </p:nvSpPr>
        <p:spPr>
          <a:xfrm>
            <a:off x="8518093" y="4570363"/>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47" name="Text Placeholder 2">
            <a:extLst>
              <a:ext uri="{FF2B5EF4-FFF2-40B4-BE49-F238E27FC236}">
                <a16:creationId xmlns:a16="http://schemas.microsoft.com/office/drawing/2014/main" id="{043785D4-D61F-46E1-BF25-8015BABFB6AB}"/>
              </a:ext>
            </a:extLst>
          </p:cNvPr>
          <p:cNvSpPr>
            <a:spLocks noGrp="1"/>
          </p:cNvSpPr>
          <p:nvPr>
            <p:ph type="body" sz="quarter" idx="31" hasCustomPrompt="1"/>
          </p:nvPr>
        </p:nvSpPr>
        <p:spPr>
          <a:xfrm>
            <a:off x="5117266" y="4570363"/>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48" name="Text Placeholder 2">
            <a:extLst>
              <a:ext uri="{FF2B5EF4-FFF2-40B4-BE49-F238E27FC236}">
                <a16:creationId xmlns:a16="http://schemas.microsoft.com/office/drawing/2014/main" id="{F317C4EF-4E89-4732-A83E-91ABA7905584}"/>
              </a:ext>
            </a:extLst>
          </p:cNvPr>
          <p:cNvSpPr>
            <a:spLocks noGrp="1"/>
          </p:cNvSpPr>
          <p:nvPr>
            <p:ph type="body" sz="quarter" idx="30" hasCustomPrompt="1"/>
          </p:nvPr>
        </p:nvSpPr>
        <p:spPr>
          <a:xfrm>
            <a:off x="1716438" y="4570363"/>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49" name="Text Placeholder 2">
            <a:extLst>
              <a:ext uri="{FF2B5EF4-FFF2-40B4-BE49-F238E27FC236}">
                <a16:creationId xmlns:a16="http://schemas.microsoft.com/office/drawing/2014/main" id="{31A6734C-8B40-40C3-BBB0-1D6CA5DB2D71}"/>
              </a:ext>
            </a:extLst>
          </p:cNvPr>
          <p:cNvSpPr>
            <a:spLocks noGrp="1"/>
          </p:cNvSpPr>
          <p:nvPr>
            <p:ph type="body" sz="quarter" idx="29" hasCustomPrompt="1"/>
          </p:nvPr>
        </p:nvSpPr>
        <p:spPr>
          <a:xfrm>
            <a:off x="8518093" y="3676511"/>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0" name="Text Placeholder 2">
            <a:extLst>
              <a:ext uri="{FF2B5EF4-FFF2-40B4-BE49-F238E27FC236}">
                <a16:creationId xmlns:a16="http://schemas.microsoft.com/office/drawing/2014/main" id="{93E6788D-B301-4BF2-8610-2CB68F77938D}"/>
              </a:ext>
            </a:extLst>
          </p:cNvPr>
          <p:cNvSpPr>
            <a:spLocks noGrp="1"/>
          </p:cNvSpPr>
          <p:nvPr>
            <p:ph type="body" sz="quarter" idx="28" hasCustomPrompt="1"/>
          </p:nvPr>
        </p:nvSpPr>
        <p:spPr>
          <a:xfrm>
            <a:off x="5117266" y="3676511"/>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1" name="Text Placeholder 2">
            <a:extLst>
              <a:ext uri="{FF2B5EF4-FFF2-40B4-BE49-F238E27FC236}">
                <a16:creationId xmlns:a16="http://schemas.microsoft.com/office/drawing/2014/main" id="{3A27279D-E30B-453C-B92B-A53BE319EFD0}"/>
              </a:ext>
            </a:extLst>
          </p:cNvPr>
          <p:cNvSpPr>
            <a:spLocks noGrp="1"/>
          </p:cNvSpPr>
          <p:nvPr>
            <p:ph type="body" sz="quarter" idx="27" hasCustomPrompt="1"/>
          </p:nvPr>
        </p:nvSpPr>
        <p:spPr>
          <a:xfrm>
            <a:off x="1716438" y="3676511"/>
            <a:ext cx="3047206" cy="716280"/>
          </a:xfrm>
          <a:prstGeom prst="rect">
            <a:avLst/>
          </a:prstGeom>
        </p:spPr>
        <p:txBody>
          <a:bodyPr lIns="0" tIns="0" rIns="0" bIns="0"/>
          <a:lstStyle>
            <a:lvl1pPr marL="0" indent="0">
              <a:spcBef>
                <a:spcPts val="0"/>
              </a:spcBef>
              <a:buNone/>
              <a:defRPr sz="1000" b="1">
                <a:solidFill>
                  <a:schemeClr val="tx1"/>
                </a:solidFill>
              </a:defRPr>
            </a:lvl1pPr>
            <a:lvl2pPr marL="0" indent="0">
              <a:spcBef>
                <a:spcPts val="0"/>
              </a:spcBef>
              <a:buNone/>
              <a:defRPr sz="900">
                <a:solidFill>
                  <a:schemeClr val="tx1"/>
                </a:solidFill>
              </a:defRPr>
            </a:lvl2pPr>
            <a:lvl3pPr marL="0" indent="0">
              <a:spcBef>
                <a:spcPts val="0"/>
              </a:spcBef>
              <a:buNone/>
              <a:defRPr sz="900">
                <a:solidFill>
                  <a:schemeClr val="tx1"/>
                </a:solidFill>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tx1"/>
                </a:solidFill>
              </a:defRPr>
            </a:lvl4pPr>
            <a:lvl5pPr marL="0" indent="0">
              <a:spcBef>
                <a:spcPts val="0"/>
              </a:spcBef>
              <a:buNone/>
              <a:defRPr sz="900">
                <a:solidFill>
                  <a:schemeClr val="tx1"/>
                </a:solidFill>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2" name="Text Placeholder 36">
            <a:extLst>
              <a:ext uri="{FF2B5EF4-FFF2-40B4-BE49-F238E27FC236}">
                <a16:creationId xmlns:a16="http://schemas.microsoft.com/office/drawing/2014/main" id="{A712447E-FBB2-4652-8117-1BDD5BFC41DE}"/>
              </a:ext>
            </a:extLst>
          </p:cNvPr>
          <p:cNvSpPr>
            <a:spLocks noGrp="1"/>
          </p:cNvSpPr>
          <p:nvPr>
            <p:ph type="body" sz="quarter" idx="33" hasCustomPrompt="1"/>
          </p:nvPr>
        </p:nvSpPr>
        <p:spPr>
          <a:xfrm>
            <a:off x="456355" y="3676511"/>
            <a:ext cx="1123950" cy="195771"/>
          </a:xfrm>
          <a:prstGeom prst="rect">
            <a:avLst/>
          </a:prstGeom>
        </p:spPr>
        <p:txBody>
          <a:bodyPr lIns="0" tIns="0" rIns="0" bIns="0"/>
          <a:lstStyle>
            <a:lvl1pPr marL="0" indent="0">
              <a:buNone/>
              <a:defRPr sz="1200"/>
            </a:lvl1pPr>
            <a:lvl2pPr marL="457063" indent="0">
              <a:buNone/>
              <a:defRPr sz="1200"/>
            </a:lvl2pPr>
            <a:lvl3pPr marL="914126" indent="0">
              <a:buNone/>
              <a:defRPr sz="1200"/>
            </a:lvl3pPr>
            <a:lvl4pPr marL="1371189" indent="0">
              <a:buNone/>
              <a:defRPr sz="1200"/>
            </a:lvl4pPr>
            <a:lvl5pPr marL="1828251" indent="0">
              <a:buNone/>
              <a:defRPr sz="1200"/>
            </a:lvl5pPr>
          </a:lstStyle>
          <a:p>
            <a:pPr lvl="0"/>
            <a:r>
              <a:rPr lang="en-US" dirty="0"/>
              <a:t>Presented by</a:t>
            </a:r>
          </a:p>
        </p:txBody>
      </p:sp>
      <p:sp>
        <p:nvSpPr>
          <p:cNvPr id="53" name="Text Placeholder 4">
            <a:extLst>
              <a:ext uri="{FF2B5EF4-FFF2-40B4-BE49-F238E27FC236}">
                <a16:creationId xmlns:a16="http://schemas.microsoft.com/office/drawing/2014/main" id="{7AB36577-7444-463D-B6CC-20FEF12DBAB4}"/>
              </a:ext>
            </a:extLst>
          </p:cNvPr>
          <p:cNvSpPr>
            <a:spLocks noGrp="1"/>
          </p:cNvSpPr>
          <p:nvPr>
            <p:ph type="body" sz="quarter" idx="10"/>
          </p:nvPr>
        </p:nvSpPr>
        <p:spPr>
          <a:xfrm>
            <a:off x="456354" y="1508219"/>
            <a:ext cx="8172450" cy="1767130"/>
          </a:xfrm>
          <a:prstGeom prst="rect">
            <a:avLst/>
          </a:prstGeom>
        </p:spPr>
        <p:txBody>
          <a:bodyPr lIns="0" rIns="0"/>
          <a:lstStyle>
            <a:lvl1pPr marL="0" indent="0">
              <a:spcBef>
                <a:spcPts val="0"/>
              </a:spcBef>
              <a:spcAft>
                <a:spcPts val="1200"/>
              </a:spcAft>
              <a:buNone/>
              <a:defRPr lang="en-US" sz="3599" b="1" kern="1200" dirty="0" smtClean="0">
                <a:solidFill>
                  <a:schemeClr val="tx1"/>
                </a:solidFill>
                <a:latin typeface="Century Gothic" panose="020B0502020202020204" pitchFamily="34" charset="0"/>
                <a:ea typeface="+mn-ea"/>
                <a:cs typeface="+mn-cs"/>
              </a:defRPr>
            </a:lvl1pPr>
            <a:lvl2pPr marL="0" indent="0" algn="l" defTabSz="914126" rtl="0" eaLnBrk="1" latinLnBrk="0" hangingPunct="1">
              <a:spcAft>
                <a:spcPts val="300"/>
              </a:spcAft>
              <a:buNone/>
              <a:defRPr lang="en-US" sz="1999" b="1" kern="1200" dirty="0" smtClean="0">
                <a:solidFill>
                  <a:srgbClr val="3769FF"/>
                </a:solidFill>
                <a:latin typeface="Century Gothic" panose="020B0502020202020204" pitchFamily="34" charset="0"/>
                <a:ea typeface="+mn-ea"/>
                <a:cs typeface="+mn-cs"/>
              </a:defRPr>
            </a:lvl2pPr>
            <a:lvl3pPr marL="0" indent="0">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pic>
        <p:nvPicPr>
          <p:cNvPr id="17" name="Picture 16">
            <a:extLst>
              <a:ext uri="{FF2B5EF4-FFF2-40B4-BE49-F238E27FC236}">
                <a16:creationId xmlns:a16="http://schemas.microsoft.com/office/drawing/2014/main" id="{211BA207-90B9-E148-BFA3-4AEB3CF4E2CB}"/>
              </a:ext>
            </a:extLst>
          </p:cNvPr>
          <p:cNvPicPr>
            <a:picLocks/>
          </p:cNvPicPr>
          <p:nvPr userDrawn="1"/>
        </p:nvPicPr>
        <p:blipFill>
          <a:blip r:embed="rId2"/>
          <a:stretch>
            <a:fillRect/>
          </a:stretch>
        </p:blipFill>
        <p:spPr>
          <a:xfrm>
            <a:off x="457200" y="6400800"/>
            <a:ext cx="11247120" cy="73152"/>
          </a:xfrm>
          <a:prstGeom prst="rect">
            <a:avLst/>
          </a:prstGeom>
        </p:spPr>
      </p:pic>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3"/>
          <a:stretch/>
        </p:blipFill>
        <p:spPr>
          <a:xfrm>
            <a:off x="184452" y="182882"/>
            <a:ext cx="2651760" cy="977047"/>
          </a:xfrm>
          <a:prstGeom prst="rect">
            <a:avLst/>
          </a:prstGeom>
          <a:solidFill>
            <a:schemeClr val="bg1"/>
          </a:solidFill>
          <a:ln w="15875">
            <a:noFill/>
            <a:round/>
          </a:ln>
        </p:spPr>
      </p:pic>
      <p:sp>
        <p:nvSpPr>
          <p:cNvPr id="19" name="Text Placeholder 3">
            <a:extLst>
              <a:ext uri="{FF2B5EF4-FFF2-40B4-BE49-F238E27FC236}">
                <a16:creationId xmlns:a16="http://schemas.microsoft.com/office/drawing/2014/main" id="{6EC7223D-7F34-4444-BC8E-638046A4D759}"/>
              </a:ext>
            </a:extLst>
          </p:cNvPr>
          <p:cNvSpPr>
            <a:spLocks noGrp="1"/>
          </p:cNvSpPr>
          <p:nvPr>
            <p:ph type="body" sz="quarter" idx="26" hasCustomPrompt="1"/>
          </p:nvPr>
        </p:nvSpPr>
        <p:spPr>
          <a:xfrm>
            <a:off x="498480" y="6143511"/>
            <a:ext cx="1115568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760763171"/>
      </p:ext>
    </p:extLst>
  </p:cSld>
  <p:clrMapOvr>
    <a:masterClrMapping/>
  </p:clrMapOvr>
  <p:extLst>
    <p:ext uri="{DCECCB84-F9BA-43D5-87BE-67443E8EF086}">
      <p15:sldGuideLst xmlns:p15="http://schemas.microsoft.com/office/powerpoint/2012/main">
        <p15:guide id="1" orient="horz" pos="2268">
          <p15:clr>
            <a:srgbClr val="FBAE40"/>
          </p15:clr>
        </p15:guide>
        <p15:guide id="2" orient="horz" pos="4200">
          <p15:clr>
            <a:srgbClr val="FBAE40"/>
          </p15:clr>
        </p15:guide>
        <p15:guide id="3" pos="582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 TOC option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dirty="0"/>
              <a:t>Click icon to add table</a:t>
            </a:r>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767676"/>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8" y="91440"/>
            <a:ext cx="1788753" cy="659070"/>
          </a:xfrm>
          <a:prstGeom prst="rect">
            <a:avLst/>
          </a:prstGeom>
        </p:spPr>
      </p:pic>
    </p:spTree>
    <p:extLst>
      <p:ext uri="{BB962C8B-B14F-4D97-AF65-F5344CB8AC3E}">
        <p14:creationId xmlns:p14="http://schemas.microsoft.com/office/powerpoint/2010/main" val="385044007"/>
      </p:ext>
    </p:extLst>
  </p:cSld>
  <p:clrMapOvr>
    <a:masterClrMapping/>
  </p:clrMapOvr>
  <p:extLst>
    <p:ext uri="{DCECCB84-F9BA-43D5-87BE-67443E8EF086}">
      <p15:sldGuideLst xmlns:p15="http://schemas.microsoft.com/office/powerpoint/2012/main">
        <p15:guide id="0" orient="horz" pos="4207">
          <p15:clr>
            <a:srgbClr val="FBAE40"/>
          </p15:clr>
        </p15:guide>
        <p15:guide id="1" orient="horz" pos="2424">
          <p15:clr>
            <a:srgbClr val="FBAE40"/>
          </p15:clr>
        </p15:guide>
        <p15:guide id="2" orient="horz" pos="1272">
          <p15:clr>
            <a:srgbClr val="FBAE40"/>
          </p15:clr>
        </p15:guide>
        <p15:guide id="3" orient="horz" pos="312">
          <p15:clr>
            <a:srgbClr val="FBAE40"/>
          </p15:clr>
        </p15:guide>
        <p15:guide id="4" pos="16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TOC option (print)">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1" y="1280160"/>
            <a:ext cx="5394960" cy="1192634"/>
          </a:xfrm>
          <a:prstGeom prst="rect">
            <a:avLst/>
          </a:prstGeom>
        </p:spPr>
        <p:txBody>
          <a:bodyPr lIns="0" tIns="0" rIns="0" bIns="0">
            <a:spAutoFit/>
          </a:bodyPr>
          <a:lstStyle>
            <a:lvl1pPr marL="0" indent="0">
              <a:spcBef>
                <a:spcPts val="0"/>
              </a:spcBef>
              <a:spcAft>
                <a:spcPts val="900"/>
              </a:spcAft>
              <a:buNone/>
              <a:tabLst>
                <a:tab pos="4119914" algn="r"/>
              </a:tabLst>
              <a:defRPr sz="950"/>
            </a:lvl1pPr>
            <a:lvl2pPr marL="457063" indent="0">
              <a:spcBef>
                <a:spcPts val="0"/>
              </a:spcBef>
              <a:spcAft>
                <a:spcPts val="900"/>
              </a:spcAft>
              <a:buNone/>
              <a:tabLst>
                <a:tab pos="4119914" algn="r"/>
              </a:tabLst>
              <a:defRPr sz="950"/>
            </a:lvl2pPr>
            <a:lvl3pPr marL="914126" indent="0">
              <a:spcBef>
                <a:spcPts val="0"/>
              </a:spcBef>
              <a:spcAft>
                <a:spcPts val="900"/>
              </a:spcAft>
              <a:buNone/>
              <a:tabLst>
                <a:tab pos="4119914" algn="r"/>
              </a:tabLst>
              <a:defRPr sz="950"/>
            </a:lvl3pPr>
            <a:lvl4pPr marL="1371189" indent="0">
              <a:spcBef>
                <a:spcPts val="0"/>
              </a:spcBef>
              <a:spcAft>
                <a:spcPts val="900"/>
              </a:spcAft>
              <a:buNone/>
              <a:tabLst>
                <a:tab pos="4119914" algn="r"/>
              </a:tabLst>
              <a:defRPr sz="950"/>
            </a:lvl4pPr>
            <a:lvl5pPr marL="1828251" indent="0">
              <a:spcBef>
                <a:spcPts val="0"/>
              </a:spcBef>
              <a:spcAft>
                <a:spcPts val="900"/>
              </a:spcAft>
              <a:buNone/>
              <a:tabLst>
                <a:tab pos="4119914"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19914" algn="r"/>
              </a:tabLst>
              <a:defRPr sz="950"/>
            </a:lvl1pPr>
            <a:lvl2pPr marL="457063" indent="0">
              <a:spcBef>
                <a:spcPts val="0"/>
              </a:spcBef>
              <a:spcAft>
                <a:spcPts val="900"/>
              </a:spcAft>
              <a:buNone/>
              <a:tabLst>
                <a:tab pos="4119914" algn="r"/>
              </a:tabLst>
              <a:defRPr sz="950"/>
            </a:lvl2pPr>
            <a:lvl3pPr marL="914126" indent="0">
              <a:spcBef>
                <a:spcPts val="0"/>
              </a:spcBef>
              <a:spcAft>
                <a:spcPts val="900"/>
              </a:spcAft>
              <a:buNone/>
              <a:tabLst>
                <a:tab pos="4119914" algn="r"/>
              </a:tabLst>
              <a:defRPr sz="950"/>
            </a:lvl3pPr>
            <a:lvl4pPr marL="1371189" indent="0">
              <a:spcBef>
                <a:spcPts val="0"/>
              </a:spcBef>
              <a:spcAft>
                <a:spcPts val="900"/>
              </a:spcAft>
              <a:buNone/>
              <a:tabLst>
                <a:tab pos="4119914" algn="r"/>
              </a:tabLst>
              <a:defRPr sz="950"/>
            </a:lvl4pPr>
            <a:lvl5pPr marL="1828251" indent="0">
              <a:spcBef>
                <a:spcPts val="0"/>
              </a:spcBef>
              <a:spcAft>
                <a:spcPts val="900"/>
              </a:spcAft>
              <a:buNone/>
              <a:tabLst>
                <a:tab pos="4119914"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767676"/>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8" y="91440"/>
            <a:ext cx="1788753" cy="659070"/>
          </a:xfrm>
          <a:prstGeom prst="rect">
            <a:avLst/>
          </a:prstGeom>
        </p:spPr>
      </p:pic>
    </p:spTree>
    <p:extLst>
      <p:ext uri="{BB962C8B-B14F-4D97-AF65-F5344CB8AC3E}">
        <p14:creationId xmlns:p14="http://schemas.microsoft.com/office/powerpoint/2010/main" val="1159799654"/>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1272">
          <p15:clr>
            <a:srgbClr val="FBAE40"/>
          </p15:clr>
        </p15:guide>
        <p15:guide id="3" orient="horz" pos="312">
          <p15:clr>
            <a:srgbClr val="FBAE40"/>
          </p15:clr>
        </p15:guide>
        <p15:guide id="4" orient="horz" pos="3120">
          <p15:clr>
            <a:srgbClr val="FBAE40"/>
          </p15:clr>
        </p15:guide>
        <p15:guide id="5" pos="7367">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767676"/>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28474" indent="-228474">
              <a:lnSpc>
                <a:spcPct val="100000"/>
              </a:lnSpc>
              <a:spcBef>
                <a:spcPts val="1200"/>
              </a:spcBef>
              <a:spcAft>
                <a:spcPts val="0"/>
              </a:spcAft>
              <a:buClr>
                <a:srgbClr val="3769FF"/>
              </a:buClr>
              <a:buSzPct val="110000"/>
              <a:defRPr sz="1999">
                <a:latin typeface="Arial" panose="020B0604020202020204" pitchFamily="34" charset="0"/>
                <a:cs typeface="Arial" panose="020B0604020202020204" pitchFamily="34" charset="0"/>
              </a:defRPr>
            </a:lvl3pPr>
            <a:lvl4pPr marL="469642" indent="-241168">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460108964"/>
      </p:ext>
    </p:extLst>
  </p:cSld>
  <p:clrMapOvr>
    <a:masterClrMapping/>
  </p:clrMapOvr>
  <p:extLst>
    <p:ext uri="{DCECCB84-F9BA-43D5-87BE-67443E8EF086}">
      <p15:sldGuideLst xmlns:p15="http://schemas.microsoft.com/office/powerpoint/2012/main">
        <p15:guide id="1" orient="horz" pos="292">
          <p15:clr>
            <a:srgbClr val="FBAE40"/>
          </p15:clr>
        </p15:guide>
        <p15:guide id="2" pos="737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Section Break (project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451784-FC2E-485D-B7FF-570E66F2C1F6}"/>
              </a:ext>
            </a:extLst>
          </p:cNvPr>
          <p:cNvPicPr>
            <a:picLocks noChangeAspect="1"/>
          </p:cNvPicPr>
          <p:nvPr userDrawn="1"/>
        </p:nvPicPr>
        <p:blipFill>
          <a:blip r:embed="rId2"/>
          <a:stretch/>
        </p:blipFill>
        <p:spPr>
          <a:xfrm>
            <a:off x="1" y="5132"/>
            <a:ext cx="12188825" cy="6852868"/>
          </a:xfrm>
          <a:prstGeom prst="rect">
            <a:avLst/>
          </a:prstGeom>
        </p:spPr>
      </p:pic>
      <p:sp>
        <p:nvSpPr>
          <p:cNvPr id="2" name="Text Placeholder 8"/>
          <p:cNvSpPr>
            <a:spLocks noGrp="1"/>
          </p:cNvSpPr>
          <p:nvPr>
            <p:ph type="body" sz="quarter" idx="11" hasCustomPrompt="1"/>
          </p:nvPr>
        </p:nvSpPr>
        <p:spPr>
          <a:xfrm>
            <a:off x="913686" y="1070612"/>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3999" b="1" cap="none" baseline="0">
                <a:solidFill>
                  <a:schemeClr val="bg1"/>
                </a:solidFill>
                <a:latin typeface="Arial" panose="020B0604020202020204" pitchFamily="34" charset="0"/>
                <a:cs typeface="Arial" panose="020B0604020202020204" pitchFamily="34" charset="0"/>
              </a:defRPr>
            </a:lvl1pPr>
            <a:lvl2pPr marL="0" indent="0">
              <a:spcBef>
                <a:spcPts val="1600"/>
              </a:spcBef>
              <a:buNone/>
              <a:defRPr sz="2399">
                <a:solidFill>
                  <a:schemeClr val="bg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sp>
        <p:nvSpPr>
          <p:cNvPr id="6" name="exstream_shape42">
            <a:extLst>
              <a:ext uri="{FF2B5EF4-FFF2-40B4-BE49-F238E27FC236}">
                <a16:creationId xmlns:a16="http://schemas.microsoft.com/office/drawing/2014/main" id="{66A9DAAA-FBBB-445E-8A54-526DD628D510}"/>
              </a:ext>
            </a:extLst>
          </p:cNvPr>
          <p:cNvSpPr>
            <a:spLocks noChangeArrowheads="1"/>
          </p:cNvSpPr>
          <p:nvPr userDrawn="1"/>
        </p:nvSpPr>
        <p:spPr bwMode="auto">
          <a:xfrm>
            <a:off x="448800"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08"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Tree>
    <p:extLst>
      <p:ext uri="{BB962C8B-B14F-4D97-AF65-F5344CB8AC3E}">
        <p14:creationId xmlns:p14="http://schemas.microsoft.com/office/powerpoint/2010/main" val="3820698208"/>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 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2"/>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3999"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399">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4"/>
            <a:ext cx="11277600" cy="179861"/>
          </a:xfrm>
          <a:prstGeom prst="rect">
            <a:avLst/>
          </a:prstGeom>
        </p:spPr>
      </p:pic>
    </p:spTree>
    <p:extLst>
      <p:ext uri="{BB962C8B-B14F-4D97-AF65-F5344CB8AC3E}">
        <p14:creationId xmlns:p14="http://schemas.microsoft.com/office/powerpoint/2010/main" val="2797299200"/>
      </p:ext>
    </p:extLst>
  </p:cSld>
  <p:clrMapOvr>
    <a:masterClrMapping/>
  </p:clrMapOvr>
  <p:extLst>
    <p:ext uri="{DCECCB84-F9BA-43D5-87BE-67443E8EF086}">
      <p15:sldGuideLst xmlns:p15="http://schemas.microsoft.com/office/powerpoint/2012/main">
        <p15:guide id="1" pos="285">
          <p15:clr>
            <a:srgbClr val="FBAE40"/>
          </p15:clr>
        </p15:guide>
        <p15:guide id="2" orient="horz" pos="2160">
          <p15:clr>
            <a:srgbClr val="FBAE40"/>
          </p15:clr>
        </p15:guide>
        <p15:guide id="3" pos="738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3"/>
            <a:ext cx="11247120"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681679220"/>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28474"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9642" indent="-241168">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264256128"/>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1" y="1280159"/>
            <a:ext cx="9688057" cy="548640"/>
          </a:xfrm>
          <a:prstGeom prst="rect">
            <a:avLst/>
          </a:prstGeom>
        </p:spPr>
        <p:txBody>
          <a:bodyPr lIns="0" tIns="0" rIns="0" bIns="0" anchor="t" anchorCtr="0"/>
          <a:lstStyle>
            <a:lvl1pPr marL="0" marR="0" indent="0" algn="l" defTabSz="119802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867"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1" y="1831144"/>
            <a:ext cx="9688057" cy="3840480"/>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41168" indent="-241168">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9642"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410597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 Chart w/title">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834085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2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1" y="2466535"/>
            <a:ext cx="9688057" cy="548640"/>
          </a:xfrm>
          <a:prstGeom prst="rect">
            <a:avLst/>
          </a:prstGeom>
        </p:spPr>
        <p:txBody>
          <a:bodyPr lIns="0" tIns="0" rIns="0" bIns="0" anchor="t" anchorCtr="0"/>
          <a:lstStyle>
            <a:lvl1pPr marL="0" marR="0" indent="0" algn="l" defTabSz="119802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867"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1" y="1257429"/>
            <a:ext cx="9688057" cy="1209106"/>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41168" indent="-241168">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9642"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1" y="3148152"/>
            <a:ext cx="9688057" cy="2452421"/>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41168" indent="-241168">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9642"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2639227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02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867"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1" y="1280159"/>
            <a:ext cx="5394960" cy="548640"/>
          </a:xfrm>
          <a:prstGeom prst="rect">
            <a:avLst/>
          </a:prstGeom>
        </p:spPr>
        <p:txBody>
          <a:bodyPr lIns="0" tIns="0" rIns="0" bIns="0" anchor="t" anchorCtr="0"/>
          <a:lstStyle>
            <a:lvl1pPr marL="0" marR="0" indent="0" algn="l" defTabSz="119802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867"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474"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56949" indent="-228531">
              <a:lnSpc>
                <a:spcPct val="100000"/>
              </a:lnSpc>
              <a:spcBef>
                <a:spcPts val="0"/>
              </a:spcBef>
              <a:spcAft>
                <a:spcPts val="400"/>
              </a:spcAft>
              <a:buClr>
                <a:srgbClr val="3769FF"/>
              </a:buClr>
              <a:buSzPct val="110000"/>
              <a:tabLst/>
              <a:defRPr sz="1999">
                <a:latin typeface="Arial" panose="020B0604020202020204" pitchFamily="34" charset="0"/>
                <a:cs typeface="Arial" panose="020B0604020202020204" pitchFamily="34" charset="0"/>
              </a:defRPr>
            </a:lvl4pPr>
            <a:lvl5pPr marL="691770"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1"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1999"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474"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5694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029280078"/>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Content :: Right with No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02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867"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474"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56949" indent="-228531">
              <a:lnSpc>
                <a:spcPct val="100000"/>
              </a:lnSpc>
              <a:spcBef>
                <a:spcPts val="0"/>
              </a:spcBef>
              <a:spcAft>
                <a:spcPts val="400"/>
              </a:spcAft>
              <a:buClr>
                <a:srgbClr val="3769FF"/>
              </a:buClr>
              <a:buSzPct val="110000"/>
              <a:tabLst/>
              <a:defRPr sz="1999">
                <a:latin typeface="Arial" panose="020B0604020202020204" pitchFamily="34" charset="0"/>
                <a:cs typeface="Arial" panose="020B0604020202020204" pitchFamily="34" charset="0"/>
              </a:defRPr>
            </a:lvl4pPr>
            <a:lvl5pPr marL="691770"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1"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1999"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474"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5694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160468768"/>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8" y="91440"/>
            <a:ext cx="1788753" cy="659070"/>
          </a:xfrm>
          <a:prstGeom prst="rect">
            <a:avLst/>
          </a:prstGeom>
        </p:spPr>
      </p:pic>
    </p:spTree>
    <p:extLst>
      <p:ext uri="{BB962C8B-B14F-4D97-AF65-F5344CB8AC3E}">
        <p14:creationId xmlns:p14="http://schemas.microsoft.com/office/powerpoint/2010/main" val="3794762803"/>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4023328497"/>
      </p:ext>
    </p:extLst>
  </p:cSld>
  <p:clrMapOvr>
    <a:masterClrMapping/>
  </p:clrMapOvr>
  <p:extLst>
    <p:ext uri="{DCECCB84-F9BA-43D5-87BE-67443E8EF086}">
      <p15:sldGuideLst xmlns:p15="http://schemas.microsoft.com/office/powerpoint/2012/main">
        <p15:guide id="1" pos="742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 Quote (prin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794B29F-C370-47AF-8570-54A8C06DB895}"/>
              </a:ext>
            </a:extLst>
          </p:cNvPr>
          <p:cNvSpPr>
            <a:spLocks noGrp="1"/>
          </p:cNvSpPr>
          <p:nvPr>
            <p:ph type="body" sz="quarter" idx="11" hasCustomPrompt="1"/>
          </p:nvPr>
        </p:nvSpPr>
        <p:spPr>
          <a:xfrm>
            <a:off x="1600200" y="1810514"/>
            <a:ext cx="9137651" cy="1138773"/>
          </a:xfrm>
          <a:prstGeom prst="rect">
            <a:avLst/>
          </a:prstGeom>
        </p:spPr>
        <p:txBody>
          <a:bodyPr wrap="square" lIns="0" tIns="0" rIns="0" bIns="0">
            <a:spAutoFit/>
          </a:bodyPr>
          <a:lstStyle>
            <a:lvl1pPr marL="207901" indent="-9522">
              <a:lnSpc>
                <a:spcPct val="100000"/>
              </a:lnSpc>
              <a:spcBef>
                <a:spcPts val="0"/>
              </a:spcBef>
              <a:spcAft>
                <a:spcPts val="1200"/>
              </a:spcAft>
              <a:buNone/>
              <a:defRPr sz="3199" b="1">
                <a:solidFill>
                  <a:schemeClr val="accent2"/>
                </a:solidFill>
                <a:latin typeface="Arial" panose="020B0604020202020204" pitchFamily="34" charset="0"/>
                <a:cs typeface="Arial" panose="020B0604020202020204" pitchFamily="34" charset="0"/>
              </a:defRPr>
            </a:lvl1pPr>
            <a:lvl2pPr marL="207901" indent="-207901">
              <a:lnSpc>
                <a:spcPct val="100000"/>
              </a:lnSpc>
              <a:spcBef>
                <a:spcPts val="0"/>
              </a:spcBef>
              <a:buNone/>
              <a:defRPr sz="1799" b="1">
                <a:solidFill>
                  <a:schemeClr val="tx1"/>
                </a:solidFill>
                <a:latin typeface="Arial" panose="020B0604020202020204" pitchFamily="34" charset="0"/>
                <a:cs typeface="Arial" panose="020B0604020202020204" pitchFamily="34" charset="0"/>
              </a:defRPr>
            </a:lvl2pPr>
            <a:lvl3pPr marL="207901" indent="-207901">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799"/>
              </a:lnSpc>
              <a:spcBef>
                <a:spcPts val="0"/>
              </a:spcBef>
              <a:buNone/>
              <a:defRPr sz="1400">
                <a:solidFill>
                  <a:schemeClr val="bg1"/>
                </a:solidFill>
              </a:defRPr>
            </a:lvl4pPr>
            <a:lvl5pPr marL="0" indent="0">
              <a:lnSpc>
                <a:spcPts val="1799"/>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4" name="TextBox 3">
            <a:extLst>
              <a:ext uri="{FF2B5EF4-FFF2-40B4-BE49-F238E27FC236}">
                <a16:creationId xmlns:a16="http://schemas.microsoft.com/office/drawing/2014/main" id="{3404D8D2-7284-E04B-88D2-5645BB32A04D}"/>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597" dirty="0">
                <a:solidFill>
                  <a:schemeClr val="accent2"/>
                </a:solidFill>
              </a:rPr>
              <a:t>“</a:t>
            </a:r>
          </a:p>
        </p:txBody>
      </p:sp>
    </p:spTree>
    <p:extLst>
      <p:ext uri="{BB962C8B-B14F-4D97-AF65-F5344CB8AC3E}">
        <p14:creationId xmlns:p14="http://schemas.microsoft.com/office/powerpoint/2010/main" val="32716104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Quote (projecte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0E8415-D7BD-4D4C-BF5A-F428201612EB}"/>
              </a:ext>
            </a:extLst>
          </p:cNvPr>
          <p:cNvPicPr>
            <a:picLocks noChangeAspect="1"/>
          </p:cNvPicPr>
          <p:nvPr userDrawn="1"/>
        </p:nvPicPr>
        <p:blipFill>
          <a:blip r:embed="rId2"/>
          <a:stretch/>
        </p:blipFill>
        <p:spPr>
          <a:xfrm>
            <a:off x="1" y="5132"/>
            <a:ext cx="12188825" cy="6852868"/>
          </a:xfrm>
          <a:prstGeom prst="rect">
            <a:avLst/>
          </a:prstGeom>
        </p:spPr>
      </p:pic>
      <p:sp>
        <p:nvSpPr>
          <p:cNvPr id="3" name="exstream_shape42">
            <a:extLst>
              <a:ext uri="{FF2B5EF4-FFF2-40B4-BE49-F238E27FC236}">
                <a16:creationId xmlns:a16="http://schemas.microsoft.com/office/drawing/2014/main" id="{3DDEAAB8-5081-43C7-9937-84D1263B78CD}"/>
              </a:ext>
            </a:extLst>
          </p:cNvPr>
          <p:cNvSpPr>
            <a:spLocks noChangeArrowheads="1"/>
          </p:cNvSpPr>
          <p:nvPr userDrawn="1"/>
        </p:nvSpPr>
        <p:spPr bwMode="auto">
          <a:xfrm>
            <a:off x="448800" y="6537960"/>
            <a:ext cx="10969943" cy="161084"/>
          </a:xfrm>
          <a:prstGeom prst="rect">
            <a:avLst/>
          </a:prstGeom>
          <a:noFill/>
          <a:ln>
            <a:noFill/>
          </a:ln>
        </p:spPr>
        <p:txBody>
          <a:bodyPr lIns="0" tIns="0" rIns="0" bIns="0" anchor="b"/>
          <a:lstStyle/>
          <a:p>
            <a:pPr defTabSz="268808"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
        <p:nvSpPr>
          <p:cNvPr id="5" name="Text Placeholder 4">
            <a:extLst>
              <a:ext uri="{FF2B5EF4-FFF2-40B4-BE49-F238E27FC236}">
                <a16:creationId xmlns:a16="http://schemas.microsoft.com/office/drawing/2014/main" id="{F7F670DE-C00A-483F-BE45-9F000BBD53CA}"/>
              </a:ext>
            </a:extLst>
          </p:cNvPr>
          <p:cNvSpPr>
            <a:spLocks noGrp="1"/>
          </p:cNvSpPr>
          <p:nvPr>
            <p:ph type="body" sz="quarter" idx="11" hasCustomPrompt="1"/>
          </p:nvPr>
        </p:nvSpPr>
        <p:spPr>
          <a:xfrm>
            <a:off x="1600200" y="1810514"/>
            <a:ext cx="9137651" cy="1138773"/>
          </a:xfrm>
          <a:prstGeom prst="rect">
            <a:avLst/>
          </a:prstGeom>
        </p:spPr>
        <p:txBody>
          <a:bodyPr wrap="square" lIns="0" tIns="0" rIns="0" bIns="0">
            <a:spAutoFit/>
          </a:bodyPr>
          <a:lstStyle>
            <a:lvl1pPr marL="207901" indent="-9522">
              <a:lnSpc>
                <a:spcPct val="100000"/>
              </a:lnSpc>
              <a:spcBef>
                <a:spcPts val="0"/>
              </a:spcBef>
              <a:spcAft>
                <a:spcPts val="1200"/>
              </a:spcAft>
              <a:buNone/>
              <a:defRPr sz="3199" b="1">
                <a:solidFill>
                  <a:schemeClr val="bg1"/>
                </a:solidFill>
                <a:latin typeface="Arial" panose="020B0604020202020204" pitchFamily="34" charset="0"/>
                <a:cs typeface="Arial" panose="020B0604020202020204" pitchFamily="34" charset="0"/>
              </a:defRPr>
            </a:lvl1pPr>
            <a:lvl2pPr marL="207901" indent="-207901">
              <a:lnSpc>
                <a:spcPct val="100000"/>
              </a:lnSpc>
              <a:spcBef>
                <a:spcPts val="0"/>
              </a:spcBef>
              <a:buNone/>
              <a:defRPr sz="1799" b="1">
                <a:solidFill>
                  <a:schemeClr val="bg1"/>
                </a:solidFill>
                <a:latin typeface="Arial" panose="020B0604020202020204" pitchFamily="34" charset="0"/>
                <a:cs typeface="Arial" panose="020B0604020202020204" pitchFamily="34" charset="0"/>
              </a:defRPr>
            </a:lvl2pPr>
            <a:lvl3pPr marL="207901" indent="-207901">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799"/>
              </a:lnSpc>
              <a:spcBef>
                <a:spcPts val="0"/>
              </a:spcBef>
              <a:buNone/>
              <a:defRPr sz="1400">
                <a:solidFill>
                  <a:schemeClr val="bg1"/>
                </a:solidFill>
              </a:defRPr>
            </a:lvl4pPr>
            <a:lvl5pPr marL="0" indent="0">
              <a:lnSpc>
                <a:spcPts val="1799"/>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7" name="Picture Placeholder 13">
            <a:extLst>
              <a:ext uri="{FF2B5EF4-FFF2-40B4-BE49-F238E27FC236}">
                <a16:creationId xmlns:a16="http://schemas.microsoft.com/office/drawing/2014/main" id="{4255350B-8A1F-48F8-8B9C-48279590EB4F}"/>
              </a:ext>
            </a:extLst>
          </p:cNvPr>
          <p:cNvSpPr>
            <a:spLocks noGrp="1"/>
          </p:cNvSpPr>
          <p:nvPr>
            <p:ph type="pic" sz="quarter" idx="13"/>
          </p:nvPr>
        </p:nvSpPr>
        <p:spPr>
          <a:xfrm>
            <a:off x="1450974" y="1765795"/>
            <a:ext cx="298450" cy="255784"/>
          </a:xfrm>
          <a:prstGeom prst="rect">
            <a:avLst/>
          </a:prstGeom>
          <a:blipFill dpi="0" rotWithShape="1">
            <a:blip r:embed="rId3">
              <a:biLevel thresh="50000"/>
            </a:blip>
            <a:srcRect/>
            <a:stretch>
              <a:fillRect/>
            </a:stretch>
          </a:blipFill>
        </p:spPr>
        <p:txBody>
          <a:bodyPr/>
          <a:lstStyle>
            <a:lvl1pPr marL="0" indent="0">
              <a:buNone/>
              <a:defRPr sz="900">
                <a:noFill/>
              </a:defRPr>
            </a:lvl1pPr>
          </a:lstStyle>
          <a:p>
            <a:endParaRPr lang="en-US" dirty="0"/>
          </a:p>
        </p:txBody>
      </p:sp>
    </p:spTree>
    <p:extLst>
      <p:ext uri="{BB962C8B-B14F-4D97-AF65-F5344CB8AC3E}">
        <p14:creationId xmlns:p14="http://schemas.microsoft.com/office/powerpoint/2010/main" val="26068150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2/column (pri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EBD9919-A6B2-4F4E-91A5-10E342A391C2}"/>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777468C3-C2BF-4D25-9DE1-3BE7A935AB05}"/>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3" name="Slide Number Placeholder 9">
            <a:extLst>
              <a:ext uri="{FF2B5EF4-FFF2-40B4-BE49-F238E27FC236}">
                <a16:creationId xmlns:a16="http://schemas.microsoft.com/office/drawing/2014/main" id="{25C38A18-6BAF-44EF-A590-135748558C7F}"/>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BE6FE79B-6AE3-4481-8D14-A91C8BFD830C}"/>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11" name="Text Placeholder 2">
            <a:extLst>
              <a:ext uri="{FF2B5EF4-FFF2-40B4-BE49-F238E27FC236}">
                <a16:creationId xmlns:a16="http://schemas.microsoft.com/office/drawing/2014/main" id="{5D9CCA60-5454-48ED-A6C0-7209D9596629}"/>
              </a:ext>
            </a:extLst>
          </p:cNvPr>
          <p:cNvSpPr>
            <a:spLocks noGrp="1"/>
          </p:cNvSpPr>
          <p:nvPr>
            <p:ph type="body" sz="quarter" idx="15" hasCustomPrompt="1"/>
          </p:nvPr>
        </p:nvSpPr>
        <p:spPr>
          <a:xfrm>
            <a:off x="457200" y="1280163"/>
            <a:ext cx="5394960"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
        <p:nvSpPr>
          <p:cNvPr id="15" name="Text Placeholder 2">
            <a:extLst>
              <a:ext uri="{FF2B5EF4-FFF2-40B4-BE49-F238E27FC236}">
                <a16:creationId xmlns:a16="http://schemas.microsoft.com/office/drawing/2014/main" id="{010027D1-D1DF-4A2F-84FE-F8E31FA56FE2}"/>
              </a:ext>
            </a:extLst>
          </p:cNvPr>
          <p:cNvSpPr>
            <a:spLocks noGrp="1"/>
          </p:cNvSpPr>
          <p:nvPr>
            <p:ph type="body" sz="quarter" idx="27" hasCustomPrompt="1"/>
          </p:nvPr>
        </p:nvSpPr>
        <p:spPr>
          <a:xfrm>
            <a:off x="6305754" y="1280163"/>
            <a:ext cx="5394960"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19835918"/>
      </p:ext>
    </p:extLst>
  </p:cSld>
  <p:clrMapOvr>
    <a:masterClrMapping/>
  </p:clrMapOvr>
  <p:extLst>
    <p:ext uri="{DCECCB84-F9BA-43D5-87BE-67443E8EF086}">
      <p15:sldGuideLst xmlns:p15="http://schemas.microsoft.com/office/powerpoint/2012/main">
        <p15:guide id="1" pos="7367">
          <p15:clr>
            <a:srgbClr val="FBAE40"/>
          </p15:clr>
        </p15:guide>
        <p15:guide id="2" orient="horz" pos="407">
          <p15:clr>
            <a:srgbClr val="FBAE40"/>
          </p15:clr>
        </p15:guide>
        <p15:guide id="3" pos="291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with Quote (projecte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8315315" y="1748615"/>
            <a:ext cx="3383280" cy="913070"/>
          </a:xfrm>
          <a:prstGeom prst="rect">
            <a:avLst/>
          </a:prstGeom>
        </p:spPr>
        <p:txBody>
          <a:bodyPr wrap="square" lIns="0" tIns="0" rIns="0" bIns="0">
            <a:spAutoFit/>
          </a:bodyPr>
          <a:lstStyle>
            <a:lvl1pPr marL="80939" indent="-1588">
              <a:lnSpc>
                <a:spcPct val="100000"/>
              </a:lnSpc>
              <a:spcBef>
                <a:spcPts val="0"/>
              </a:spcBef>
              <a:spcAft>
                <a:spcPts val="1600"/>
              </a:spcAft>
              <a:buNone/>
              <a:defRPr sz="1999" b="1">
                <a:solidFill>
                  <a:schemeClr val="accent2"/>
                </a:solidFill>
                <a:latin typeface="Arial" panose="020B0604020202020204" pitchFamily="34" charset="0"/>
                <a:cs typeface="Arial" panose="020B0604020202020204" pitchFamily="34" charset="0"/>
              </a:defRPr>
            </a:lvl1pPr>
            <a:lvl2pPr marL="82505" indent="-82505">
              <a:lnSpc>
                <a:spcPct val="100000"/>
              </a:lnSpc>
              <a:spcBef>
                <a:spcPts val="0"/>
              </a:spcBef>
              <a:buNone/>
              <a:defRPr sz="1400" b="1">
                <a:solidFill>
                  <a:schemeClr val="tx1"/>
                </a:solidFill>
                <a:latin typeface="Arial" panose="020B0604020202020204" pitchFamily="34" charset="0"/>
                <a:cs typeface="Arial" panose="020B0604020202020204" pitchFamily="34" charset="0"/>
              </a:defRPr>
            </a:lvl2pPr>
            <a:lvl3pPr marL="82505" indent="-82505">
              <a:lnSpc>
                <a:spcPct val="100000"/>
              </a:lnSpc>
              <a:spcBef>
                <a:spcPts val="0"/>
              </a:spcBef>
              <a:buNone/>
              <a:defRPr sz="1200">
                <a:solidFill>
                  <a:schemeClr val="tx1"/>
                </a:solidFill>
                <a:latin typeface="Arial" panose="020B0604020202020204" pitchFamily="34" charset="0"/>
                <a:cs typeface="Arial" panose="020B0604020202020204" pitchFamily="34" charset="0"/>
              </a:defRPr>
            </a:lvl3pPr>
          </a:lstStyle>
          <a:p>
            <a:pPr lvl="0"/>
            <a:r>
              <a:rPr lang="en-US" dirty="0"/>
              <a:t>Quote</a:t>
            </a:r>
          </a:p>
          <a:p>
            <a:pPr lvl="1"/>
            <a:r>
              <a:rPr lang="en-US" dirty="0"/>
              <a:t>	Name</a:t>
            </a:r>
          </a:p>
          <a:p>
            <a:pPr lvl="2"/>
            <a:r>
              <a:rPr lang="en-US" dirty="0"/>
              <a:t>	Job Title</a:t>
            </a:r>
          </a:p>
        </p:txBody>
      </p:sp>
      <p:sp>
        <p:nvSpPr>
          <p:cNvPr id="9" name="Text Placeholder 3">
            <a:extLst>
              <a:ext uri="{FF2B5EF4-FFF2-40B4-BE49-F238E27FC236}">
                <a16:creationId xmlns:a16="http://schemas.microsoft.com/office/drawing/2014/main" id="{ED71A753-72B4-4702-B370-C5727DCA7416}"/>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695F0808-CAED-4143-824C-F1170DC5DE5D}"/>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3" name="Text Placeholder 3">
            <a:extLst>
              <a:ext uri="{FF2B5EF4-FFF2-40B4-BE49-F238E27FC236}">
                <a16:creationId xmlns:a16="http://schemas.microsoft.com/office/drawing/2014/main" id="{275794C4-4F49-49D7-86EA-FC5D6FB5DD0B}"/>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C7781F8F-82A3-4F3B-947D-007A9EA185D0}"/>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Box 9">
            <a:extLst>
              <a:ext uri="{FF2B5EF4-FFF2-40B4-BE49-F238E27FC236}">
                <a16:creationId xmlns:a16="http://schemas.microsoft.com/office/drawing/2014/main" id="{D93E07EA-3084-3740-84D5-273BC3F9F14F}"/>
              </a:ext>
            </a:extLst>
          </p:cNvPr>
          <p:cNvSpPr txBox="1"/>
          <p:nvPr userDrawn="1"/>
        </p:nvSpPr>
        <p:spPr>
          <a:xfrm>
            <a:off x="8133792" y="1540174"/>
            <a:ext cx="355600" cy="923330"/>
          </a:xfrm>
          <a:prstGeom prst="rect">
            <a:avLst/>
          </a:prstGeom>
          <a:noFill/>
        </p:spPr>
        <p:txBody>
          <a:bodyPr wrap="square" lIns="0" tIns="0" rIns="0" bIns="0" rtlCol="0">
            <a:spAutoFit/>
          </a:bodyPr>
          <a:lstStyle/>
          <a:p>
            <a:r>
              <a:rPr lang="en-US" sz="5998" dirty="0">
                <a:solidFill>
                  <a:schemeClr val="accent2"/>
                </a:solidFill>
              </a:rPr>
              <a:t>“</a:t>
            </a:r>
          </a:p>
        </p:txBody>
      </p:sp>
      <p:sp>
        <p:nvSpPr>
          <p:cNvPr id="12" name="Content Placeholder 2">
            <a:extLst>
              <a:ext uri="{FF2B5EF4-FFF2-40B4-BE49-F238E27FC236}">
                <a16:creationId xmlns:a16="http://schemas.microsoft.com/office/drawing/2014/main" id="{95A9FE75-0077-4F9E-B55A-8C7CBA84D848}"/>
              </a:ext>
            </a:extLst>
          </p:cNvPr>
          <p:cNvSpPr>
            <a:spLocks noGrp="1"/>
          </p:cNvSpPr>
          <p:nvPr>
            <p:ph sz="quarter" idx="27" hasCustomPrompt="1"/>
          </p:nvPr>
        </p:nvSpPr>
        <p:spPr>
          <a:xfrm>
            <a:off x="457200" y="1280160"/>
            <a:ext cx="7315200" cy="4389120"/>
          </a:xfrm>
          <a:prstGeom prst="rect">
            <a:avLst/>
          </a:prstGeom>
        </p:spPr>
        <p:txBody>
          <a:bodyPr wrap="square" lIns="0" tIns="0" rIns="0" bIns="0"/>
          <a:lstStyle>
            <a:lvl1pPr marL="0" indent="0">
              <a:lnSpc>
                <a:spcPct val="100000"/>
              </a:lnSpc>
              <a:spcBef>
                <a:spcPts val="0"/>
              </a:spcBef>
              <a:spcAft>
                <a:spcPts val="800"/>
              </a:spcAft>
              <a:buNone/>
              <a:defRPr lang="en-US" sz="1999"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28474" indent="-228474">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9642"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811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770649640"/>
      </p:ext>
    </p:extLst>
  </p:cSld>
  <p:clrMapOvr>
    <a:masterClrMapping/>
  </p:clrMapOvr>
  <p:extLst>
    <p:ext uri="{DCECCB84-F9BA-43D5-87BE-67443E8EF086}">
      <p15:sldGuideLst xmlns:p15="http://schemas.microsoft.com/office/powerpoint/2012/main">
        <p15:guide id="1" orient="horz" pos="1130">
          <p15:clr>
            <a:srgbClr val="FBAE40"/>
          </p15:clr>
        </p15:guide>
        <p15:guide id="2" pos="737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with Title and Quote (projected)">
    <p:spTree>
      <p:nvGrpSpPr>
        <p:cNvPr id="1" name=""/>
        <p:cNvGrpSpPr/>
        <p:nvPr/>
      </p:nvGrpSpPr>
      <p:grpSpPr>
        <a:xfrm>
          <a:off x="0" y="0"/>
          <a:ext cx="0" cy="0"/>
          <a:chOff x="0" y="0"/>
          <a:chExt cx="0" cy="0"/>
        </a:xfrm>
      </p:grpSpPr>
      <p:sp>
        <p:nvSpPr>
          <p:cNvPr id="20"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9"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20"/>
          <p:cNvSpPr>
            <a:spLocks noGrp="1"/>
          </p:cNvSpPr>
          <p:nvPr>
            <p:ph type="body" sz="quarter" idx="10" hasCustomPrompt="1"/>
          </p:nvPr>
        </p:nvSpPr>
        <p:spPr>
          <a:xfrm>
            <a:off x="457201" y="1280159"/>
            <a:ext cx="7313295"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8" name="Text Placeholder 3">
            <a:extLst>
              <a:ext uri="{FF2B5EF4-FFF2-40B4-BE49-F238E27FC236}">
                <a16:creationId xmlns:a16="http://schemas.microsoft.com/office/drawing/2014/main" id="{838AD13B-DA0E-4B83-AE35-180ACB4CA6AD}"/>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3BA8BB48-0659-4559-AC24-A03791A0C6BC}"/>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1" name="Text Placeholder 4">
            <a:extLst>
              <a:ext uri="{FF2B5EF4-FFF2-40B4-BE49-F238E27FC236}">
                <a16:creationId xmlns:a16="http://schemas.microsoft.com/office/drawing/2014/main" id="{714C72C9-97E9-4FD8-86FA-21F61A70A489}"/>
              </a:ext>
            </a:extLst>
          </p:cNvPr>
          <p:cNvSpPr>
            <a:spLocks noGrp="1"/>
          </p:cNvSpPr>
          <p:nvPr>
            <p:ph type="body" sz="quarter" idx="15" hasCustomPrompt="1"/>
          </p:nvPr>
        </p:nvSpPr>
        <p:spPr>
          <a:xfrm>
            <a:off x="8315315" y="1748615"/>
            <a:ext cx="3383280" cy="943848"/>
          </a:xfrm>
          <a:prstGeom prst="rect">
            <a:avLst/>
          </a:prstGeom>
        </p:spPr>
        <p:txBody>
          <a:bodyPr wrap="square" lIns="0" tIns="0" rIns="0" bIns="0">
            <a:spAutoFit/>
          </a:bodyPr>
          <a:lstStyle>
            <a:lvl1pPr marL="80939" indent="-1588">
              <a:lnSpc>
                <a:spcPct val="100000"/>
              </a:lnSpc>
              <a:spcBef>
                <a:spcPts val="0"/>
              </a:spcBef>
              <a:spcAft>
                <a:spcPts val="1600"/>
              </a:spcAft>
              <a:buNone/>
              <a:defRPr sz="1999" b="1">
                <a:solidFill>
                  <a:schemeClr val="accent2"/>
                </a:solidFill>
                <a:latin typeface="Arial" panose="020B0604020202020204" pitchFamily="34" charset="0"/>
                <a:cs typeface="Arial" panose="020B0604020202020204" pitchFamily="34" charset="0"/>
              </a:defRPr>
            </a:lvl1pPr>
            <a:lvl2pPr marL="82505" indent="-82505">
              <a:lnSpc>
                <a:spcPct val="100000"/>
              </a:lnSpc>
              <a:spcBef>
                <a:spcPts val="0"/>
              </a:spcBef>
              <a:buNone/>
              <a:defRPr sz="1400" b="1">
                <a:solidFill>
                  <a:schemeClr val="tx1"/>
                </a:solidFill>
                <a:latin typeface="Arial" panose="020B0604020202020204" pitchFamily="34" charset="0"/>
                <a:cs typeface="Arial" panose="020B0604020202020204" pitchFamily="34" charset="0"/>
              </a:defRPr>
            </a:lvl2pPr>
            <a:lvl3pPr marL="82505" indent="-82505">
              <a:lnSpc>
                <a:spcPct val="100000"/>
              </a:lnSpc>
              <a:spcBef>
                <a:spcPts val="0"/>
              </a:spcBef>
              <a:buNone/>
              <a:defRPr sz="1200">
                <a:solidFill>
                  <a:schemeClr val="tx1"/>
                </a:solidFill>
                <a:latin typeface="Arial" panose="020B0604020202020204" pitchFamily="34" charset="0"/>
                <a:cs typeface="Arial" panose="020B0604020202020204" pitchFamily="34" charset="0"/>
              </a:defRPr>
            </a:lvl3pPr>
          </a:lstStyle>
          <a:p>
            <a:pPr lvl="0"/>
            <a:r>
              <a:rPr lang="en-US" dirty="0"/>
              <a:t>Quote</a:t>
            </a:r>
          </a:p>
          <a:p>
            <a:pPr lvl="1"/>
            <a:r>
              <a:rPr lang="en-US" dirty="0"/>
              <a:t>	Name</a:t>
            </a:r>
          </a:p>
          <a:p>
            <a:pPr lvl="2"/>
            <a:r>
              <a:rPr lang="en-US" dirty="0"/>
              <a:t>	Job Title</a:t>
            </a:r>
          </a:p>
        </p:txBody>
      </p:sp>
      <p:sp>
        <p:nvSpPr>
          <p:cNvPr id="10" name="TextBox 9">
            <a:extLst>
              <a:ext uri="{FF2B5EF4-FFF2-40B4-BE49-F238E27FC236}">
                <a16:creationId xmlns:a16="http://schemas.microsoft.com/office/drawing/2014/main" id="{BACCFC67-BD52-CD4A-9D63-9929FE33E444}"/>
              </a:ext>
            </a:extLst>
          </p:cNvPr>
          <p:cNvSpPr txBox="1"/>
          <p:nvPr userDrawn="1"/>
        </p:nvSpPr>
        <p:spPr>
          <a:xfrm>
            <a:off x="8133792" y="1540174"/>
            <a:ext cx="355600" cy="923330"/>
          </a:xfrm>
          <a:prstGeom prst="rect">
            <a:avLst/>
          </a:prstGeom>
          <a:noFill/>
        </p:spPr>
        <p:txBody>
          <a:bodyPr wrap="square" lIns="0" tIns="0" rIns="0" bIns="0" rtlCol="0">
            <a:spAutoFit/>
          </a:bodyPr>
          <a:lstStyle/>
          <a:p>
            <a:r>
              <a:rPr lang="en-US" sz="5998" dirty="0">
                <a:solidFill>
                  <a:schemeClr val="accent2"/>
                </a:solidFill>
              </a:rPr>
              <a:t>“</a:t>
            </a:r>
          </a:p>
        </p:txBody>
      </p:sp>
      <p:sp>
        <p:nvSpPr>
          <p:cNvPr id="12" name="Content Placeholder 2">
            <a:extLst>
              <a:ext uri="{FF2B5EF4-FFF2-40B4-BE49-F238E27FC236}">
                <a16:creationId xmlns:a16="http://schemas.microsoft.com/office/drawing/2014/main" id="{44485C4D-EB6D-4BC9-ADCF-98244C12965C}"/>
              </a:ext>
            </a:extLst>
          </p:cNvPr>
          <p:cNvSpPr>
            <a:spLocks noGrp="1"/>
          </p:cNvSpPr>
          <p:nvPr>
            <p:ph sz="quarter" idx="28" hasCustomPrompt="1"/>
          </p:nvPr>
        </p:nvSpPr>
        <p:spPr>
          <a:xfrm>
            <a:off x="457201" y="1828800"/>
            <a:ext cx="7313295" cy="3840480"/>
          </a:xfrm>
          <a:prstGeom prst="rect">
            <a:avLst/>
          </a:prstGeom>
        </p:spPr>
        <p:txBody>
          <a:bodyPr wrap="square" lIns="0" tIns="0" rIns="0" bIns="0"/>
          <a:lstStyle>
            <a:lvl1pPr marL="0" indent="0">
              <a:lnSpc>
                <a:spcPct val="100000"/>
              </a:lnSpc>
              <a:spcBef>
                <a:spcPts val="0"/>
              </a:spcBef>
              <a:spcAft>
                <a:spcPts val="6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999" baseline="0">
                <a:latin typeface="Arial" panose="020B0604020202020204" pitchFamily="34" charset="0"/>
                <a:cs typeface="Arial" panose="020B0604020202020204" pitchFamily="34" charset="0"/>
              </a:defRPr>
            </a:lvl2pPr>
            <a:lvl3pPr marL="237673" indent="-237673">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06609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ntent :: Chart w/title">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2466535"/>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0" y="1257429"/>
            <a:ext cx="9688057" cy="1209106"/>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0" y="3148150"/>
            <a:ext cx="9688057" cy="2452421"/>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154392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with Sidebar (projected)">
    <p:spTree>
      <p:nvGrpSpPr>
        <p:cNvPr id="1" name=""/>
        <p:cNvGrpSpPr/>
        <p:nvPr/>
      </p:nvGrpSpPr>
      <p:grpSpPr>
        <a:xfrm>
          <a:off x="0" y="0"/>
          <a:ext cx="0" cy="0"/>
          <a:chOff x="0" y="0"/>
          <a:chExt cx="0" cy="0"/>
        </a:xfrm>
      </p:grpSpPr>
      <p:sp>
        <p:nvSpPr>
          <p:cNvPr id="3" name="Text Placeholder 2"/>
          <p:cNvSpPr>
            <a:spLocks noGrp="1"/>
          </p:cNvSpPr>
          <p:nvPr>
            <p:ph type="body" sz="quarter" idx="28" hasCustomPrompt="1"/>
          </p:nvPr>
        </p:nvSpPr>
        <p:spPr>
          <a:xfrm>
            <a:off x="8823960" y="1280160"/>
            <a:ext cx="2880360" cy="995144"/>
          </a:xfrm>
          <a:prstGeom prst="rect">
            <a:avLst/>
          </a:prstGeom>
          <a:solidFill>
            <a:schemeClr val="bg1">
              <a:lumMod val="95000"/>
            </a:schemeClr>
          </a:solidFill>
          <a:ln w="12700">
            <a:noFill/>
          </a:ln>
        </p:spPr>
        <p:txBody>
          <a:bodyPr lIns="137160" tIns="137160" rIns="137160" bIns="137160">
            <a:noAutofit/>
          </a:bodyPr>
          <a:lstStyle>
            <a:lvl1pPr marL="0" indent="0">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spcBef>
                <a:spcPts val="0"/>
              </a:spcBef>
              <a:spcAft>
                <a:spcPts val="600"/>
              </a:spcAft>
              <a:buNone/>
              <a:defRPr sz="1999" baseline="0">
                <a:solidFill>
                  <a:schemeClr val="tx1"/>
                </a:solidFill>
                <a:latin typeface="Arial" panose="020B0604020202020204" pitchFamily="34" charset="0"/>
                <a:cs typeface="Arial" panose="020B0604020202020204" pitchFamily="34" charset="0"/>
              </a:defRPr>
            </a:lvl2pPr>
            <a:lvl3pPr marL="914126" indent="0">
              <a:buNone/>
              <a:defRPr sz="1600">
                <a:solidFill>
                  <a:schemeClr val="accent4"/>
                </a:solidFill>
                <a:latin typeface="Arial" panose="020B0604020202020204" pitchFamily="34" charset="0"/>
                <a:cs typeface="Arial" panose="020B0604020202020204" pitchFamily="34" charset="0"/>
              </a:defRPr>
            </a:lvl3pPr>
            <a:lvl4pPr marL="1371189" indent="0">
              <a:buNone/>
              <a:defRPr sz="1600">
                <a:solidFill>
                  <a:schemeClr val="accent4"/>
                </a:solidFill>
                <a:latin typeface="Arial" panose="020B0604020202020204" pitchFamily="34" charset="0"/>
                <a:cs typeface="Arial" panose="020B0604020202020204" pitchFamily="34" charset="0"/>
              </a:defRPr>
            </a:lvl4pPr>
            <a:lvl5pPr marL="1828251"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5"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2"/>
            <a:ext cx="11247120" cy="518091"/>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11">
            <a:extLst>
              <a:ext uri="{FF2B5EF4-FFF2-40B4-BE49-F238E27FC236}">
                <a16:creationId xmlns:a16="http://schemas.microsoft.com/office/drawing/2014/main" id="{08A20681-0161-49AB-9440-46C68401E602}"/>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9" name="Content Placeholder 2">
            <a:extLst>
              <a:ext uri="{FF2B5EF4-FFF2-40B4-BE49-F238E27FC236}">
                <a16:creationId xmlns:a16="http://schemas.microsoft.com/office/drawing/2014/main" id="{FC67975F-ECF3-4376-B4E6-FC96D72DCEF1}"/>
              </a:ext>
            </a:extLst>
          </p:cNvPr>
          <p:cNvSpPr>
            <a:spLocks noGrp="1"/>
          </p:cNvSpPr>
          <p:nvPr>
            <p:ph sz="quarter" idx="27" hasCustomPrompt="1"/>
          </p:nvPr>
        </p:nvSpPr>
        <p:spPr>
          <a:xfrm>
            <a:off x="457200" y="1280160"/>
            <a:ext cx="8229600" cy="4389120"/>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0"/>
            <a:endParaRPr lang="en-US" dirty="0"/>
          </a:p>
        </p:txBody>
      </p:sp>
    </p:spTree>
    <p:extLst>
      <p:ext uri="{BB962C8B-B14F-4D97-AF65-F5344CB8AC3E}">
        <p14:creationId xmlns:p14="http://schemas.microsoft.com/office/powerpoint/2010/main" val="2708575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 Content with Sidebar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2"/>
            <a:ext cx="11247120" cy="518091"/>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11">
            <a:extLst>
              <a:ext uri="{FF2B5EF4-FFF2-40B4-BE49-F238E27FC236}">
                <a16:creationId xmlns:a16="http://schemas.microsoft.com/office/drawing/2014/main" id="{08A20681-0161-49AB-9440-46C68401E602}"/>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9" name="Text Placeholder 2">
            <a:extLst>
              <a:ext uri="{FF2B5EF4-FFF2-40B4-BE49-F238E27FC236}">
                <a16:creationId xmlns:a16="http://schemas.microsoft.com/office/drawing/2014/main" id="{D0DA3468-5026-4A20-B04F-84059B742851}"/>
              </a:ext>
            </a:extLst>
          </p:cNvPr>
          <p:cNvSpPr>
            <a:spLocks noGrp="1"/>
          </p:cNvSpPr>
          <p:nvPr>
            <p:ph type="body" sz="quarter" idx="28" hasCustomPrompt="1"/>
          </p:nvPr>
        </p:nvSpPr>
        <p:spPr>
          <a:xfrm>
            <a:off x="9354187" y="1280159"/>
            <a:ext cx="2377440" cy="3566160"/>
          </a:xfrm>
          <a:prstGeom prst="rect">
            <a:avLst/>
          </a:prstGeom>
          <a:solidFill>
            <a:srgbClr val="3769FF"/>
          </a:solidFill>
          <a:ln w="12700">
            <a:noFill/>
          </a:ln>
        </p:spPr>
        <p:txBody>
          <a:bodyPr lIns="137160" tIns="137160" rIns="137160" bIns="137160">
            <a:noAutofit/>
          </a:bodyPr>
          <a:lstStyle>
            <a:lvl1pPr marL="0" indent="0">
              <a:spcBef>
                <a:spcPts val="0"/>
              </a:spcBef>
              <a:spcAft>
                <a:spcPts val="1799"/>
              </a:spcAft>
              <a:buNone/>
              <a:defRPr sz="1600" b="1">
                <a:solidFill>
                  <a:schemeClr val="bg1"/>
                </a:solidFill>
                <a:latin typeface="Arial" panose="020B0604020202020204" pitchFamily="34" charset="0"/>
                <a:cs typeface="Arial" panose="020B0604020202020204" pitchFamily="34" charset="0"/>
              </a:defRPr>
            </a:lvl1pPr>
            <a:lvl2pPr marL="0" indent="0">
              <a:spcBef>
                <a:spcPts val="0"/>
              </a:spcBef>
              <a:spcAft>
                <a:spcPts val="0"/>
              </a:spcAft>
              <a:buNone/>
              <a:defRPr sz="2399" b="1" baseline="0">
                <a:solidFill>
                  <a:schemeClr val="bg1"/>
                </a:solidFill>
                <a:latin typeface="Arial" panose="020B0604020202020204" pitchFamily="34" charset="0"/>
                <a:cs typeface="Arial" panose="020B0604020202020204" pitchFamily="34" charset="0"/>
              </a:defRPr>
            </a:lvl2pPr>
            <a:lvl3pPr marL="0" indent="0">
              <a:spcBef>
                <a:spcPts val="0"/>
              </a:spcBef>
              <a:spcAft>
                <a:spcPts val="1799"/>
              </a:spcAft>
              <a:buNone/>
              <a:defRPr sz="1400" b="1">
                <a:solidFill>
                  <a:schemeClr val="bg1"/>
                </a:solidFill>
                <a:latin typeface="Arial" panose="020B0604020202020204" pitchFamily="34" charset="0"/>
                <a:cs typeface="Arial" panose="020B0604020202020204" pitchFamily="34" charset="0"/>
              </a:defRPr>
            </a:lvl3pPr>
            <a:lvl4pPr marL="1371189" indent="0">
              <a:buNone/>
              <a:defRPr sz="1600">
                <a:solidFill>
                  <a:schemeClr val="accent4"/>
                </a:solidFill>
                <a:latin typeface="Arial" panose="020B0604020202020204" pitchFamily="34" charset="0"/>
                <a:cs typeface="Arial" panose="020B0604020202020204" pitchFamily="34" charset="0"/>
              </a:defRPr>
            </a:lvl4pPr>
            <a:lvl5pPr marL="1828251"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Call out numbers</a:t>
            </a:r>
          </a:p>
          <a:p>
            <a:pPr lvl="2"/>
            <a:r>
              <a:rPr lang="en-US" dirty="0"/>
              <a:t>Stat information</a:t>
            </a:r>
          </a:p>
        </p:txBody>
      </p:sp>
      <p:sp>
        <p:nvSpPr>
          <p:cNvPr id="10" name="Content Placeholder 2">
            <a:extLst>
              <a:ext uri="{FF2B5EF4-FFF2-40B4-BE49-F238E27FC236}">
                <a16:creationId xmlns:a16="http://schemas.microsoft.com/office/drawing/2014/main" id="{98022087-422C-46F3-8D77-2B931F98E174}"/>
              </a:ext>
            </a:extLst>
          </p:cNvPr>
          <p:cNvSpPr>
            <a:spLocks noGrp="1"/>
          </p:cNvSpPr>
          <p:nvPr>
            <p:ph sz="quarter" idx="27" hasCustomPrompt="1"/>
          </p:nvPr>
        </p:nvSpPr>
        <p:spPr>
          <a:xfrm>
            <a:off x="457200" y="1280160"/>
            <a:ext cx="8532178" cy="4389120"/>
          </a:xfrm>
          <a:prstGeom prst="rect">
            <a:avLst/>
          </a:prstGeom>
        </p:spPr>
        <p:txBody>
          <a:bodyPr wrap="square" lIns="0" tIns="0" rIns="0" bIns="0"/>
          <a:lstStyle>
            <a:lvl1pPr marL="0" indent="0">
              <a:lnSpc>
                <a:spcPct val="100000"/>
              </a:lnSpc>
              <a:spcBef>
                <a:spcPts val="0"/>
              </a:spcBef>
              <a:spcAft>
                <a:spcPts val="8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0"/>
            <a:endParaRPr lang="en-US" dirty="0"/>
          </a:p>
        </p:txBody>
      </p:sp>
    </p:spTree>
    <p:extLst>
      <p:ext uri="{BB962C8B-B14F-4D97-AF65-F5344CB8AC3E}">
        <p14:creationId xmlns:p14="http://schemas.microsoft.com/office/powerpoint/2010/main" val="20003294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with Title and Sidebar (projected)">
    <p:spTree>
      <p:nvGrpSpPr>
        <p:cNvPr id="1" name=""/>
        <p:cNvGrpSpPr/>
        <p:nvPr/>
      </p:nvGrpSpPr>
      <p:grpSpPr>
        <a:xfrm>
          <a:off x="0" y="0"/>
          <a:ext cx="0" cy="0"/>
          <a:chOff x="0" y="0"/>
          <a:chExt cx="0" cy="0"/>
        </a:xfrm>
      </p:grpSpPr>
      <p:pic>
        <p:nvPicPr>
          <p:cNvPr id="19" name="Picture 10">
            <a:extLst>
              <a:ext uri="{FF2B5EF4-FFF2-40B4-BE49-F238E27FC236}">
                <a16:creationId xmlns:a16="http://schemas.microsoft.com/office/drawing/2014/main" id="{56F66956-315F-40E9-B326-722D9B4C0B16}"/>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20" name="Text Placeholder 3">
            <a:extLst>
              <a:ext uri="{FF2B5EF4-FFF2-40B4-BE49-F238E27FC236}">
                <a16:creationId xmlns:a16="http://schemas.microsoft.com/office/drawing/2014/main" id="{A325E133-25E7-4754-B781-69C5F31F228E}"/>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Slide Number Placeholder 9">
            <a:extLst>
              <a:ext uri="{FF2B5EF4-FFF2-40B4-BE49-F238E27FC236}">
                <a16:creationId xmlns:a16="http://schemas.microsoft.com/office/drawing/2014/main" id="{BA0408E3-E120-4918-A6B1-C52F627369E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5" name="Text Placeholder 20">
            <a:extLst>
              <a:ext uri="{FF2B5EF4-FFF2-40B4-BE49-F238E27FC236}">
                <a16:creationId xmlns:a16="http://schemas.microsoft.com/office/drawing/2014/main" id="{8169AF42-6412-42A8-AF0F-15913B2BE67B}"/>
              </a:ext>
            </a:extLst>
          </p:cNvPr>
          <p:cNvSpPr>
            <a:spLocks noGrp="1"/>
          </p:cNvSpPr>
          <p:nvPr>
            <p:ph type="body" sz="quarter" idx="10" hasCustomPrompt="1"/>
          </p:nvPr>
        </p:nvSpPr>
        <p:spPr>
          <a:xfrm>
            <a:off x="457201" y="1280159"/>
            <a:ext cx="7313295"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6" name="Text Placeholder 3">
            <a:extLst>
              <a:ext uri="{FF2B5EF4-FFF2-40B4-BE49-F238E27FC236}">
                <a16:creationId xmlns:a16="http://schemas.microsoft.com/office/drawing/2014/main" id="{B2747886-52F0-4C79-8E0F-AE923A2E2F60}"/>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8" name="Content Placeholder 2">
            <a:extLst>
              <a:ext uri="{FF2B5EF4-FFF2-40B4-BE49-F238E27FC236}">
                <a16:creationId xmlns:a16="http://schemas.microsoft.com/office/drawing/2014/main" id="{5E0D18CF-A6F0-427A-AC22-66AEEEA7D732}"/>
              </a:ext>
            </a:extLst>
          </p:cNvPr>
          <p:cNvSpPr>
            <a:spLocks noGrp="1"/>
          </p:cNvSpPr>
          <p:nvPr>
            <p:ph sz="quarter" idx="28" hasCustomPrompt="1"/>
          </p:nvPr>
        </p:nvSpPr>
        <p:spPr>
          <a:xfrm>
            <a:off x="457201" y="1828800"/>
            <a:ext cx="7313295" cy="3840480"/>
          </a:xfrm>
          <a:prstGeom prst="rect">
            <a:avLst/>
          </a:prstGeom>
        </p:spPr>
        <p:txBody>
          <a:bodyPr wrap="square" lIns="0" tIns="0" rIns="0" bIns="0"/>
          <a:lstStyle>
            <a:lvl1pPr marL="0" indent="0">
              <a:lnSpc>
                <a:spcPct val="100000"/>
              </a:lnSpc>
              <a:spcBef>
                <a:spcPts val="0"/>
              </a:spcBef>
              <a:spcAft>
                <a:spcPts val="600"/>
              </a:spcAft>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999" baseline="0">
                <a:latin typeface="Arial" panose="020B0604020202020204" pitchFamily="34" charset="0"/>
                <a:cs typeface="Arial" panose="020B0604020202020204" pitchFamily="34" charset="0"/>
              </a:defRPr>
            </a:lvl2pPr>
            <a:lvl3pPr marL="237673" indent="-237673">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3051861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 Char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C1F812-B3DF-4F8A-8F84-A841C8D630BB}"/>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9E190F13-EC85-489D-8C6D-ABCBD4556C28}"/>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Chart Placeholder 34"/>
          <p:cNvSpPr>
            <a:spLocks noGrp="1"/>
          </p:cNvSpPr>
          <p:nvPr>
            <p:ph type="chart" sz="quarter" idx="15"/>
          </p:nvPr>
        </p:nvSpPr>
        <p:spPr>
          <a:xfrm>
            <a:off x="457200" y="1737363"/>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6" name="Text Placeholder 20"/>
          <p:cNvSpPr>
            <a:spLocks noGrp="1"/>
          </p:cNvSpPr>
          <p:nvPr>
            <p:ph type="body" sz="quarter" idx="10" hasCustomPrompt="1"/>
          </p:nvPr>
        </p:nvSpPr>
        <p:spPr>
          <a:xfrm>
            <a:off x="457200" y="1280159"/>
            <a:ext cx="11247120" cy="365760"/>
          </a:xfrm>
          <a:prstGeom prst="rect">
            <a:avLst/>
          </a:prstGeom>
        </p:spPr>
        <p:txBody>
          <a:bodyPr lIns="0" tIns="0" rIns="0" bIns="0" anchor="t" anchorCtr="0"/>
          <a:lstStyle>
            <a:lvl1pPr marL="0" marR="0" indent="0" algn="l" defTabSz="89874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8" name="Text Placeholder 3">
            <a:extLst>
              <a:ext uri="{FF2B5EF4-FFF2-40B4-BE49-F238E27FC236}">
                <a16:creationId xmlns:a16="http://schemas.microsoft.com/office/drawing/2014/main" id="{6849ADD3-A0FE-42CB-94F2-1DDF76010C41}"/>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548E963D-15F0-4248-B78D-C0041DBDD3EC}"/>
              </a:ext>
            </a:extLst>
          </p:cNvPr>
          <p:cNvPicPr>
            <a:picLocks noChangeAspect="1"/>
          </p:cNvPicPr>
          <p:nvPr userDrawn="1"/>
        </p:nvPicPr>
        <p:blipFill rotWithShape="1">
          <a:blip r:embed="rId2"/>
          <a:stretch/>
        </p:blipFill>
        <p:spPr>
          <a:xfrm>
            <a:off x="10145258" y="91440"/>
            <a:ext cx="1788753" cy="659070"/>
          </a:xfrm>
          <a:prstGeom prst="rect">
            <a:avLst/>
          </a:prstGeom>
        </p:spPr>
      </p:pic>
    </p:spTree>
    <p:extLst>
      <p:ext uri="{BB962C8B-B14F-4D97-AF65-F5344CB8AC3E}">
        <p14:creationId xmlns:p14="http://schemas.microsoft.com/office/powerpoint/2010/main" val="1779583156"/>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4515">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1 Chart (prin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15" name="Chart Placeholder 34">
            <a:extLst>
              <a:ext uri="{FF2B5EF4-FFF2-40B4-BE49-F238E27FC236}">
                <a16:creationId xmlns:a16="http://schemas.microsoft.com/office/drawing/2014/main" id="{010052E8-05CA-4F0B-9CB4-F584E62D5750}"/>
              </a:ext>
            </a:extLst>
          </p:cNvPr>
          <p:cNvSpPr>
            <a:spLocks noGrp="1"/>
          </p:cNvSpPr>
          <p:nvPr>
            <p:ph type="chart" sz="quarter" idx="33"/>
          </p:nvPr>
        </p:nvSpPr>
        <p:spPr>
          <a:xfrm>
            <a:off x="457200" y="2740216"/>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8" name="Text Placeholder 20">
            <a:extLst>
              <a:ext uri="{FF2B5EF4-FFF2-40B4-BE49-F238E27FC236}">
                <a16:creationId xmlns:a16="http://schemas.microsoft.com/office/drawing/2014/main" id="{CED42EFC-ACE8-4873-981A-B9A29ED95A08}"/>
              </a:ext>
            </a:extLst>
          </p:cNvPr>
          <p:cNvSpPr>
            <a:spLocks noGrp="1"/>
          </p:cNvSpPr>
          <p:nvPr>
            <p:ph type="body" sz="quarter" idx="10" hasCustomPrompt="1"/>
          </p:nvPr>
        </p:nvSpPr>
        <p:spPr>
          <a:xfrm>
            <a:off x="457200" y="2283012"/>
            <a:ext cx="11247120" cy="365760"/>
          </a:xfrm>
          <a:prstGeom prst="rect">
            <a:avLst/>
          </a:prstGeom>
        </p:spPr>
        <p:txBody>
          <a:bodyPr lIns="0" tIns="0" rIns="0" bIns="0" anchor="t" anchorCtr="0"/>
          <a:lstStyle>
            <a:lvl1pPr marL="0" marR="0" indent="0" algn="l" defTabSz="89874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9" name="Text Placeholder 2">
            <a:extLst>
              <a:ext uri="{FF2B5EF4-FFF2-40B4-BE49-F238E27FC236}">
                <a16:creationId xmlns:a16="http://schemas.microsoft.com/office/drawing/2014/main" id="{1B90143E-7F25-4089-B562-C0543159A524}"/>
              </a:ext>
            </a:extLst>
          </p:cNvPr>
          <p:cNvSpPr>
            <a:spLocks noGrp="1"/>
          </p:cNvSpPr>
          <p:nvPr>
            <p:ph type="body" sz="quarter" idx="15" hasCustomPrompt="1"/>
          </p:nvPr>
        </p:nvSpPr>
        <p:spPr>
          <a:xfrm>
            <a:off x="457200" y="1280163"/>
            <a:ext cx="11247120"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260266858"/>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2 Chart w Subhead (print)">
    <p:spTree>
      <p:nvGrpSpPr>
        <p:cNvPr id="1" name=""/>
        <p:cNvGrpSpPr/>
        <p:nvPr/>
      </p:nvGrpSpPr>
      <p:grpSpPr>
        <a:xfrm>
          <a:off x="0" y="0"/>
          <a:ext cx="0" cy="0"/>
          <a:chOff x="0" y="0"/>
          <a:chExt cx="0" cy="0"/>
        </a:xfrm>
      </p:grpSpPr>
      <p:sp>
        <p:nvSpPr>
          <p:cNvPr id="3" name="Table Placeholder 2"/>
          <p:cNvSpPr>
            <a:spLocks noGrp="1"/>
          </p:cNvSpPr>
          <p:nvPr>
            <p:ph type="tbl" sz="quarter" idx="27" hasCustomPrompt="1"/>
          </p:nvPr>
        </p:nvSpPr>
        <p:spPr>
          <a:xfrm>
            <a:off x="6309361" y="1883667"/>
            <a:ext cx="5394960" cy="2100089"/>
          </a:xfrm>
          <a:prstGeom prst="rect">
            <a:avLst/>
          </a:prstGeom>
        </p:spPr>
        <p:txBody>
          <a:bodyPr/>
          <a:lstStyle>
            <a:lvl1pPr marL="0" indent="0">
              <a:buNone/>
              <a:defRPr sz="1050"/>
            </a:lvl1pPr>
          </a:lstStyle>
          <a:p>
            <a:r>
              <a:rPr lang="en-US" dirty="0"/>
              <a:t>Table</a:t>
            </a:r>
          </a:p>
        </p:txBody>
      </p:sp>
      <p:sp>
        <p:nvSpPr>
          <p:cNvPr id="22" name="Chart Placeholder 34"/>
          <p:cNvSpPr>
            <a:spLocks noGrp="1"/>
          </p:cNvSpPr>
          <p:nvPr>
            <p:ph type="chart" sz="quarter" idx="15"/>
          </p:nvPr>
        </p:nvSpPr>
        <p:spPr>
          <a:xfrm>
            <a:off x="457200" y="1881426"/>
            <a:ext cx="5394960" cy="4315968"/>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23" name="Text Placeholder 20"/>
          <p:cNvSpPr>
            <a:spLocks noGrp="1"/>
          </p:cNvSpPr>
          <p:nvPr>
            <p:ph type="body" sz="quarter" idx="16" hasCustomPrompt="1"/>
          </p:nvPr>
        </p:nvSpPr>
        <p:spPr>
          <a:xfrm>
            <a:off x="457200" y="1740611"/>
            <a:ext cx="5394960" cy="135784"/>
          </a:xfrm>
          <a:prstGeom prst="rect">
            <a:avLst/>
          </a:prstGeom>
        </p:spPr>
        <p:txBody>
          <a:bodyPr lIns="0" tIns="0" rIns="0" b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25" name="Text Placeholder 20"/>
          <p:cNvSpPr>
            <a:spLocks noGrp="1"/>
          </p:cNvSpPr>
          <p:nvPr>
            <p:ph type="body" sz="quarter" idx="19" hasCustomPrompt="1"/>
          </p:nvPr>
        </p:nvSpPr>
        <p:spPr>
          <a:xfrm>
            <a:off x="6309361" y="1740611"/>
            <a:ext cx="5394960" cy="135784"/>
          </a:xfrm>
          <a:prstGeom prst="rect">
            <a:avLst/>
          </a:prstGeom>
        </p:spPr>
        <p:txBody>
          <a:bodyPr lIns="0" tIns="0" rIns="0" b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27" name="Text Placeholder 20"/>
          <p:cNvSpPr>
            <a:spLocks noGrp="1"/>
          </p:cNvSpPr>
          <p:nvPr>
            <p:ph type="body" sz="quarter" idx="10" hasCustomPrompt="1"/>
          </p:nvPr>
        </p:nvSpPr>
        <p:spPr>
          <a:xfrm>
            <a:off x="457201" y="1280159"/>
            <a:ext cx="9960964" cy="365760"/>
          </a:xfrm>
          <a:prstGeom prst="rect">
            <a:avLst/>
          </a:prstGeom>
        </p:spPr>
        <p:txBody>
          <a:bodyPr lIns="0" tIns="0" rIns="0" bIns="0" anchor="t" anchorCtr="0"/>
          <a:lstStyle>
            <a:lvl1pPr marL="0" marR="0" indent="0" algn="l" defTabSz="89874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D76788B6-522D-4CF1-925F-752C540AA573}"/>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2" name="Picture 11">
            <a:extLst>
              <a:ext uri="{FF2B5EF4-FFF2-40B4-BE49-F238E27FC236}">
                <a16:creationId xmlns:a16="http://schemas.microsoft.com/office/drawing/2014/main" id="{5C0BCC6E-16CC-44A8-8238-73EC4B8AC642}"/>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3" name="Slide Number Placeholder 9">
            <a:extLst>
              <a:ext uri="{FF2B5EF4-FFF2-40B4-BE49-F238E27FC236}">
                <a16:creationId xmlns:a16="http://schemas.microsoft.com/office/drawing/2014/main" id="{CB012E4B-777E-4BE8-AD59-7EEC91C0CFDD}"/>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2952A278-3958-4AEB-9D46-9FA0BD2E81CE}"/>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15250607"/>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Chart w Subhead w Callout (print)">
    <p:spTree>
      <p:nvGrpSpPr>
        <p:cNvPr id="1" name=""/>
        <p:cNvGrpSpPr/>
        <p:nvPr/>
      </p:nvGrpSpPr>
      <p:grpSpPr>
        <a:xfrm>
          <a:off x="0" y="0"/>
          <a:ext cx="0" cy="0"/>
          <a:chOff x="0" y="0"/>
          <a:chExt cx="0" cy="0"/>
        </a:xfrm>
      </p:grpSpPr>
      <p:sp>
        <p:nvSpPr>
          <p:cNvPr id="22" name="Chart Placeholder 34"/>
          <p:cNvSpPr>
            <a:spLocks noGrp="1"/>
          </p:cNvSpPr>
          <p:nvPr>
            <p:ph type="chart" sz="quarter" idx="15"/>
          </p:nvPr>
        </p:nvSpPr>
        <p:spPr>
          <a:xfrm>
            <a:off x="457200"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23" name="Text Placeholder 20"/>
          <p:cNvSpPr>
            <a:spLocks noGrp="1"/>
          </p:cNvSpPr>
          <p:nvPr>
            <p:ph type="body" sz="quarter" idx="16" hasCustomPrompt="1"/>
          </p:nvPr>
        </p:nvSpPr>
        <p:spPr>
          <a:xfrm>
            <a:off x="457200" y="2281783"/>
            <a:ext cx="5394960" cy="135784"/>
          </a:xfrm>
          <a:prstGeom prst="rect">
            <a:avLst/>
          </a:prstGeom>
        </p:spPr>
        <p:txBody>
          <a:bodyPr lIns="0" tIns="0" r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24" name="Chart Placeholder 34"/>
          <p:cNvSpPr>
            <a:spLocks noGrp="1"/>
          </p:cNvSpPr>
          <p:nvPr>
            <p:ph type="chart" sz="quarter" idx="18"/>
          </p:nvPr>
        </p:nvSpPr>
        <p:spPr>
          <a:xfrm>
            <a:off x="6309361"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25" name="Text Placeholder 20"/>
          <p:cNvSpPr>
            <a:spLocks noGrp="1"/>
          </p:cNvSpPr>
          <p:nvPr>
            <p:ph type="body" sz="quarter" idx="19" hasCustomPrompt="1"/>
          </p:nvPr>
        </p:nvSpPr>
        <p:spPr>
          <a:xfrm>
            <a:off x="6309361" y="2281783"/>
            <a:ext cx="5394960" cy="135784"/>
          </a:xfrm>
          <a:prstGeom prst="rect">
            <a:avLst/>
          </a:prstGeom>
        </p:spPr>
        <p:txBody>
          <a:bodyPr lIns="0" tIns="0" r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5" name="Text Placeholder 4"/>
          <p:cNvSpPr>
            <a:spLocks noGrp="1"/>
          </p:cNvSpPr>
          <p:nvPr>
            <p:ph type="body" sz="quarter" idx="24" hasCustomPrompt="1"/>
          </p:nvPr>
        </p:nvSpPr>
        <p:spPr>
          <a:xfrm>
            <a:off x="461262" y="1763973"/>
            <a:ext cx="11247120" cy="365760"/>
          </a:xfrm>
          <a:prstGeom prst="rect">
            <a:avLst/>
          </a:prstGeom>
          <a:solidFill>
            <a:srgbClr val="C9C9C9"/>
          </a:solidFill>
        </p:spPr>
        <p:txBody>
          <a:bodyPr anchor="ctr"/>
          <a:lstStyle>
            <a:lvl1pPr marL="0" indent="0" algn="ctr">
              <a:buNone/>
              <a:defRPr sz="1200" b="0"/>
            </a:lvl1pPr>
          </a:lstStyle>
          <a:p>
            <a:pPr lvl="0"/>
            <a:r>
              <a:rPr lang="en-US"/>
              <a:t>Callout</a:t>
            </a:r>
          </a:p>
        </p:txBody>
      </p:sp>
      <p:sp>
        <p:nvSpPr>
          <p:cNvPr id="26" name="Text Placeholder 20"/>
          <p:cNvSpPr>
            <a:spLocks noGrp="1"/>
          </p:cNvSpPr>
          <p:nvPr>
            <p:ph type="body" sz="quarter" idx="10" hasCustomPrompt="1"/>
          </p:nvPr>
        </p:nvSpPr>
        <p:spPr>
          <a:xfrm>
            <a:off x="457200" y="1280159"/>
            <a:ext cx="5394960" cy="365760"/>
          </a:xfrm>
          <a:prstGeom prst="rect">
            <a:avLst/>
          </a:prstGeom>
        </p:spPr>
        <p:txBody>
          <a:bodyPr lIns="0" tIns="0" rIns="0" bIns="0" anchor="t" anchorCtr="0"/>
          <a:lstStyle>
            <a:lvl1pPr marL="0" marR="0" indent="0" algn="l" defTabSz="89874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Text Placeholder 3">
            <a:extLst>
              <a:ext uri="{FF2B5EF4-FFF2-40B4-BE49-F238E27FC236}">
                <a16:creationId xmlns:a16="http://schemas.microsoft.com/office/drawing/2014/main" id="{CCEFC825-C3B0-4DB5-AB03-2B824E86270E}"/>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3" name="Picture 12">
            <a:extLst>
              <a:ext uri="{FF2B5EF4-FFF2-40B4-BE49-F238E27FC236}">
                <a16:creationId xmlns:a16="http://schemas.microsoft.com/office/drawing/2014/main" id="{15C4C332-D119-4D4F-9A2B-622AECACEBB3}"/>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5" name="Slide Number Placeholder 9">
            <a:extLst>
              <a:ext uri="{FF2B5EF4-FFF2-40B4-BE49-F238E27FC236}">
                <a16:creationId xmlns:a16="http://schemas.microsoft.com/office/drawing/2014/main" id="{55866160-1186-4D80-B427-7AC677926D76}"/>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8106D1CE-C4D5-421B-9160-65C2BD9508B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221436535"/>
      </p:ext>
    </p:extLst>
  </p:cSld>
  <p:clrMapOvr>
    <a:masterClrMapping/>
  </p:clrMapOvr>
  <p:extLst>
    <p:ext uri="{DCECCB84-F9BA-43D5-87BE-67443E8EF086}">
      <p15:sldGuideLst xmlns:p15="http://schemas.microsoft.com/office/powerpoint/2012/main">
        <p15:guide id="0" pos="168">
          <p15:clr>
            <a:srgbClr val="FBAE40"/>
          </p15:clr>
        </p15:guide>
        <p15:guide id="1" pos="566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w/charts (print)">
    <p:spTree>
      <p:nvGrpSpPr>
        <p:cNvPr id="1" name=""/>
        <p:cNvGrpSpPr/>
        <p:nvPr/>
      </p:nvGrpSpPr>
      <p:grpSpPr>
        <a:xfrm>
          <a:off x="0" y="0"/>
          <a:ext cx="0" cy="0"/>
          <a:chOff x="0" y="0"/>
          <a:chExt cx="0" cy="0"/>
        </a:xfrm>
      </p:grpSpPr>
      <p:sp>
        <p:nvSpPr>
          <p:cNvPr id="6" name="Text Placeholder 20"/>
          <p:cNvSpPr>
            <a:spLocks noGrp="1"/>
          </p:cNvSpPr>
          <p:nvPr>
            <p:ph type="body" sz="quarter" idx="10" hasCustomPrompt="1"/>
          </p:nvPr>
        </p:nvSpPr>
        <p:spPr>
          <a:xfrm>
            <a:off x="457200"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Chart Placeholder 34"/>
          <p:cNvSpPr>
            <a:spLocks noGrp="1"/>
          </p:cNvSpPr>
          <p:nvPr>
            <p:ph type="chart" sz="quarter" idx="17"/>
          </p:nvPr>
        </p:nvSpPr>
        <p:spPr>
          <a:xfrm>
            <a:off x="457200"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9" name="Text Placeholder 20"/>
          <p:cNvSpPr>
            <a:spLocks noGrp="1"/>
          </p:cNvSpPr>
          <p:nvPr>
            <p:ph type="body" sz="quarter" idx="24" hasCustomPrompt="1"/>
          </p:nvPr>
        </p:nvSpPr>
        <p:spPr>
          <a:xfrm>
            <a:off x="6309361"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Chart Placeholder 34"/>
          <p:cNvSpPr>
            <a:spLocks noGrp="1"/>
          </p:cNvSpPr>
          <p:nvPr>
            <p:ph type="chart" sz="quarter" idx="25"/>
          </p:nvPr>
        </p:nvSpPr>
        <p:spPr>
          <a:xfrm>
            <a:off x="6309361"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15" name="Text Placeholder 2">
            <a:extLst>
              <a:ext uri="{FF2B5EF4-FFF2-40B4-BE49-F238E27FC236}">
                <a16:creationId xmlns:a16="http://schemas.microsoft.com/office/drawing/2014/main" id="{A885FEF9-8D3D-4D9C-8B4A-A550A8026E64}"/>
              </a:ext>
            </a:extLst>
          </p:cNvPr>
          <p:cNvSpPr>
            <a:spLocks noGrp="1"/>
          </p:cNvSpPr>
          <p:nvPr>
            <p:ph type="body" sz="quarter" idx="15" hasCustomPrompt="1"/>
          </p:nvPr>
        </p:nvSpPr>
        <p:spPr>
          <a:xfrm>
            <a:off x="457200" y="1280163"/>
            <a:ext cx="11247120"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2088311583"/>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 Content 1 Chart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6309361"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6309361" y="1737360"/>
            <a:ext cx="5394960" cy="3429000"/>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9" name="Text Placeholder 3">
            <a:extLst>
              <a:ext uri="{FF2B5EF4-FFF2-40B4-BE49-F238E27FC236}">
                <a16:creationId xmlns:a16="http://schemas.microsoft.com/office/drawing/2014/main" id="{F1BE61EB-EB16-4912-BD28-6E4CB39324F8}"/>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8B6C9825-36F1-4666-AABB-DA7B86258FE8}"/>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5" name="Slide Number Placeholder 9">
            <a:extLst>
              <a:ext uri="{FF2B5EF4-FFF2-40B4-BE49-F238E27FC236}">
                <a16:creationId xmlns:a16="http://schemas.microsoft.com/office/drawing/2014/main" id="{ACBF3C18-C387-4174-A0C8-E81FD140E1D9}"/>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91270FAE-4A9C-4355-AA1F-2345A82B717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14" name="Text Placeholder 2">
            <a:extLst>
              <a:ext uri="{FF2B5EF4-FFF2-40B4-BE49-F238E27FC236}">
                <a16:creationId xmlns:a16="http://schemas.microsoft.com/office/drawing/2014/main" id="{F7D76CA4-4BAC-453B-A5EC-A84D4E801618}"/>
              </a:ext>
            </a:extLst>
          </p:cNvPr>
          <p:cNvSpPr>
            <a:spLocks noGrp="1"/>
          </p:cNvSpPr>
          <p:nvPr>
            <p:ph type="body" sz="quarter" idx="15" hasCustomPrompt="1"/>
          </p:nvPr>
        </p:nvSpPr>
        <p:spPr>
          <a:xfrm>
            <a:off x="457200" y="1280163"/>
            <a:ext cx="5484971"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40718563"/>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 Content 2 Charts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8138161" y="1280160"/>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8138161" y="1737363"/>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5" name="Chart Placeholder 34"/>
          <p:cNvSpPr>
            <a:spLocks noGrp="1"/>
          </p:cNvSpPr>
          <p:nvPr>
            <p:ph type="chart" sz="quarter" idx="20"/>
          </p:nvPr>
        </p:nvSpPr>
        <p:spPr>
          <a:xfrm>
            <a:off x="8138161" y="4023363"/>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9" name="Text Placeholder 20"/>
          <p:cNvSpPr>
            <a:spLocks noGrp="1"/>
          </p:cNvSpPr>
          <p:nvPr>
            <p:ph type="body" sz="quarter" idx="27" hasCustomPrompt="1"/>
          </p:nvPr>
        </p:nvSpPr>
        <p:spPr>
          <a:xfrm>
            <a:off x="8138161" y="3548842"/>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4C7A938E-6DF0-472C-84FF-0186306FC2F6}"/>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3" name="Picture 12">
            <a:extLst>
              <a:ext uri="{FF2B5EF4-FFF2-40B4-BE49-F238E27FC236}">
                <a16:creationId xmlns:a16="http://schemas.microsoft.com/office/drawing/2014/main" id="{B1D2D697-733F-46D6-9E54-E0B96A52AE44}"/>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4" name="Slide Number Placeholder 9">
            <a:extLst>
              <a:ext uri="{FF2B5EF4-FFF2-40B4-BE49-F238E27FC236}">
                <a16:creationId xmlns:a16="http://schemas.microsoft.com/office/drawing/2014/main" id="{24623A3B-245B-4ADE-A83D-146668EBCFE7}"/>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E4DB68C2-0F7B-49FA-8685-9F33317DF87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18" name="Text Placeholder 2">
            <a:extLst>
              <a:ext uri="{FF2B5EF4-FFF2-40B4-BE49-F238E27FC236}">
                <a16:creationId xmlns:a16="http://schemas.microsoft.com/office/drawing/2014/main" id="{61A7F003-5353-4961-87AD-6CC7057E6E4A}"/>
              </a:ext>
            </a:extLst>
          </p:cNvPr>
          <p:cNvSpPr>
            <a:spLocks noGrp="1"/>
          </p:cNvSpPr>
          <p:nvPr>
            <p:ph type="body" sz="quarter" idx="15" hasCustomPrompt="1"/>
          </p:nvPr>
        </p:nvSpPr>
        <p:spPr>
          <a:xfrm>
            <a:off x="457200" y="1280163"/>
            <a:ext cx="7315200"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1530906872"/>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Content :: 2/Chart w/titles">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080452873"/>
      </p:ext>
    </p:extLst>
  </p:cSld>
  <p:clrMapOvr>
    <a:masterClrMapping/>
  </p:clrMapOvr>
  <p:extLst>
    <p:ext uri="{DCECCB84-F9BA-43D5-87BE-67443E8EF086}">
      <p15:sldGuideLst xmlns:p15="http://schemas.microsoft.com/office/powerpoint/2012/main">
        <p15:guide id="1" pos="7370"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6309361" y="1737360"/>
            <a:ext cx="5394960" cy="4210050"/>
          </a:xfrm>
          <a:prstGeom prst="rect">
            <a:avLst/>
          </a:prstGeom>
        </p:spPr>
        <p:txBody>
          <a:bodyPr lIns="0" tIns="0" rIns="0" bIns="0"/>
          <a:lstStyle>
            <a:lvl1pPr marL="0" indent="0">
              <a:buNone/>
              <a:defRPr sz="1050"/>
            </a:lvl1pPr>
          </a:lstStyle>
          <a:p>
            <a:r>
              <a:rPr lang="en-US" dirty="0"/>
              <a:t>Click icon to add table</a:t>
            </a:r>
          </a:p>
        </p:txBody>
      </p:sp>
      <p:sp>
        <p:nvSpPr>
          <p:cNvPr id="8" name="Text Placeholder 20"/>
          <p:cNvSpPr>
            <a:spLocks noGrp="1"/>
          </p:cNvSpPr>
          <p:nvPr>
            <p:ph type="body" sz="quarter" idx="10" hasCustomPrompt="1"/>
          </p:nvPr>
        </p:nvSpPr>
        <p:spPr>
          <a:xfrm>
            <a:off x="457200"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0" name="Chart Placeholder 34"/>
          <p:cNvSpPr>
            <a:spLocks noGrp="1"/>
          </p:cNvSpPr>
          <p:nvPr>
            <p:ph type="chart" sz="quarter" idx="15"/>
          </p:nvPr>
        </p:nvSpPr>
        <p:spPr>
          <a:xfrm>
            <a:off x="457200" y="1737363"/>
            <a:ext cx="5394960" cy="4511639"/>
          </a:xfrm>
          <a:prstGeom prst="rect">
            <a:avLst/>
          </a:prstGeom>
        </p:spPr>
        <p:txBody>
          <a:bodyPr lIns="0" tIns="0" rIns="0" bIns="0" rtlCol="0"/>
          <a:lstStyle>
            <a:lvl1pPr marL="0" indent="0">
              <a:buNone/>
              <a:defRPr sz="105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9" name="Text Placeholder 3">
            <a:extLst>
              <a:ext uri="{FF2B5EF4-FFF2-40B4-BE49-F238E27FC236}">
                <a16:creationId xmlns:a16="http://schemas.microsoft.com/office/drawing/2014/main" id="{8313CE4A-B33D-432B-B49D-4FEDDB6D265F}"/>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7F0B492-C3CE-4B4B-B193-A3C97F243564}"/>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2" name="Slide Number Placeholder 9">
            <a:extLst>
              <a:ext uri="{FF2B5EF4-FFF2-40B4-BE49-F238E27FC236}">
                <a16:creationId xmlns:a16="http://schemas.microsoft.com/office/drawing/2014/main" id="{223AEF29-40AD-4373-9921-C44AE739A99B}"/>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62ECE25E-EB20-468F-9F81-4E265417E5A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9600177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 H Content (projected)">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4ED3C9B3-D48E-4630-9E1E-6D8E73A8CA4E}"/>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9" name="Text Placeholder 3">
            <a:extLst>
              <a:ext uri="{FF2B5EF4-FFF2-40B4-BE49-F238E27FC236}">
                <a16:creationId xmlns:a16="http://schemas.microsoft.com/office/drawing/2014/main" id="{9C9B043E-19DB-4E09-99A6-C65AF46DB805}"/>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550DF1EF-E74D-40D6-AC2A-D0CB8FA4C29F}"/>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399DAA3E-6500-4CA4-A283-51D332AF3E50}"/>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8B67EE1A-141C-45FD-81BC-E8EB1CD86D4D}"/>
              </a:ext>
            </a:extLst>
          </p:cNvPr>
          <p:cNvSpPr>
            <a:spLocks noGrp="1"/>
          </p:cNvSpPr>
          <p:nvPr>
            <p:ph sz="quarter" idx="27" hasCustomPrompt="1"/>
          </p:nvPr>
        </p:nvSpPr>
        <p:spPr>
          <a:xfrm>
            <a:off x="457200" y="1280160"/>
            <a:ext cx="1124712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Content Placeholder 2">
            <a:extLst>
              <a:ext uri="{FF2B5EF4-FFF2-40B4-BE49-F238E27FC236}">
                <a16:creationId xmlns:a16="http://schemas.microsoft.com/office/drawing/2014/main" id="{2DBC2BA5-FF74-43B6-98BD-B0F4982DD682}"/>
              </a:ext>
            </a:extLst>
          </p:cNvPr>
          <p:cNvSpPr>
            <a:spLocks noGrp="1"/>
          </p:cNvSpPr>
          <p:nvPr>
            <p:ph sz="quarter" idx="28" hasCustomPrompt="1"/>
          </p:nvPr>
        </p:nvSpPr>
        <p:spPr>
          <a:xfrm>
            <a:off x="457200" y="3657600"/>
            <a:ext cx="1124712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7495081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 H :: Titles only (projected)">
    <p:spTree>
      <p:nvGrpSpPr>
        <p:cNvPr id="1" name=""/>
        <p:cNvGrpSpPr/>
        <p:nvPr/>
      </p:nvGrpSpPr>
      <p:grpSpPr>
        <a:xfrm>
          <a:off x="0" y="0"/>
          <a:ext cx="0" cy="0"/>
          <a:chOff x="0" y="0"/>
          <a:chExt cx="0" cy="0"/>
        </a:xfrm>
      </p:grpSpPr>
      <p:sp>
        <p:nvSpPr>
          <p:cNvPr id="13" name="Text Placeholder 20"/>
          <p:cNvSpPr>
            <a:spLocks noGrp="1"/>
          </p:cNvSpPr>
          <p:nvPr>
            <p:ph type="body" sz="quarter" idx="10" hasCustomPrompt="1"/>
          </p:nvPr>
        </p:nvSpPr>
        <p:spPr>
          <a:xfrm>
            <a:off x="457200" y="1280160"/>
            <a:ext cx="11247120" cy="548640"/>
          </a:xfrm>
          <a:prstGeom prst="rect">
            <a:avLst/>
          </a:prstGeom>
        </p:spPr>
        <p:txBody>
          <a:bodyPr lIns="0" tIns="0" rIns="0" bIns="0"/>
          <a:lstStyle>
            <a:lvl1pPr marL="0" indent="0">
              <a:lnSpc>
                <a:spcPct val="100000"/>
              </a:lnSpc>
              <a:spcBef>
                <a:spcPts val="0"/>
              </a:spcBef>
              <a:spcAft>
                <a:spcPts val="0"/>
              </a:spcAft>
              <a:buNone/>
              <a:defRPr sz="1799" b="1">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20"/>
          <p:cNvSpPr>
            <a:spLocks noGrp="1"/>
          </p:cNvSpPr>
          <p:nvPr>
            <p:ph type="body" sz="quarter" idx="27" hasCustomPrompt="1"/>
          </p:nvPr>
        </p:nvSpPr>
        <p:spPr>
          <a:xfrm>
            <a:off x="457200" y="3657600"/>
            <a:ext cx="11247120" cy="548640"/>
          </a:xfrm>
          <a:prstGeom prst="rect">
            <a:avLst/>
          </a:prstGeom>
        </p:spPr>
        <p:txBody>
          <a:bodyPr lIns="0" tIns="0" rIns="0" bIns="0"/>
          <a:lstStyle>
            <a:lvl1pPr marL="0" indent="0">
              <a:lnSpc>
                <a:spcPct val="100000"/>
              </a:lnSpc>
              <a:spcBef>
                <a:spcPts val="0"/>
              </a:spcBef>
              <a:spcAft>
                <a:spcPts val="0"/>
              </a:spcAft>
              <a:buNone/>
              <a:defRPr sz="1799" b="1">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8" name="Picture 10">
            <a:extLst>
              <a:ext uri="{FF2B5EF4-FFF2-40B4-BE49-F238E27FC236}">
                <a16:creationId xmlns:a16="http://schemas.microsoft.com/office/drawing/2014/main" id="{8879D5AC-1D0D-4567-8AF6-14D55DC53599}"/>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9" name="Text Placeholder 3">
            <a:extLst>
              <a:ext uri="{FF2B5EF4-FFF2-40B4-BE49-F238E27FC236}">
                <a16:creationId xmlns:a16="http://schemas.microsoft.com/office/drawing/2014/main" id="{C5984F1E-6AB5-4BC6-9770-15D6AF4A447E}"/>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742049CB-50C5-4465-8D8D-D696700D449D}"/>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CA02B5A8-CF30-4874-A818-8C3C767015EB}"/>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937190864"/>
      </p:ext>
    </p:extLst>
  </p:cSld>
  <p:clrMapOvr>
    <a:masterClrMapping/>
  </p:clrMapOvr>
  <p:extLst>
    <p:ext uri="{DCECCB84-F9BA-43D5-87BE-67443E8EF086}">
      <p15:sldGuideLst xmlns:p15="http://schemas.microsoft.com/office/powerpoint/2012/main">
        <p15:guide id="1" orient="horz" pos="2355">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H Content (projecte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1AE34E20-7B39-409A-9C99-D2DB3E5BDB19}"/>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0" name="Text Placeholder 3">
            <a:extLst>
              <a:ext uri="{FF2B5EF4-FFF2-40B4-BE49-F238E27FC236}">
                <a16:creationId xmlns:a16="http://schemas.microsoft.com/office/drawing/2014/main" id="{3B741B20-15C7-4D26-914F-4AD938750715}"/>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4" name="Slide Number Placeholder 9">
            <a:extLst>
              <a:ext uri="{FF2B5EF4-FFF2-40B4-BE49-F238E27FC236}">
                <a16:creationId xmlns:a16="http://schemas.microsoft.com/office/drawing/2014/main" id="{D701B955-5AE6-410D-8186-D7C77B59D5E9}"/>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296C9EC3-C1CC-481C-B083-1D2A56D9775B}"/>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149CF494-7C31-4DE5-9B45-50C7DCAD855F}"/>
              </a:ext>
            </a:extLst>
          </p:cNvPr>
          <p:cNvSpPr>
            <a:spLocks noGrp="1"/>
          </p:cNvSpPr>
          <p:nvPr>
            <p:ph sz="quarter" idx="27" hasCustomPrompt="1"/>
          </p:nvPr>
        </p:nvSpPr>
        <p:spPr>
          <a:xfrm>
            <a:off x="457200" y="1280160"/>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4ED10586-04D9-4C16-84E9-668A1ECDE95B}"/>
              </a:ext>
            </a:extLst>
          </p:cNvPr>
          <p:cNvSpPr>
            <a:spLocks noGrp="1"/>
          </p:cNvSpPr>
          <p:nvPr>
            <p:ph sz="quarter" idx="28" hasCustomPrompt="1"/>
          </p:nvPr>
        </p:nvSpPr>
        <p:spPr>
          <a:xfrm>
            <a:off x="457200" y="2834640"/>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E1EDC2C5-5005-4775-9047-69BBE7AFFE2F}"/>
              </a:ext>
            </a:extLst>
          </p:cNvPr>
          <p:cNvSpPr>
            <a:spLocks noGrp="1"/>
          </p:cNvSpPr>
          <p:nvPr>
            <p:ph sz="quarter" idx="29" hasCustomPrompt="1"/>
          </p:nvPr>
        </p:nvSpPr>
        <p:spPr>
          <a:xfrm>
            <a:off x="457200" y="4398264"/>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6077155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V Content (projected)">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2CB0DA8C-62AA-4AC3-9B7D-0B9552DBC94F}"/>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9" name="Text Placeholder 3">
            <a:extLst>
              <a:ext uri="{FF2B5EF4-FFF2-40B4-BE49-F238E27FC236}">
                <a16:creationId xmlns:a16="http://schemas.microsoft.com/office/drawing/2014/main" id="{27763606-4127-4B35-9EDB-6910C35A4883}"/>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B311CD92-260E-4ED9-B8E7-68581585D173}"/>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11603066-609B-45AD-80C5-FC8E412B06F2}"/>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1" name="Content Placeholder 2">
            <a:extLst>
              <a:ext uri="{FF2B5EF4-FFF2-40B4-BE49-F238E27FC236}">
                <a16:creationId xmlns:a16="http://schemas.microsoft.com/office/drawing/2014/main" id="{BD755A98-5F9C-4624-A55C-4C804601BDB8}"/>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a:extLst>
              <a:ext uri="{FF2B5EF4-FFF2-40B4-BE49-F238E27FC236}">
                <a16:creationId xmlns:a16="http://schemas.microsoft.com/office/drawing/2014/main" id="{A79A3AF8-5279-4F4D-AF0D-192248CCC6B8}"/>
              </a:ext>
            </a:extLst>
          </p:cNvPr>
          <p:cNvSpPr>
            <a:spLocks noGrp="1"/>
          </p:cNvSpPr>
          <p:nvPr>
            <p:ph sz="quarter" idx="28" hasCustomPrompt="1"/>
          </p:nvPr>
        </p:nvSpPr>
        <p:spPr>
          <a:xfrm>
            <a:off x="6309361"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8950705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V Content :: Right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6309361"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0" name="Picture 10">
            <a:extLst>
              <a:ext uri="{FF2B5EF4-FFF2-40B4-BE49-F238E27FC236}">
                <a16:creationId xmlns:a16="http://schemas.microsoft.com/office/drawing/2014/main" id="{E6864B5C-9084-40C3-ACAC-D0DB8898542B}"/>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1" name="Text Placeholder 3">
            <a:extLst>
              <a:ext uri="{FF2B5EF4-FFF2-40B4-BE49-F238E27FC236}">
                <a16:creationId xmlns:a16="http://schemas.microsoft.com/office/drawing/2014/main" id="{1DE16065-7A93-4370-8572-1E4F15416143}"/>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4F0CF316-5B61-4F76-BF5A-9C290D2F4831}"/>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8E2806E0-F1AD-4F42-BA5D-08B982F26ECD}"/>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53CA7A79-2192-465B-BE1D-E3AE141DAC6D}"/>
              </a:ext>
            </a:extLst>
          </p:cNvPr>
          <p:cNvSpPr>
            <a:spLocks noGrp="1"/>
          </p:cNvSpPr>
          <p:nvPr>
            <p:ph sz="quarter" idx="28" hasCustomPrompt="1"/>
          </p:nvPr>
        </p:nvSpPr>
        <p:spPr>
          <a:xfrm>
            <a:off x="6309361"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69815696-2109-49AA-92DC-25E2242CC339}"/>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340531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V Content :: Left with Titles (projecte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D6E8FFE2-0B36-4A22-A2EF-B62916F95D2B}"/>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1" name="Text Placeholder 3">
            <a:extLst>
              <a:ext uri="{FF2B5EF4-FFF2-40B4-BE49-F238E27FC236}">
                <a16:creationId xmlns:a16="http://schemas.microsoft.com/office/drawing/2014/main" id="{9E1ECA54-ABDD-4ADC-86CF-66510C618FA4}"/>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84EEB38C-48D3-4C88-850B-58719BECF53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B857FCB5-411E-46AD-A60A-B2EE5F47BD25}"/>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4" name="Text Placeholder 20">
            <a:extLst>
              <a:ext uri="{FF2B5EF4-FFF2-40B4-BE49-F238E27FC236}">
                <a16:creationId xmlns:a16="http://schemas.microsoft.com/office/drawing/2014/main" id="{4584292F-BFF6-4CC7-830D-01B607D8FD6F}"/>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3" name="Content Placeholder 2">
            <a:extLst>
              <a:ext uri="{FF2B5EF4-FFF2-40B4-BE49-F238E27FC236}">
                <a16:creationId xmlns:a16="http://schemas.microsoft.com/office/drawing/2014/main" id="{600EB754-8B32-4A09-83B6-46AFC68BB4A8}"/>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Content Placeholder 2">
            <a:extLst>
              <a:ext uri="{FF2B5EF4-FFF2-40B4-BE49-F238E27FC236}">
                <a16:creationId xmlns:a16="http://schemas.microsoft.com/office/drawing/2014/main" id="{8F30A85D-38C5-4257-8CB4-EC9AEE211E54}"/>
              </a:ext>
            </a:extLst>
          </p:cNvPr>
          <p:cNvSpPr>
            <a:spLocks noGrp="1"/>
          </p:cNvSpPr>
          <p:nvPr>
            <p:ph sz="quarter" idx="33" hasCustomPrompt="1"/>
          </p:nvPr>
        </p:nvSpPr>
        <p:spPr>
          <a:xfrm>
            <a:off x="6309361"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294199567"/>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sp>
        <p:nvSpPr>
          <p:cNvPr id="16" name="Text Placeholder 20"/>
          <p:cNvSpPr>
            <a:spLocks noGrp="1"/>
          </p:cNvSpPr>
          <p:nvPr>
            <p:ph type="body" sz="quarter" idx="10" hasCustomPrompt="1"/>
          </p:nvPr>
        </p:nvSpPr>
        <p:spPr>
          <a:xfrm>
            <a:off x="6309361"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7" name="Text Placeholder 20"/>
          <p:cNvSpPr>
            <a:spLocks noGrp="1"/>
          </p:cNvSpPr>
          <p:nvPr>
            <p:ph type="body" sz="quarter" idx="34" hasCustomPrompt="1"/>
          </p:nvPr>
        </p:nvSpPr>
        <p:spPr>
          <a:xfrm>
            <a:off x="6309361" y="3657600"/>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2" name="Picture 10">
            <a:extLst>
              <a:ext uri="{FF2B5EF4-FFF2-40B4-BE49-F238E27FC236}">
                <a16:creationId xmlns:a16="http://schemas.microsoft.com/office/drawing/2014/main" id="{2725056A-9DF3-45C8-B572-01D03F42409D}"/>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3" name="Text Placeholder 3">
            <a:extLst>
              <a:ext uri="{FF2B5EF4-FFF2-40B4-BE49-F238E27FC236}">
                <a16:creationId xmlns:a16="http://schemas.microsoft.com/office/drawing/2014/main" id="{65F527E8-B3F3-49C4-9F9E-46D155672443}"/>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0C6FFE31-1D83-44CF-9842-D6CF74B3250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0" name="Text Placeholder 3">
            <a:extLst>
              <a:ext uri="{FF2B5EF4-FFF2-40B4-BE49-F238E27FC236}">
                <a16:creationId xmlns:a16="http://schemas.microsoft.com/office/drawing/2014/main" id="{E8F4F4DB-D728-43A3-B192-94BE56A2BA1F}"/>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Content Placeholder 2">
            <a:extLst>
              <a:ext uri="{FF2B5EF4-FFF2-40B4-BE49-F238E27FC236}">
                <a16:creationId xmlns:a16="http://schemas.microsoft.com/office/drawing/2014/main" id="{67D111D2-1D39-4AE7-997C-CEA3E5329E00}"/>
              </a:ext>
            </a:extLst>
          </p:cNvPr>
          <p:cNvSpPr>
            <a:spLocks noGrp="1"/>
          </p:cNvSpPr>
          <p:nvPr>
            <p:ph sz="quarter" idx="30" hasCustomPrompt="1"/>
          </p:nvPr>
        </p:nvSpPr>
        <p:spPr>
          <a:xfrm>
            <a:off x="6309361"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Content Placeholder 2">
            <a:extLst>
              <a:ext uri="{FF2B5EF4-FFF2-40B4-BE49-F238E27FC236}">
                <a16:creationId xmlns:a16="http://schemas.microsoft.com/office/drawing/2014/main" id="{714575FA-BD04-45D6-9742-053CB9AF8B41}"/>
              </a:ext>
            </a:extLst>
          </p:cNvPr>
          <p:cNvSpPr>
            <a:spLocks noGrp="1"/>
          </p:cNvSpPr>
          <p:nvPr>
            <p:ph sz="quarter" idx="33" hasCustomPrompt="1"/>
          </p:nvPr>
        </p:nvSpPr>
        <p:spPr>
          <a:xfrm>
            <a:off x="6309361"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Content Placeholder 2">
            <a:extLst>
              <a:ext uri="{FF2B5EF4-FFF2-40B4-BE49-F238E27FC236}">
                <a16:creationId xmlns:a16="http://schemas.microsoft.com/office/drawing/2014/main" id="{6B8BE629-5914-496D-BA2B-5300CCD523FA}"/>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4967625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Content :: 2 Left with Titles (projected)">
    <p:spTree>
      <p:nvGrpSpPr>
        <p:cNvPr id="1" name=""/>
        <p:cNvGrpSpPr/>
        <p:nvPr/>
      </p:nvGrpSpPr>
      <p:grpSpPr>
        <a:xfrm>
          <a:off x="0" y="0"/>
          <a:ext cx="0" cy="0"/>
          <a:chOff x="0" y="0"/>
          <a:chExt cx="0" cy="0"/>
        </a:xfrm>
      </p:grpSpPr>
      <p:pic>
        <p:nvPicPr>
          <p:cNvPr id="19" name="Picture 10">
            <a:extLst>
              <a:ext uri="{FF2B5EF4-FFF2-40B4-BE49-F238E27FC236}">
                <a16:creationId xmlns:a16="http://schemas.microsoft.com/office/drawing/2014/main" id="{AF8D7BC8-66DA-413E-BD7E-AFB91DCFAE49}"/>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24" name="Text Placeholder 3">
            <a:extLst>
              <a:ext uri="{FF2B5EF4-FFF2-40B4-BE49-F238E27FC236}">
                <a16:creationId xmlns:a16="http://schemas.microsoft.com/office/drawing/2014/main" id="{9F196207-BF6F-4422-9321-61158B166AF7}"/>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52909B6A-13F1-4C25-B2C0-BE20850AF77C}"/>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6" name="Text Placeholder 3">
            <a:extLst>
              <a:ext uri="{FF2B5EF4-FFF2-40B4-BE49-F238E27FC236}">
                <a16:creationId xmlns:a16="http://schemas.microsoft.com/office/drawing/2014/main" id="{E4BBBA53-80CD-4986-8CA6-056B48EEE379}"/>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0" name="Text Placeholder 20">
            <a:extLst>
              <a:ext uri="{FF2B5EF4-FFF2-40B4-BE49-F238E27FC236}">
                <a16:creationId xmlns:a16="http://schemas.microsoft.com/office/drawing/2014/main" id="{9E7C9A5E-1012-46A8-9B94-B6FE23A61987}"/>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1" name="Text Placeholder 20">
            <a:extLst>
              <a:ext uri="{FF2B5EF4-FFF2-40B4-BE49-F238E27FC236}">
                <a16:creationId xmlns:a16="http://schemas.microsoft.com/office/drawing/2014/main" id="{890B56C2-ECCC-49B3-9971-5A0EF5078F89}"/>
              </a:ext>
            </a:extLst>
          </p:cNvPr>
          <p:cNvSpPr>
            <a:spLocks noGrp="1"/>
          </p:cNvSpPr>
          <p:nvPr>
            <p:ph type="body" sz="quarter" idx="35" hasCustomPrompt="1"/>
          </p:nvPr>
        </p:nvSpPr>
        <p:spPr>
          <a:xfrm>
            <a:off x="457200" y="3657600"/>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1" name="Content Placeholder 2">
            <a:extLst>
              <a:ext uri="{FF2B5EF4-FFF2-40B4-BE49-F238E27FC236}">
                <a16:creationId xmlns:a16="http://schemas.microsoft.com/office/drawing/2014/main" id="{0BB578DB-453B-4015-9824-C8E2CBE3D316}"/>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a:extLst>
              <a:ext uri="{FF2B5EF4-FFF2-40B4-BE49-F238E27FC236}">
                <a16:creationId xmlns:a16="http://schemas.microsoft.com/office/drawing/2014/main" id="{A976B72F-A42B-4F1D-BAB9-BFC0985BC89C}"/>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7815F0F0-F539-423C-9A41-7E8610CA06F7}"/>
              </a:ext>
            </a:extLst>
          </p:cNvPr>
          <p:cNvSpPr>
            <a:spLocks noGrp="1"/>
          </p:cNvSpPr>
          <p:nvPr>
            <p:ph sz="quarter" idx="36" hasCustomPrompt="1"/>
          </p:nvPr>
        </p:nvSpPr>
        <p:spPr>
          <a:xfrm>
            <a:off x="6309361"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5042698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Content with Titles (projected)">
    <p:spTree>
      <p:nvGrpSpPr>
        <p:cNvPr id="1" name=""/>
        <p:cNvGrpSpPr/>
        <p:nvPr/>
      </p:nvGrpSpPr>
      <p:grpSpPr>
        <a:xfrm>
          <a:off x="0" y="0"/>
          <a:ext cx="0" cy="0"/>
          <a:chOff x="0" y="0"/>
          <a:chExt cx="0" cy="0"/>
        </a:xfrm>
      </p:grpSpPr>
      <p:pic>
        <p:nvPicPr>
          <p:cNvPr id="14" name="Picture 10">
            <a:extLst>
              <a:ext uri="{FF2B5EF4-FFF2-40B4-BE49-F238E27FC236}">
                <a16:creationId xmlns:a16="http://schemas.microsoft.com/office/drawing/2014/main" id="{FC382D06-CFCC-431C-9264-D444BBD251E8}"/>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5" name="Text Placeholder 3">
            <a:extLst>
              <a:ext uri="{FF2B5EF4-FFF2-40B4-BE49-F238E27FC236}">
                <a16:creationId xmlns:a16="http://schemas.microsoft.com/office/drawing/2014/main" id="{FEFD8762-9F0D-4B49-9055-EE706C4EE89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D4FD8ACC-045E-48AC-9A62-F883B95798B5}"/>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D3780E5A-A7A8-41D7-962C-2E5D424E0D67}"/>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46" name="Text Placeholder 20">
            <a:extLst>
              <a:ext uri="{FF2B5EF4-FFF2-40B4-BE49-F238E27FC236}">
                <a16:creationId xmlns:a16="http://schemas.microsoft.com/office/drawing/2014/main" id="{9DDD1232-9F2D-497C-A5CE-64B52A21C758}"/>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7" name="Text Placeholder 20">
            <a:extLst>
              <a:ext uri="{FF2B5EF4-FFF2-40B4-BE49-F238E27FC236}">
                <a16:creationId xmlns:a16="http://schemas.microsoft.com/office/drawing/2014/main" id="{A2354AE1-6A2D-4E48-BC6A-23892256B887}"/>
              </a:ext>
            </a:extLst>
          </p:cNvPr>
          <p:cNvSpPr>
            <a:spLocks noGrp="1"/>
          </p:cNvSpPr>
          <p:nvPr>
            <p:ph type="body" sz="quarter" idx="38" hasCustomPrompt="1"/>
          </p:nvPr>
        </p:nvSpPr>
        <p:spPr>
          <a:xfrm>
            <a:off x="457200" y="3657600"/>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8" name="Text Placeholder 20">
            <a:extLst>
              <a:ext uri="{FF2B5EF4-FFF2-40B4-BE49-F238E27FC236}">
                <a16:creationId xmlns:a16="http://schemas.microsoft.com/office/drawing/2014/main" id="{9BFCC9E4-9E4F-4EF8-B55D-3FDCB9870F75}"/>
              </a:ext>
            </a:extLst>
          </p:cNvPr>
          <p:cNvSpPr>
            <a:spLocks noGrp="1"/>
          </p:cNvSpPr>
          <p:nvPr>
            <p:ph type="body" sz="quarter" idx="39" hasCustomPrompt="1"/>
          </p:nvPr>
        </p:nvSpPr>
        <p:spPr>
          <a:xfrm>
            <a:off x="6309361"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9" name="Text Placeholder 20">
            <a:extLst>
              <a:ext uri="{FF2B5EF4-FFF2-40B4-BE49-F238E27FC236}">
                <a16:creationId xmlns:a16="http://schemas.microsoft.com/office/drawing/2014/main" id="{08AC9FC5-11EC-4623-9F6A-FD96C7F2E57E}"/>
              </a:ext>
            </a:extLst>
          </p:cNvPr>
          <p:cNvSpPr>
            <a:spLocks noGrp="1"/>
          </p:cNvSpPr>
          <p:nvPr>
            <p:ph type="body" sz="quarter" idx="40" hasCustomPrompt="1"/>
          </p:nvPr>
        </p:nvSpPr>
        <p:spPr>
          <a:xfrm>
            <a:off x="6309361" y="3657600"/>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2" name="Content Placeholder 2">
            <a:extLst>
              <a:ext uri="{FF2B5EF4-FFF2-40B4-BE49-F238E27FC236}">
                <a16:creationId xmlns:a16="http://schemas.microsoft.com/office/drawing/2014/main" id="{C57170CF-94A8-4CFC-89EA-056E1EF3AF29}"/>
              </a:ext>
            </a:extLst>
          </p:cNvPr>
          <p:cNvSpPr>
            <a:spLocks noGrp="1"/>
          </p:cNvSpPr>
          <p:nvPr>
            <p:ph sz="quarter" idx="41" hasCustomPrompt="1"/>
          </p:nvPr>
        </p:nvSpPr>
        <p:spPr>
          <a:xfrm>
            <a:off x="6309361"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Content Placeholder 2">
            <a:extLst>
              <a:ext uri="{FF2B5EF4-FFF2-40B4-BE49-F238E27FC236}">
                <a16:creationId xmlns:a16="http://schemas.microsoft.com/office/drawing/2014/main" id="{A6807A0F-E8C0-4C41-9345-C836AC4F1734}"/>
              </a:ext>
            </a:extLst>
          </p:cNvPr>
          <p:cNvSpPr>
            <a:spLocks noGrp="1"/>
          </p:cNvSpPr>
          <p:nvPr>
            <p:ph sz="quarter" idx="42" hasCustomPrompt="1"/>
          </p:nvPr>
        </p:nvSpPr>
        <p:spPr>
          <a:xfrm>
            <a:off x="6309361"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Content Placeholder 2">
            <a:extLst>
              <a:ext uri="{FF2B5EF4-FFF2-40B4-BE49-F238E27FC236}">
                <a16:creationId xmlns:a16="http://schemas.microsoft.com/office/drawing/2014/main" id="{97385E66-2752-43DD-A41C-95D940701A35}"/>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5" name="Content Placeholder 2">
            <a:extLst>
              <a:ext uri="{FF2B5EF4-FFF2-40B4-BE49-F238E27FC236}">
                <a16:creationId xmlns:a16="http://schemas.microsoft.com/office/drawing/2014/main" id="{1493D781-3C23-46F9-AF47-438A2B89925C}"/>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20950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ver :: Co-bra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3A2155-EA11-4066-ACC9-1780C0A3FF1D}"/>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8" name="Text Placeholder 3">
            <a:extLst>
              <a:ext uri="{FF2B5EF4-FFF2-40B4-BE49-F238E27FC236}">
                <a16:creationId xmlns:a16="http://schemas.microsoft.com/office/drawing/2014/main" id="{B6C45347-0661-4E19-92CE-E83DBE5B7E08}"/>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pic>
        <p:nvPicPr>
          <p:cNvPr id="19" name="Picture 18">
            <a:extLst>
              <a:ext uri="{FF2B5EF4-FFF2-40B4-BE49-F238E27FC236}">
                <a16:creationId xmlns:a16="http://schemas.microsoft.com/office/drawing/2014/main" id="{941FD0B5-C8C6-4667-8819-DC99F06AB13C}"/>
              </a:ext>
            </a:extLst>
          </p:cNvPr>
          <p:cNvPicPr>
            <a:picLocks/>
          </p:cNvPicPr>
          <p:nvPr userDrawn="1"/>
        </p:nvPicPr>
        <p:blipFill>
          <a:blip r:embed="rId3"/>
          <a:stretch>
            <a:fillRect/>
          </a:stretch>
        </p:blipFill>
        <p:spPr>
          <a:xfrm>
            <a:off x="457200" y="6337096"/>
            <a:ext cx="11247120" cy="91440"/>
          </a:xfrm>
          <a:prstGeom prst="rect">
            <a:avLst/>
          </a:prstGeom>
        </p:spPr>
      </p:pic>
      <p:sp>
        <p:nvSpPr>
          <p:cNvPr id="23" name="Text Placeholder 4">
            <a:extLst>
              <a:ext uri="{FF2B5EF4-FFF2-40B4-BE49-F238E27FC236}">
                <a16:creationId xmlns:a16="http://schemas.microsoft.com/office/drawing/2014/main" id="{A9AA2E5A-4916-40A6-9E28-F73AF6FDBA0A}"/>
              </a:ext>
            </a:extLst>
          </p:cNvPr>
          <p:cNvSpPr>
            <a:spLocks noGrp="1"/>
          </p:cNvSpPr>
          <p:nvPr>
            <p:ph type="body" sz="quarter" idx="10"/>
          </p:nvPr>
        </p:nvSpPr>
        <p:spPr>
          <a:xfrm>
            <a:off x="457199" y="1966548"/>
            <a:ext cx="9751671" cy="2331720"/>
          </a:xfrm>
          <a:prstGeom prst="rect">
            <a:avLst/>
          </a:prstGeom>
        </p:spPr>
        <p:txBody>
          <a:bodyPr lIns="0" rIns="0"/>
          <a:lstStyle>
            <a:lvl1pPr marL="0" indent="0">
              <a:lnSpc>
                <a:spcPts val="4600"/>
              </a:lnSpc>
              <a:spcBef>
                <a:spcPts val="0"/>
              </a:spcBef>
              <a:spcAft>
                <a:spcPts val="8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7" name="Group 9">
            <a:extLst>
              <a:ext uri="{FF2B5EF4-FFF2-40B4-BE49-F238E27FC236}">
                <a16:creationId xmlns:a16="http://schemas.microsoft.com/office/drawing/2014/main" id="{BA5863CC-D392-4833-9542-02B86A41D6BD}"/>
              </a:ext>
            </a:extLst>
          </p:cNvPr>
          <p:cNvGrpSpPr>
            <a:grpSpLocks/>
          </p:cNvGrpSpPr>
          <p:nvPr userDrawn="1"/>
        </p:nvGrpSpPr>
        <p:grpSpPr bwMode="white">
          <a:xfrm>
            <a:off x="8371142" y="6529971"/>
            <a:ext cx="3403601" cy="196851"/>
            <a:chOff x="1725" y="3493"/>
            <a:chExt cx="2144" cy="124"/>
          </a:xfrm>
        </p:grpSpPr>
        <p:sp>
          <p:nvSpPr>
            <p:cNvPr id="28" name="Text Box 10">
              <a:extLst>
                <a:ext uri="{FF2B5EF4-FFF2-40B4-BE49-F238E27FC236}">
                  <a16:creationId xmlns:a16="http://schemas.microsoft.com/office/drawing/2014/main" id="{1FA8A69B-8481-4516-9F05-2EF75B22A6F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9" name="Rectangle 11">
              <a:extLst>
                <a:ext uri="{FF2B5EF4-FFF2-40B4-BE49-F238E27FC236}">
                  <a16:creationId xmlns:a16="http://schemas.microsoft.com/office/drawing/2014/main" id="{3461F63F-8630-4A91-A41D-B980220585B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 name="Picture 1" descr="A picture containing text, clipart&#10;&#10;Description automatically generated">
            <a:extLst>
              <a:ext uri="{FF2B5EF4-FFF2-40B4-BE49-F238E27FC236}">
                <a16:creationId xmlns:a16="http://schemas.microsoft.com/office/drawing/2014/main" id="{0412021E-3DB8-21C5-7DFA-249741174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3388390297"/>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Content :: Right w/no titles">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0"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670534904"/>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Content :: Top Left No Titles (projected)">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6461FA58-FE25-403F-AA7B-BE78B976CCE0}"/>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4" name="Text Placeholder 3">
            <a:extLst>
              <a:ext uri="{FF2B5EF4-FFF2-40B4-BE49-F238E27FC236}">
                <a16:creationId xmlns:a16="http://schemas.microsoft.com/office/drawing/2014/main" id="{D8BFED69-D9B4-47F3-B757-C2AE4D07055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522D90FA-5FC1-42CF-AB07-416D9EA314E2}"/>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33CD39C5-7988-4E92-B997-0E7F0BE99172}"/>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4" name="Text Placeholder 20">
            <a:extLst>
              <a:ext uri="{FF2B5EF4-FFF2-40B4-BE49-F238E27FC236}">
                <a16:creationId xmlns:a16="http://schemas.microsoft.com/office/drawing/2014/main" id="{88C004F1-7657-420C-9DF1-1C1DCEB77897}"/>
              </a:ext>
            </a:extLst>
          </p:cNvPr>
          <p:cNvSpPr>
            <a:spLocks noGrp="1"/>
          </p:cNvSpPr>
          <p:nvPr>
            <p:ph type="body" sz="quarter" idx="10" hasCustomPrompt="1"/>
          </p:nvPr>
        </p:nvSpPr>
        <p:spPr>
          <a:xfrm>
            <a:off x="6309361"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6" name="Text Placeholder 20">
            <a:extLst>
              <a:ext uri="{FF2B5EF4-FFF2-40B4-BE49-F238E27FC236}">
                <a16:creationId xmlns:a16="http://schemas.microsoft.com/office/drawing/2014/main" id="{AE0BA1D1-DF4B-4DB1-89D8-74B50942833A}"/>
              </a:ext>
            </a:extLst>
          </p:cNvPr>
          <p:cNvSpPr>
            <a:spLocks noGrp="1"/>
          </p:cNvSpPr>
          <p:nvPr>
            <p:ph type="body" sz="quarter" idx="38" hasCustomPrompt="1"/>
          </p:nvPr>
        </p:nvSpPr>
        <p:spPr>
          <a:xfrm>
            <a:off x="6309361" y="3657600"/>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8" name="Text Placeholder 20">
            <a:extLst>
              <a:ext uri="{FF2B5EF4-FFF2-40B4-BE49-F238E27FC236}">
                <a16:creationId xmlns:a16="http://schemas.microsoft.com/office/drawing/2014/main" id="{AC7D1743-BB69-488E-BF44-7EF7F3E15D44}"/>
              </a:ext>
            </a:extLst>
          </p:cNvPr>
          <p:cNvSpPr>
            <a:spLocks noGrp="1"/>
          </p:cNvSpPr>
          <p:nvPr>
            <p:ph type="body" sz="quarter" idx="39" hasCustomPrompt="1"/>
          </p:nvPr>
        </p:nvSpPr>
        <p:spPr>
          <a:xfrm>
            <a:off x="457200" y="3657600"/>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0" name="Content Placeholder 2">
            <a:extLst>
              <a:ext uri="{FF2B5EF4-FFF2-40B4-BE49-F238E27FC236}">
                <a16:creationId xmlns:a16="http://schemas.microsoft.com/office/drawing/2014/main" id="{F045B340-C768-4C6B-AB45-F45B30C3B50C}"/>
              </a:ext>
            </a:extLst>
          </p:cNvPr>
          <p:cNvSpPr>
            <a:spLocks noGrp="1"/>
          </p:cNvSpPr>
          <p:nvPr>
            <p:ph sz="quarter" idx="30" hasCustomPrompt="1"/>
          </p:nvPr>
        </p:nvSpPr>
        <p:spPr>
          <a:xfrm>
            <a:off x="457200" y="1280160"/>
            <a:ext cx="5394960" cy="20116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Content Placeholder 2">
            <a:extLst>
              <a:ext uri="{FF2B5EF4-FFF2-40B4-BE49-F238E27FC236}">
                <a16:creationId xmlns:a16="http://schemas.microsoft.com/office/drawing/2014/main" id="{E84F9D15-46BE-4A2F-A697-EB7E586C426B}"/>
              </a:ext>
            </a:extLst>
          </p:cNvPr>
          <p:cNvSpPr>
            <a:spLocks noGrp="1"/>
          </p:cNvSpPr>
          <p:nvPr>
            <p:ph sz="quarter" idx="41" hasCustomPrompt="1"/>
          </p:nvPr>
        </p:nvSpPr>
        <p:spPr>
          <a:xfrm>
            <a:off x="6309361"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Content Placeholder 2">
            <a:extLst>
              <a:ext uri="{FF2B5EF4-FFF2-40B4-BE49-F238E27FC236}">
                <a16:creationId xmlns:a16="http://schemas.microsoft.com/office/drawing/2014/main" id="{429A73AE-B106-4048-BDC7-EF1FB128E003}"/>
              </a:ext>
            </a:extLst>
          </p:cNvPr>
          <p:cNvSpPr>
            <a:spLocks noGrp="1"/>
          </p:cNvSpPr>
          <p:nvPr>
            <p:ph sz="quarter" idx="42" hasCustomPrompt="1"/>
          </p:nvPr>
        </p:nvSpPr>
        <p:spPr>
          <a:xfrm>
            <a:off x="6309361"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Content Placeholder 2">
            <a:extLst>
              <a:ext uri="{FF2B5EF4-FFF2-40B4-BE49-F238E27FC236}">
                <a16:creationId xmlns:a16="http://schemas.microsoft.com/office/drawing/2014/main" id="{75614CD2-364A-423B-B5DE-20059304DA16}"/>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2472725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Content :: Bottom Right No Titles (projected)">
    <p:spTree>
      <p:nvGrpSpPr>
        <p:cNvPr id="1" name=""/>
        <p:cNvGrpSpPr/>
        <p:nvPr/>
      </p:nvGrpSpPr>
      <p:grpSpPr>
        <a:xfrm>
          <a:off x="0" y="0"/>
          <a:ext cx="0" cy="0"/>
          <a:chOff x="0" y="0"/>
          <a:chExt cx="0" cy="0"/>
        </a:xfrm>
      </p:grpSpPr>
      <p:sp>
        <p:nvSpPr>
          <p:cNvPr id="24"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5" name="Text Placeholder 20"/>
          <p:cNvSpPr>
            <a:spLocks noGrp="1"/>
          </p:cNvSpPr>
          <p:nvPr>
            <p:ph type="body" sz="quarter" idx="38" hasCustomPrompt="1"/>
          </p:nvPr>
        </p:nvSpPr>
        <p:spPr>
          <a:xfrm>
            <a:off x="457200" y="3657600"/>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8" name="Text Placeholder 20"/>
          <p:cNvSpPr>
            <a:spLocks noGrp="1"/>
          </p:cNvSpPr>
          <p:nvPr>
            <p:ph type="body" sz="quarter" idx="39" hasCustomPrompt="1"/>
          </p:nvPr>
        </p:nvSpPr>
        <p:spPr>
          <a:xfrm>
            <a:off x="6309361" y="1280159"/>
            <a:ext cx="53949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3" name="Picture 10">
            <a:extLst>
              <a:ext uri="{FF2B5EF4-FFF2-40B4-BE49-F238E27FC236}">
                <a16:creationId xmlns:a16="http://schemas.microsoft.com/office/drawing/2014/main" id="{21B25F82-F6BF-4B6B-9EC3-9971E579D92A}"/>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4" name="Text Placeholder 3">
            <a:extLst>
              <a:ext uri="{FF2B5EF4-FFF2-40B4-BE49-F238E27FC236}">
                <a16:creationId xmlns:a16="http://schemas.microsoft.com/office/drawing/2014/main" id="{4D4EE152-8BFD-4690-9C4D-B630EFAC7FAA}"/>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0787AED2-C655-4783-A02F-D2109582BC9F}"/>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4B5283C7-ADD9-4434-84FC-5A83A1DE7EDF}"/>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0" name="Content Placeholder 2">
            <a:extLst>
              <a:ext uri="{FF2B5EF4-FFF2-40B4-BE49-F238E27FC236}">
                <a16:creationId xmlns:a16="http://schemas.microsoft.com/office/drawing/2014/main" id="{7CC68CB6-0FDE-48D5-9AF5-7D21B864B2DC}"/>
              </a:ext>
            </a:extLst>
          </p:cNvPr>
          <p:cNvSpPr>
            <a:spLocks noGrp="1"/>
          </p:cNvSpPr>
          <p:nvPr>
            <p:ph sz="quarter" idx="37" hasCustomPrompt="1"/>
          </p:nvPr>
        </p:nvSpPr>
        <p:spPr>
          <a:xfrm>
            <a:off x="6309361" y="3657600"/>
            <a:ext cx="5394960" cy="20116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Content Placeholder 2">
            <a:extLst>
              <a:ext uri="{FF2B5EF4-FFF2-40B4-BE49-F238E27FC236}">
                <a16:creationId xmlns:a16="http://schemas.microsoft.com/office/drawing/2014/main" id="{C6E21689-20DF-4BF1-ADD8-7D2714A9EB70}"/>
              </a:ext>
            </a:extLst>
          </p:cNvPr>
          <p:cNvSpPr>
            <a:spLocks noGrp="1"/>
          </p:cNvSpPr>
          <p:nvPr>
            <p:ph sz="quarter" idx="41" hasCustomPrompt="1"/>
          </p:nvPr>
        </p:nvSpPr>
        <p:spPr>
          <a:xfrm>
            <a:off x="6309361"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Content Placeholder 2">
            <a:extLst>
              <a:ext uri="{FF2B5EF4-FFF2-40B4-BE49-F238E27FC236}">
                <a16:creationId xmlns:a16="http://schemas.microsoft.com/office/drawing/2014/main" id="{71A2C631-C04C-4ED9-AB5C-FC2B63B58634}"/>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Content Placeholder 2">
            <a:extLst>
              <a:ext uri="{FF2B5EF4-FFF2-40B4-BE49-F238E27FC236}">
                <a16:creationId xmlns:a16="http://schemas.microsoft.com/office/drawing/2014/main" id="{124D24E4-771A-4270-B62E-E4D464BC7256}"/>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964882925"/>
      </p:ext>
    </p:extLst>
  </p:cSld>
  <p:clrMapOvr>
    <a:masterClrMapping/>
  </p:clrMapOvr>
  <p:extLst>
    <p:ext uri="{DCECCB84-F9BA-43D5-87BE-67443E8EF086}">
      <p15:sldGuideLst xmlns:p15="http://schemas.microsoft.com/office/powerpoint/2012/main">
        <p15:guide id="1" orient="horz" pos="2084">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 Content :: Left with No Titles (projected)">
    <p:spTree>
      <p:nvGrpSpPr>
        <p:cNvPr id="1" name=""/>
        <p:cNvGrpSpPr/>
        <p:nvPr/>
      </p:nvGrpSpPr>
      <p:grpSpPr>
        <a:xfrm>
          <a:off x="0" y="0"/>
          <a:ext cx="0" cy="0"/>
          <a:chOff x="0" y="0"/>
          <a:chExt cx="0" cy="0"/>
        </a:xfrm>
      </p:grpSpPr>
      <p:sp>
        <p:nvSpPr>
          <p:cNvPr id="20"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1" name="Text Placeholder 20"/>
          <p:cNvSpPr>
            <a:spLocks noGrp="1"/>
          </p:cNvSpPr>
          <p:nvPr>
            <p:ph type="body" sz="quarter" idx="39" hasCustomPrompt="1"/>
          </p:nvPr>
        </p:nvSpPr>
        <p:spPr>
          <a:xfrm>
            <a:off x="8129016" y="1276141"/>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3"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2" name="Text Placeholder 20"/>
          <p:cNvSpPr>
            <a:spLocks noGrp="1"/>
          </p:cNvSpPr>
          <p:nvPr>
            <p:ph type="body" sz="quarter" idx="41" hasCustomPrompt="1"/>
          </p:nvPr>
        </p:nvSpPr>
        <p:spPr>
          <a:xfrm>
            <a:off x="8129016" y="365760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5" name="Picture 10">
            <a:extLst>
              <a:ext uri="{FF2B5EF4-FFF2-40B4-BE49-F238E27FC236}">
                <a16:creationId xmlns:a16="http://schemas.microsoft.com/office/drawing/2014/main" id="{E0B82370-9FA2-4EB2-87C9-1A9B00C09F0F}"/>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6" name="Text Placeholder 3">
            <a:extLst>
              <a:ext uri="{FF2B5EF4-FFF2-40B4-BE49-F238E27FC236}">
                <a16:creationId xmlns:a16="http://schemas.microsoft.com/office/drawing/2014/main" id="{1831DF2D-9859-4701-AB26-EC8EC0E46B7A}"/>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ADE03C0C-A84A-4DB0-B0C5-1CE6B697977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6" name="Text Placeholder 3">
            <a:extLst>
              <a:ext uri="{FF2B5EF4-FFF2-40B4-BE49-F238E27FC236}">
                <a16:creationId xmlns:a16="http://schemas.microsoft.com/office/drawing/2014/main" id="{1B2DF5A3-FE32-479F-B4DD-60ECBBCB0A52}"/>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9" name="Content Placeholder 2">
            <a:extLst>
              <a:ext uri="{FF2B5EF4-FFF2-40B4-BE49-F238E27FC236}">
                <a16:creationId xmlns:a16="http://schemas.microsoft.com/office/drawing/2014/main" id="{F3B2290D-F706-47AC-B0A0-E01313883691}"/>
              </a:ext>
            </a:extLst>
          </p:cNvPr>
          <p:cNvSpPr>
            <a:spLocks noGrp="1"/>
          </p:cNvSpPr>
          <p:nvPr>
            <p:ph sz="quarter" idx="30"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Content Placeholder 2">
            <a:extLst>
              <a:ext uri="{FF2B5EF4-FFF2-40B4-BE49-F238E27FC236}">
                <a16:creationId xmlns:a16="http://schemas.microsoft.com/office/drawing/2014/main" id="{39D8D889-E711-43C2-9354-B97F60D4184A}"/>
              </a:ext>
            </a:extLst>
          </p:cNvPr>
          <p:cNvSpPr>
            <a:spLocks noGrp="1"/>
          </p:cNvSpPr>
          <p:nvPr>
            <p:ph sz="quarter" idx="33"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Content Placeholder 2">
            <a:extLst>
              <a:ext uri="{FF2B5EF4-FFF2-40B4-BE49-F238E27FC236}">
                <a16:creationId xmlns:a16="http://schemas.microsoft.com/office/drawing/2014/main" id="{B9C776E3-6252-4DA5-8AAE-AF484AC8F732}"/>
              </a:ext>
            </a:extLst>
          </p:cNvPr>
          <p:cNvSpPr>
            <a:spLocks noGrp="1"/>
          </p:cNvSpPr>
          <p:nvPr>
            <p:ph sz="quarter" idx="34" hasCustomPrompt="1"/>
          </p:nvPr>
        </p:nvSpPr>
        <p:spPr>
          <a:xfrm>
            <a:off x="8129016"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9" name="Content Placeholder 2">
            <a:extLst>
              <a:ext uri="{FF2B5EF4-FFF2-40B4-BE49-F238E27FC236}">
                <a16:creationId xmlns:a16="http://schemas.microsoft.com/office/drawing/2014/main" id="{7DB41A0A-1E25-4AB5-876A-E68B1AB95531}"/>
              </a:ext>
            </a:extLst>
          </p:cNvPr>
          <p:cNvSpPr>
            <a:spLocks noGrp="1"/>
          </p:cNvSpPr>
          <p:nvPr>
            <p:ph sz="quarter" idx="37" hasCustomPrompt="1"/>
          </p:nvPr>
        </p:nvSpPr>
        <p:spPr>
          <a:xfrm>
            <a:off x="8129016"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0" name="Content Placeholder 2">
            <a:extLst>
              <a:ext uri="{FF2B5EF4-FFF2-40B4-BE49-F238E27FC236}">
                <a16:creationId xmlns:a16="http://schemas.microsoft.com/office/drawing/2014/main" id="{F907B011-A7FD-46BA-B168-7CD51BBE590C}"/>
              </a:ext>
            </a:extLst>
          </p:cNvPr>
          <p:cNvSpPr>
            <a:spLocks noGrp="1"/>
          </p:cNvSpPr>
          <p:nvPr>
            <p:ph sz="quarter" idx="38" hasCustomPrompt="1"/>
          </p:nvPr>
        </p:nvSpPr>
        <p:spPr>
          <a:xfrm>
            <a:off x="457200" y="1280160"/>
            <a:ext cx="35661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8194136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 Content :: Right with No Titles (projected)">
    <p:spTree>
      <p:nvGrpSpPr>
        <p:cNvPr id="1" name=""/>
        <p:cNvGrpSpPr/>
        <p:nvPr/>
      </p:nvGrpSpPr>
      <p:grpSpPr>
        <a:xfrm>
          <a:off x="0" y="0"/>
          <a:ext cx="0" cy="0"/>
          <a:chOff x="0" y="0"/>
          <a:chExt cx="0" cy="0"/>
        </a:xfrm>
      </p:grpSpPr>
      <p:sp>
        <p:nvSpPr>
          <p:cNvPr id="20"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1"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2" name="Text Placeholder 20"/>
          <p:cNvSpPr>
            <a:spLocks noGrp="1"/>
          </p:cNvSpPr>
          <p:nvPr>
            <p:ph type="body" sz="quarter" idx="43" hasCustomPrompt="1"/>
          </p:nvPr>
        </p:nvSpPr>
        <p:spPr>
          <a:xfrm>
            <a:off x="457200" y="128016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9" name="Text Placeholder 20"/>
          <p:cNvSpPr>
            <a:spLocks noGrp="1"/>
          </p:cNvSpPr>
          <p:nvPr>
            <p:ph type="body" sz="quarter" idx="44" hasCustomPrompt="1"/>
          </p:nvPr>
        </p:nvSpPr>
        <p:spPr>
          <a:xfrm>
            <a:off x="457200" y="365760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5" name="Picture 10">
            <a:extLst>
              <a:ext uri="{FF2B5EF4-FFF2-40B4-BE49-F238E27FC236}">
                <a16:creationId xmlns:a16="http://schemas.microsoft.com/office/drawing/2014/main" id="{3D64931F-57A9-44D0-9A91-802C7271FCE4}"/>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6" name="Text Placeholder 3">
            <a:extLst>
              <a:ext uri="{FF2B5EF4-FFF2-40B4-BE49-F238E27FC236}">
                <a16:creationId xmlns:a16="http://schemas.microsoft.com/office/drawing/2014/main" id="{FA0F306E-D9B6-4EAA-BAFA-1DFB79CB711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D262909A-F080-491A-BE6F-AD33D27383D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9" name="Text Placeholder 3">
            <a:extLst>
              <a:ext uri="{FF2B5EF4-FFF2-40B4-BE49-F238E27FC236}">
                <a16:creationId xmlns:a16="http://schemas.microsoft.com/office/drawing/2014/main" id="{592ABF55-A507-418B-ADE7-D7584214059F}"/>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3" name="Content Placeholder 2">
            <a:extLst>
              <a:ext uri="{FF2B5EF4-FFF2-40B4-BE49-F238E27FC236}">
                <a16:creationId xmlns:a16="http://schemas.microsoft.com/office/drawing/2014/main" id="{2D790F98-6B2C-4A6E-984D-8EDDF17DF594}"/>
              </a:ext>
            </a:extLst>
          </p:cNvPr>
          <p:cNvSpPr>
            <a:spLocks noGrp="1"/>
          </p:cNvSpPr>
          <p:nvPr>
            <p:ph sz="quarter" idx="30" hasCustomPrompt="1"/>
          </p:nvPr>
        </p:nvSpPr>
        <p:spPr>
          <a:xfrm>
            <a:off x="45720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tabLst/>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Content Placeholder 2">
            <a:extLst>
              <a:ext uri="{FF2B5EF4-FFF2-40B4-BE49-F238E27FC236}">
                <a16:creationId xmlns:a16="http://schemas.microsoft.com/office/drawing/2014/main" id="{E55E440B-1F4F-48B8-ACC8-CA7CF0194941}"/>
              </a:ext>
            </a:extLst>
          </p:cNvPr>
          <p:cNvSpPr>
            <a:spLocks noGrp="1"/>
          </p:cNvSpPr>
          <p:nvPr>
            <p:ph sz="quarter" idx="33" hasCustomPrompt="1"/>
          </p:nvPr>
        </p:nvSpPr>
        <p:spPr>
          <a:xfrm>
            <a:off x="457200"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6" name="Content Placeholder 2">
            <a:extLst>
              <a:ext uri="{FF2B5EF4-FFF2-40B4-BE49-F238E27FC236}">
                <a16:creationId xmlns:a16="http://schemas.microsoft.com/office/drawing/2014/main" id="{DF2772D9-91E1-428F-A4E2-E75CE7EBB59C}"/>
              </a:ext>
            </a:extLst>
          </p:cNvPr>
          <p:cNvSpPr>
            <a:spLocks noGrp="1"/>
          </p:cNvSpPr>
          <p:nvPr>
            <p:ph sz="quarter" idx="38" hasCustomPrompt="1"/>
          </p:nvPr>
        </p:nvSpPr>
        <p:spPr>
          <a:xfrm>
            <a:off x="8129016" y="1280160"/>
            <a:ext cx="35661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8" name="Content Placeholder 2">
            <a:extLst>
              <a:ext uri="{FF2B5EF4-FFF2-40B4-BE49-F238E27FC236}">
                <a16:creationId xmlns:a16="http://schemas.microsoft.com/office/drawing/2014/main" id="{05F99FB1-2BEA-423C-BD9A-B8F8A1265778}"/>
              </a:ext>
            </a:extLst>
          </p:cNvPr>
          <p:cNvSpPr>
            <a:spLocks noGrp="1"/>
          </p:cNvSpPr>
          <p:nvPr>
            <p:ph sz="quarter" idx="45"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0" name="Content Placeholder 2">
            <a:extLst>
              <a:ext uri="{FF2B5EF4-FFF2-40B4-BE49-F238E27FC236}">
                <a16:creationId xmlns:a16="http://schemas.microsoft.com/office/drawing/2014/main" id="{AD4DA54C-6259-4DC0-B124-0460AC9364F3}"/>
              </a:ext>
            </a:extLst>
          </p:cNvPr>
          <p:cNvSpPr>
            <a:spLocks noGrp="1"/>
          </p:cNvSpPr>
          <p:nvPr>
            <p:ph sz="quarter" idx="46"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301152899"/>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Content with Titles (projected)">
    <p:spTree>
      <p:nvGrpSpPr>
        <p:cNvPr id="1" name=""/>
        <p:cNvGrpSpPr/>
        <p:nvPr/>
      </p:nvGrpSpPr>
      <p:grpSpPr>
        <a:xfrm>
          <a:off x="0" y="0"/>
          <a:ext cx="0" cy="0"/>
          <a:chOff x="0" y="0"/>
          <a:chExt cx="0" cy="0"/>
        </a:xfrm>
      </p:grpSpPr>
      <p:sp>
        <p:nvSpPr>
          <p:cNvPr id="23"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4" name="Text Placeholder 20"/>
          <p:cNvSpPr>
            <a:spLocks noGrp="1"/>
          </p:cNvSpPr>
          <p:nvPr>
            <p:ph type="body" sz="quarter" idx="39" hasCustomPrompt="1"/>
          </p:nvPr>
        </p:nvSpPr>
        <p:spPr>
          <a:xfrm>
            <a:off x="8129016" y="1276141"/>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9"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3" name="Text Placeholder 20"/>
          <p:cNvSpPr>
            <a:spLocks noGrp="1"/>
          </p:cNvSpPr>
          <p:nvPr>
            <p:ph type="body" sz="quarter" idx="42" hasCustomPrompt="1"/>
          </p:nvPr>
        </p:nvSpPr>
        <p:spPr>
          <a:xfrm>
            <a:off x="8129016" y="365760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8" name="Text Placeholder 20"/>
          <p:cNvSpPr>
            <a:spLocks noGrp="1"/>
          </p:cNvSpPr>
          <p:nvPr>
            <p:ph type="body" sz="quarter" idx="43" hasCustomPrompt="1"/>
          </p:nvPr>
        </p:nvSpPr>
        <p:spPr>
          <a:xfrm>
            <a:off x="457200" y="128016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9" name="Text Placeholder 20"/>
          <p:cNvSpPr>
            <a:spLocks noGrp="1"/>
          </p:cNvSpPr>
          <p:nvPr>
            <p:ph type="body" sz="quarter" idx="44" hasCustomPrompt="1"/>
          </p:nvPr>
        </p:nvSpPr>
        <p:spPr>
          <a:xfrm>
            <a:off x="457200" y="3657600"/>
            <a:ext cx="356616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8" name="Picture 10">
            <a:extLst>
              <a:ext uri="{FF2B5EF4-FFF2-40B4-BE49-F238E27FC236}">
                <a16:creationId xmlns:a16="http://schemas.microsoft.com/office/drawing/2014/main" id="{A8950FA7-6D72-4415-AF9D-74E500C4368B}"/>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9" name="Text Placeholder 3">
            <a:extLst>
              <a:ext uri="{FF2B5EF4-FFF2-40B4-BE49-F238E27FC236}">
                <a16:creationId xmlns:a16="http://schemas.microsoft.com/office/drawing/2014/main" id="{28D3295E-EA20-4CC6-B327-7CE1E936DD67}"/>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8ADA3640-399A-4367-8F6A-BD909DB07E4D}"/>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1" name="Text Placeholder 3">
            <a:extLst>
              <a:ext uri="{FF2B5EF4-FFF2-40B4-BE49-F238E27FC236}">
                <a16:creationId xmlns:a16="http://schemas.microsoft.com/office/drawing/2014/main" id="{08E6384A-49BA-4CE4-AA41-578887930AE1}"/>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8" name="Content Placeholder 2">
            <a:extLst>
              <a:ext uri="{FF2B5EF4-FFF2-40B4-BE49-F238E27FC236}">
                <a16:creationId xmlns:a16="http://schemas.microsoft.com/office/drawing/2014/main" id="{6FF8F114-3AFC-4DB6-B614-AF12CF19CF7D}"/>
              </a:ext>
            </a:extLst>
          </p:cNvPr>
          <p:cNvSpPr>
            <a:spLocks noGrp="1"/>
          </p:cNvSpPr>
          <p:nvPr>
            <p:ph sz="quarter" idx="30" hasCustomPrompt="1"/>
          </p:nvPr>
        </p:nvSpPr>
        <p:spPr>
          <a:xfrm>
            <a:off x="45720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tabLst/>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1" name="Content Placeholder 2">
            <a:extLst>
              <a:ext uri="{FF2B5EF4-FFF2-40B4-BE49-F238E27FC236}">
                <a16:creationId xmlns:a16="http://schemas.microsoft.com/office/drawing/2014/main" id="{D799ACEC-0162-4784-92A3-62E2D7C23077}"/>
              </a:ext>
            </a:extLst>
          </p:cNvPr>
          <p:cNvSpPr>
            <a:spLocks noGrp="1"/>
          </p:cNvSpPr>
          <p:nvPr>
            <p:ph sz="quarter" idx="33" hasCustomPrompt="1"/>
          </p:nvPr>
        </p:nvSpPr>
        <p:spPr>
          <a:xfrm>
            <a:off x="457200"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2" name="Content Placeholder 2">
            <a:extLst>
              <a:ext uri="{FF2B5EF4-FFF2-40B4-BE49-F238E27FC236}">
                <a16:creationId xmlns:a16="http://schemas.microsoft.com/office/drawing/2014/main" id="{6A240C74-ED56-434C-B347-C8B60CD2B46B}"/>
              </a:ext>
            </a:extLst>
          </p:cNvPr>
          <p:cNvSpPr>
            <a:spLocks noGrp="1"/>
          </p:cNvSpPr>
          <p:nvPr>
            <p:ph sz="quarter" idx="45"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5" name="Content Placeholder 2">
            <a:extLst>
              <a:ext uri="{FF2B5EF4-FFF2-40B4-BE49-F238E27FC236}">
                <a16:creationId xmlns:a16="http://schemas.microsoft.com/office/drawing/2014/main" id="{24081006-5554-4C9B-A09B-3083565E9547}"/>
              </a:ext>
            </a:extLst>
          </p:cNvPr>
          <p:cNvSpPr>
            <a:spLocks noGrp="1"/>
          </p:cNvSpPr>
          <p:nvPr>
            <p:ph sz="quarter" idx="46"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6" name="Content Placeholder 2">
            <a:extLst>
              <a:ext uri="{FF2B5EF4-FFF2-40B4-BE49-F238E27FC236}">
                <a16:creationId xmlns:a16="http://schemas.microsoft.com/office/drawing/2014/main" id="{A9D77D1C-931B-4CC2-8033-352CA84D33B0}"/>
              </a:ext>
            </a:extLst>
          </p:cNvPr>
          <p:cNvSpPr>
            <a:spLocks noGrp="1"/>
          </p:cNvSpPr>
          <p:nvPr>
            <p:ph sz="quarter" idx="34" hasCustomPrompt="1"/>
          </p:nvPr>
        </p:nvSpPr>
        <p:spPr>
          <a:xfrm>
            <a:off x="8129016"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7" name="Content Placeholder 2">
            <a:extLst>
              <a:ext uri="{FF2B5EF4-FFF2-40B4-BE49-F238E27FC236}">
                <a16:creationId xmlns:a16="http://schemas.microsoft.com/office/drawing/2014/main" id="{2D236251-23D5-419F-87D4-F1525F8E5B6F}"/>
              </a:ext>
            </a:extLst>
          </p:cNvPr>
          <p:cNvSpPr>
            <a:spLocks noGrp="1"/>
          </p:cNvSpPr>
          <p:nvPr>
            <p:ph sz="quarter" idx="37" hasCustomPrompt="1"/>
          </p:nvPr>
        </p:nvSpPr>
        <p:spPr>
          <a:xfrm>
            <a:off x="8129016"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49029"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7340432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 H Content :: Bottom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44" hasCustomPrompt="1"/>
          </p:nvPr>
        </p:nvSpPr>
        <p:spPr>
          <a:xfrm>
            <a:off x="457200" y="3639312"/>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9" name="Picture 10">
            <a:extLst>
              <a:ext uri="{FF2B5EF4-FFF2-40B4-BE49-F238E27FC236}">
                <a16:creationId xmlns:a16="http://schemas.microsoft.com/office/drawing/2014/main" id="{6E718E35-367A-4969-A9F6-D480A3974B90}"/>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0" name="Text Placeholder 3">
            <a:extLst>
              <a:ext uri="{FF2B5EF4-FFF2-40B4-BE49-F238E27FC236}">
                <a16:creationId xmlns:a16="http://schemas.microsoft.com/office/drawing/2014/main" id="{01C5180D-92DE-4594-80B6-B4EDE69DF164}"/>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D170F179-D683-4D16-9CC0-42C2BE4B75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AFBD48A9-AF49-4E14-9924-6F5D517C950F}"/>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A12EE3B2-809D-4142-A448-5D5D03682567}"/>
              </a:ext>
            </a:extLst>
          </p:cNvPr>
          <p:cNvSpPr>
            <a:spLocks noGrp="1"/>
          </p:cNvSpPr>
          <p:nvPr>
            <p:ph sz="quarter" idx="27" hasCustomPrompt="1"/>
          </p:nvPr>
        </p:nvSpPr>
        <p:spPr>
          <a:xfrm>
            <a:off x="457200" y="1280160"/>
            <a:ext cx="1014984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1B88DA83-AD65-4186-8233-43442B7DE55C}"/>
              </a:ext>
            </a:extLst>
          </p:cNvPr>
          <p:cNvSpPr>
            <a:spLocks noGrp="1"/>
          </p:cNvSpPr>
          <p:nvPr>
            <p:ph sz="quarter" idx="28" hasCustomPrompt="1"/>
          </p:nvPr>
        </p:nvSpPr>
        <p:spPr>
          <a:xfrm>
            <a:off x="457200" y="4206240"/>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8128541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9" name="Picture 10">
            <a:extLst>
              <a:ext uri="{FF2B5EF4-FFF2-40B4-BE49-F238E27FC236}">
                <a16:creationId xmlns:a16="http://schemas.microsoft.com/office/drawing/2014/main" id="{D82A41FA-1A79-4CD0-8DDC-F40F3AC9F15C}"/>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0" name="Text Placeholder 3">
            <a:extLst>
              <a:ext uri="{FF2B5EF4-FFF2-40B4-BE49-F238E27FC236}">
                <a16:creationId xmlns:a16="http://schemas.microsoft.com/office/drawing/2014/main" id="{C86144EA-516B-4715-A580-C84B50C08808}"/>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Slide Number Placeholder 9">
            <a:extLst>
              <a:ext uri="{FF2B5EF4-FFF2-40B4-BE49-F238E27FC236}">
                <a16:creationId xmlns:a16="http://schemas.microsoft.com/office/drawing/2014/main" id="{53D33763-326F-4530-AF76-CC64641ACC34}"/>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D5638773-6AFC-4498-83F7-CA9406444B77}"/>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DC7DCFF2-5867-4E6F-A164-E56D942C3EA8}"/>
              </a:ext>
            </a:extLst>
          </p:cNvPr>
          <p:cNvSpPr>
            <a:spLocks noGrp="1"/>
          </p:cNvSpPr>
          <p:nvPr>
            <p:ph sz="quarter" idx="28" hasCustomPrompt="1"/>
          </p:nvPr>
        </p:nvSpPr>
        <p:spPr>
          <a:xfrm>
            <a:off x="457200" y="1828800"/>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75B2F693-820E-4DC8-9332-76F8E4A28539}"/>
              </a:ext>
            </a:extLst>
          </p:cNvPr>
          <p:cNvSpPr>
            <a:spLocks noGrp="1"/>
          </p:cNvSpPr>
          <p:nvPr>
            <p:ph sz="quarter" idx="30" hasCustomPrompt="1"/>
          </p:nvPr>
        </p:nvSpPr>
        <p:spPr>
          <a:xfrm>
            <a:off x="457200" y="3657600"/>
            <a:ext cx="1014984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6004659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H Content with Titles (projected)">
    <p:spTree>
      <p:nvGrpSpPr>
        <p:cNvPr id="1" name=""/>
        <p:cNvGrpSpPr/>
        <p:nvPr/>
      </p:nvGrpSpPr>
      <p:grpSpPr>
        <a:xfrm>
          <a:off x="0" y="0"/>
          <a:ext cx="0" cy="0"/>
          <a:chOff x="0" y="0"/>
          <a:chExt cx="0" cy="0"/>
        </a:xfrm>
      </p:grpSpPr>
      <p:sp>
        <p:nvSpPr>
          <p:cNvPr id="17"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8" name="Text Placeholder 20"/>
          <p:cNvSpPr>
            <a:spLocks noGrp="1"/>
          </p:cNvSpPr>
          <p:nvPr>
            <p:ph type="body" sz="quarter" idx="44" hasCustomPrompt="1"/>
          </p:nvPr>
        </p:nvSpPr>
        <p:spPr>
          <a:xfrm>
            <a:off x="457200" y="3733800"/>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0" name="Picture 10">
            <a:extLst>
              <a:ext uri="{FF2B5EF4-FFF2-40B4-BE49-F238E27FC236}">
                <a16:creationId xmlns:a16="http://schemas.microsoft.com/office/drawing/2014/main" id="{8A676B4C-824B-42CD-B098-BA889B4D236B}"/>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1" name="Text Placeholder 3">
            <a:extLst>
              <a:ext uri="{FF2B5EF4-FFF2-40B4-BE49-F238E27FC236}">
                <a16:creationId xmlns:a16="http://schemas.microsoft.com/office/drawing/2014/main" id="{49CE2C01-4E1C-4FB5-8C19-96ECC3785B7F}"/>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29FF76CC-EEBB-45BF-B5F4-26E929AD2D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785DEAA6-BA1A-4A8D-B3C8-6FEC7D0640DF}"/>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Content Placeholder 2">
            <a:extLst>
              <a:ext uri="{FF2B5EF4-FFF2-40B4-BE49-F238E27FC236}">
                <a16:creationId xmlns:a16="http://schemas.microsoft.com/office/drawing/2014/main" id="{6068EFA8-19E6-4737-B0E3-FC91D45BD5AC}"/>
              </a:ext>
            </a:extLst>
          </p:cNvPr>
          <p:cNvSpPr>
            <a:spLocks noGrp="1"/>
          </p:cNvSpPr>
          <p:nvPr>
            <p:ph sz="quarter" idx="28" hasCustomPrompt="1"/>
          </p:nvPr>
        </p:nvSpPr>
        <p:spPr>
          <a:xfrm>
            <a:off x="457200" y="1838332"/>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4D1C35C7-5403-4606-AB89-0B4D2888A5C5}"/>
              </a:ext>
            </a:extLst>
          </p:cNvPr>
          <p:cNvSpPr>
            <a:spLocks noGrp="1"/>
          </p:cNvSpPr>
          <p:nvPr>
            <p:ph sz="quarter" idx="45" hasCustomPrompt="1"/>
          </p:nvPr>
        </p:nvSpPr>
        <p:spPr>
          <a:xfrm>
            <a:off x="457200" y="4291968"/>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6089948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 Table medium (print)">
    <p:spTree>
      <p:nvGrpSpPr>
        <p:cNvPr id="1" name=""/>
        <p:cNvGrpSpPr/>
        <p:nvPr/>
      </p:nvGrpSpPr>
      <p:grpSpPr>
        <a:xfrm>
          <a:off x="0" y="0"/>
          <a:ext cx="0" cy="0"/>
          <a:chOff x="0" y="0"/>
          <a:chExt cx="0" cy="0"/>
        </a:xfrm>
      </p:grpSpPr>
      <p:sp>
        <p:nvSpPr>
          <p:cNvPr id="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 name="Table Placeholder 2"/>
          <p:cNvSpPr>
            <a:spLocks noGrp="1"/>
          </p:cNvSpPr>
          <p:nvPr>
            <p:ph type="tbl" sz="quarter" idx="24"/>
          </p:nvPr>
        </p:nvSpPr>
        <p:spPr>
          <a:xfrm>
            <a:off x="457200" y="1737363"/>
            <a:ext cx="5394960" cy="3976687"/>
          </a:xfrm>
          <a:prstGeom prst="rect">
            <a:avLst/>
          </a:prstGeom>
        </p:spPr>
        <p:txBody>
          <a:bodyPr lIns="0" tIns="0" rIns="0" bIns="0"/>
          <a:lstStyle>
            <a:lvl1pPr marL="0" indent="0">
              <a:buNone/>
              <a:defRPr sz="1000"/>
            </a:lvl1pPr>
          </a:lstStyle>
          <a:p>
            <a:r>
              <a:rPr lang="en-US" dirty="0"/>
              <a:t>Click icon to add table</a:t>
            </a:r>
          </a:p>
        </p:txBody>
      </p:sp>
      <p:sp>
        <p:nvSpPr>
          <p:cNvPr id="11" name="Table Placeholder 2"/>
          <p:cNvSpPr>
            <a:spLocks noGrp="1"/>
          </p:cNvSpPr>
          <p:nvPr>
            <p:ph type="tbl" sz="quarter" idx="25"/>
          </p:nvPr>
        </p:nvSpPr>
        <p:spPr>
          <a:xfrm>
            <a:off x="6309361" y="1737363"/>
            <a:ext cx="5394960" cy="3976687"/>
          </a:xfrm>
          <a:prstGeom prst="rect">
            <a:avLst/>
          </a:prstGeom>
        </p:spPr>
        <p:txBody>
          <a:bodyPr lIns="0" tIns="0" rIns="0" bIns="0"/>
          <a:lstStyle>
            <a:lvl1pPr marL="0" indent="0">
              <a:buNone/>
              <a:defRPr sz="1000"/>
            </a:lvl1pPr>
          </a:lstStyle>
          <a:p>
            <a:r>
              <a:rPr lang="en-US" dirty="0"/>
              <a:t>Click icon to add table</a:t>
            </a:r>
          </a:p>
        </p:txBody>
      </p:sp>
      <p:sp>
        <p:nvSpPr>
          <p:cNvPr id="9" name="Text Placeholder 3">
            <a:extLst>
              <a:ext uri="{FF2B5EF4-FFF2-40B4-BE49-F238E27FC236}">
                <a16:creationId xmlns:a16="http://schemas.microsoft.com/office/drawing/2014/main" id="{F9903F90-46F1-4E09-A785-626256AF4EA3}"/>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0" name="Picture 9">
            <a:extLst>
              <a:ext uri="{FF2B5EF4-FFF2-40B4-BE49-F238E27FC236}">
                <a16:creationId xmlns:a16="http://schemas.microsoft.com/office/drawing/2014/main" id="{2CABF8F8-A4C5-40E5-9B21-61F5D6F70430}"/>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2" name="Slide Number Placeholder 9">
            <a:extLst>
              <a:ext uri="{FF2B5EF4-FFF2-40B4-BE49-F238E27FC236}">
                <a16:creationId xmlns:a16="http://schemas.microsoft.com/office/drawing/2014/main" id="{2805E174-C1A1-4B30-9929-6E0462B39BA4}"/>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78A4F4B4-4B7D-4E3B-A250-D1EF0E6B36D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682894766"/>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 Table w/subhead (print)">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455677" y="1828803"/>
            <a:ext cx="5394960" cy="2281797"/>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0" name="Table Placeholder 2"/>
          <p:cNvSpPr>
            <a:spLocks noGrp="1"/>
          </p:cNvSpPr>
          <p:nvPr>
            <p:ph type="tbl" sz="quarter" idx="17"/>
          </p:nvPr>
        </p:nvSpPr>
        <p:spPr>
          <a:xfrm>
            <a:off x="6309361" y="1828803"/>
            <a:ext cx="5394960" cy="2281797"/>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15" name="Text Placeholder 20"/>
          <p:cNvSpPr>
            <a:spLocks noGrp="1"/>
          </p:cNvSpPr>
          <p:nvPr>
            <p:ph type="body" sz="quarter" idx="10" hasCustomPrompt="1"/>
          </p:nvPr>
        </p:nvSpPr>
        <p:spPr>
          <a:xfrm>
            <a:off x="455677"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1" name="Text Placeholder 3">
            <a:extLst>
              <a:ext uri="{FF2B5EF4-FFF2-40B4-BE49-F238E27FC236}">
                <a16:creationId xmlns:a16="http://schemas.microsoft.com/office/drawing/2014/main" id="{0E8F4724-FEF0-4856-B65B-AF0CB798B867}"/>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2" name="Picture 11">
            <a:extLst>
              <a:ext uri="{FF2B5EF4-FFF2-40B4-BE49-F238E27FC236}">
                <a16:creationId xmlns:a16="http://schemas.microsoft.com/office/drawing/2014/main" id="{38E5C619-F608-4143-A0E7-ED9EDF80B869}"/>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3" name="Slide Number Placeholder 9">
            <a:extLst>
              <a:ext uri="{FF2B5EF4-FFF2-40B4-BE49-F238E27FC236}">
                <a16:creationId xmlns:a16="http://schemas.microsoft.com/office/drawing/2014/main" id="{A77A284B-0E3B-4968-BF65-FE766BCCA8D6}"/>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FBC3F3F2-6862-42A8-90DA-AC51360A94A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10" name="Text Placeholder 20"/>
          <p:cNvSpPr>
            <a:spLocks noGrp="1"/>
          </p:cNvSpPr>
          <p:nvPr>
            <p:ph type="body" sz="quarter" idx="19" hasCustomPrompt="1"/>
          </p:nvPr>
        </p:nvSpPr>
        <p:spPr>
          <a:xfrm>
            <a:off x="457200" y="1691640"/>
            <a:ext cx="5394960" cy="135784"/>
          </a:xfrm>
          <a:prstGeom prst="rect">
            <a:avLst/>
          </a:prstGeom>
        </p:spPr>
        <p:txBody>
          <a:bodyPr lIns="0" tIns="0" rIns="0" bIns="0"/>
          <a:lstStyle>
            <a:lvl1pPr marL="0" indent="0">
              <a:lnSpc>
                <a:spcPts val="1059"/>
              </a:lnSpc>
              <a:spcAft>
                <a:spcPts val="0"/>
              </a:spcAft>
              <a:buNone/>
              <a:defRPr sz="1000" b="1" baseline="0">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Tree>
    <p:extLst>
      <p:ext uri="{BB962C8B-B14F-4D97-AF65-F5344CB8AC3E}">
        <p14:creationId xmlns:p14="http://schemas.microsoft.com/office/powerpoint/2010/main" val="3550250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Table title only ">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548762294"/>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2 Table (print)">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7824D492-E6DF-4E3E-94D3-5621BF883330}"/>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6B9E88E6-488E-4431-8D2B-2ED58767442D}"/>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25" name="Table Placeholder 2"/>
          <p:cNvSpPr>
            <a:spLocks noGrp="1"/>
          </p:cNvSpPr>
          <p:nvPr>
            <p:ph type="tbl" sz="quarter" idx="21"/>
          </p:nvPr>
        </p:nvSpPr>
        <p:spPr>
          <a:xfrm>
            <a:off x="6309361" y="3224032"/>
            <a:ext cx="5394960" cy="1280160"/>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0" name="Table Placeholder 2"/>
          <p:cNvSpPr>
            <a:spLocks noGrp="1"/>
          </p:cNvSpPr>
          <p:nvPr>
            <p:ph type="tbl" sz="quarter" idx="17"/>
          </p:nvPr>
        </p:nvSpPr>
        <p:spPr>
          <a:xfrm>
            <a:off x="6309361" y="1740802"/>
            <a:ext cx="5394960" cy="1280160"/>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3" name="Table Placeholder 2"/>
          <p:cNvSpPr>
            <a:spLocks noGrp="1"/>
          </p:cNvSpPr>
          <p:nvPr>
            <p:ph type="tbl" sz="quarter" idx="16"/>
          </p:nvPr>
        </p:nvSpPr>
        <p:spPr>
          <a:xfrm>
            <a:off x="457200" y="1740802"/>
            <a:ext cx="5394960" cy="2763390"/>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18" name="Text Placeholder 20"/>
          <p:cNvSpPr>
            <a:spLocks noGrp="1"/>
          </p:cNvSpPr>
          <p:nvPr>
            <p:ph type="body" sz="quarter" idx="10" hasCustomPrompt="1"/>
          </p:nvPr>
        </p:nvSpPr>
        <p:spPr>
          <a:xfrm>
            <a:off x="457202"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E8B11B09-288B-4555-B972-61E0D302D115}"/>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4" name="Picture 14">
            <a:extLst>
              <a:ext uri="{FF2B5EF4-FFF2-40B4-BE49-F238E27FC236}">
                <a16:creationId xmlns:a16="http://schemas.microsoft.com/office/drawing/2014/main" id="{C322495F-4BEC-407A-A8F3-72D8F7D3A169}"/>
              </a:ext>
            </a:extLst>
          </p:cNvPr>
          <p:cNvPicPr>
            <a:picLocks noChangeAspect="1"/>
          </p:cNvPicPr>
          <p:nvPr userDrawn="1"/>
        </p:nvPicPr>
        <p:blipFill rotWithShape="1">
          <a:blip r:embed="rId2"/>
          <a:stretch/>
        </p:blipFill>
        <p:spPr>
          <a:xfrm>
            <a:off x="10145258" y="91440"/>
            <a:ext cx="1788753" cy="659070"/>
          </a:xfrm>
          <a:prstGeom prst="rect">
            <a:avLst/>
          </a:prstGeom>
        </p:spPr>
      </p:pic>
    </p:spTree>
    <p:extLst>
      <p:ext uri="{BB962C8B-B14F-4D97-AF65-F5344CB8AC3E}">
        <p14:creationId xmlns:p14="http://schemas.microsoft.com/office/powerpoint/2010/main" val="2948463345"/>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457200" y="4085868"/>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1" name="Table Placeholder 2"/>
          <p:cNvSpPr>
            <a:spLocks noGrp="1"/>
          </p:cNvSpPr>
          <p:nvPr>
            <p:ph type="tbl" sz="quarter" idx="18"/>
          </p:nvPr>
        </p:nvSpPr>
        <p:spPr>
          <a:xfrm>
            <a:off x="457200" y="2624299"/>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3" name="Table Placeholder 2"/>
          <p:cNvSpPr>
            <a:spLocks noGrp="1"/>
          </p:cNvSpPr>
          <p:nvPr>
            <p:ph type="tbl" sz="quarter" idx="16"/>
          </p:nvPr>
        </p:nvSpPr>
        <p:spPr>
          <a:xfrm>
            <a:off x="457200" y="1892808"/>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0" name="Table Placeholder 2"/>
          <p:cNvSpPr>
            <a:spLocks noGrp="1"/>
          </p:cNvSpPr>
          <p:nvPr>
            <p:ph type="tbl" sz="quarter" idx="17"/>
          </p:nvPr>
        </p:nvSpPr>
        <p:spPr>
          <a:xfrm>
            <a:off x="6309361" y="1893515"/>
            <a:ext cx="5394960" cy="943984"/>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3" name="Table Placeholder 2"/>
          <p:cNvSpPr>
            <a:spLocks noGrp="1"/>
          </p:cNvSpPr>
          <p:nvPr>
            <p:ph type="tbl" sz="quarter" idx="20"/>
          </p:nvPr>
        </p:nvSpPr>
        <p:spPr>
          <a:xfrm>
            <a:off x="457200" y="3355083"/>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5" name="Table Placeholder 2"/>
          <p:cNvSpPr>
            <a:spLocks noGrp="1"/>
          </p:cNvSpPr>
          <p:nvPr>
            <p:ph type="tbl" sz="quarter" idx="21"/>
          </p:nvPr>
        </p:nvSpPr>
        <p:spPr>
          <a:xfrm>
            <a:off x="6309361" y="3364988"/>
            <a:ext cx="5394960" cy="1290918"/>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DEA90A6B-18CA-4F39-84EF-C3A8BC61C7C1}"/>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EF71D800-2F69-402E-A896-530DC7049736}"/>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5" name="Slide Number Placeholder 9">
            <a:extLst>
              <a:ext uri="{FF2B5EF4-FFF2-40B4-BE49-F238E27FC236}">
                <a16:creationId xmlns:a16="http://schemas.microsoft.com/office/drawing/2014/main" id="{C37E7F9B-0B3D-4109-AF7F-6273015D510C}"/>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D5D11E1F-DC50-4F95-BF45-BCBC5BDD874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061776460"/>
      </p:ext>
    </p:extLst>
  </p:cSld>
  <p:clrMapOvr>
    <a:masterClrMapping/>
  </p:clrMapOvr>
  <p:extLst>
    <p:ext uri="{DCECCB84-F9BA-43D5-87BE-67443E8EF086}">
      <p15:sldGuideLst xmlns:p15="http://schemas.microsoft.com/office/powerpoint/2012/main">
        <p15:guide id="1" orient="horz" pos="2808">
          <p15:clr>
            <a:srgbClr val="FBAE40"/>
          </p15:clr>
        </p15:guide>
        <p15:guide id="2" pos="7367">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 Management Profile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454B2E7-DF26-41E4-99FA-93295EB9B49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Text Placeholder 2">
            <a:extLst>
              <a:ext uri="{FF2B5EF4-FFF2-40B4-BE49-F238E27FC236}">
                <a16:creationId xmlns:a16="http://schemas.microsoft.com/office/drawing/2014/main" id="{1A984615-9E19-484D-9BFD-BB57D88D39FA}"/>
              </a:ext>
            </a:extLst>
          </p:cNvPr>
          <p:cNvSpPr>
            <a:spLocks noGrp="1"/>
          </p:cNvSpPr>
          <p:nvPr>
            <p:ph type="body" sz="quarter" idx="37" hasCustomPrompt="1"/>
          </p:nvPr>
        </p:nvSpPr>
        <p:spPr>
          <a:xfrm>
            <a:off x="1530650" y="1276350"/>
            <a:ext cx="8686800" cy="1243584"/>
          </a:xfrm>
          <a:prstGeom prst="rect">
            <a:avLst/>
          </a:prstGeom>
        </p:spPr>
        <p:txBody>
          <a:bodyPr lIns="0" tIns="0" rIns="0" bIns="0">
            <a:noAutofit/>
          </a:bodyPr>
          <a:lstStyle>
            <a:lvl1pPr marL="0" marR="0" indent="0" algn="l" defTabSz="806625"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499" indent="-107831">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338" indent="-140039">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6" name="Picture Placeholder 2">
            <a:extLst>
              <a:ext uri="{FF2B5EF4-FFF2-40B4-BE49-F238E27FC236}">
                <a16:creationId xmlns:a16="http://schemas.microsoft.com/office/drawing/2014/main" id="{2D22EB6E-0C37-405B-9169-A88D98815B96}"/>
              </a:ext>
            </a:extLst>
          </p:cNvPr>
          <p:cNvSpPr>
            <a:spLocks noGrp="1"/>
          </p:cNvSpPr>
          <p:nvPr>
            <p:ph type="pic" sz="quarter" idx="38"/>
          </p:nvPr>
        </p:nvSpPr>
        <p:spPr>
          <a:xfrm>
            <a:off x="457200" y="1276350"/>
            <a:ext cx="914400" cy="914400"/>
          </a:xfrm>
          <a:prstGeom prst="ellipse">
            <a:avLst/>
          </a:prstGeom>
        </p:spPr>
        <p:txBody>
          <a:bodyPr/>
          <a:lstStyle>
            <a:lvl1pPr marL="0" indent="0">
              <a:buNone/>
              <a:defRPr sz="800"/>
            </a:lvl1pPr>
          </a:lstStyle>
          <a:p>
            <a:r>
              <a:rPr lang="en-US" dirty="0"/>
              <a:t>Click icon to add picture</a:t>
            </a:r>
          </a:p>
        </p:txBody>
      </p:sp>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8" y="91440"/>
            <a:ext cx="1788753" cy="659070"/>
          </a:xfrm>
          <a:prstGeom prst="rect">
            <a:avLst/>
          </a:prstGeom>
        </p:spPr>
      </p:pic>
    </p:spTree>
    <p:extLst>
      <p:ext uri="{BB962C8B-B14F-4D97-AF65-F5344CB8AC3E}">
        <p14:creationId xmlns:p14="http://schemas.microsoft.com/office/powerpoint/2010/main" val="2300577279"/>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 bios (projected)">
    <p:spTree>
      <p:nvGrpSpPr>
        <p:cNvPr id="1" name=""/>
        <p:cNvGrpSpPr/>
        <p:nvPr/>
      </p:nvGrpSpPr>
      <p:grpSpPr>
        <a:xfrm>
          <a:off x="0" y="0"/>
          <a:ext cx="0" cy="0"/>
          <a:chOff x="0" y="0"/>
          <a:chExt cx="0" cy="0"/>
        </a:xfrm>
      </p:grpSpPr>
      <p:sp>
        <p:nvSpPr>
          <p:cNvPr id="22" name="Picture Placeholder 2"/>
          <p:cNvSpPr>
            <a:spLocks noGrp="1"/>
          </p:cNvSpPr>
          <p:nvPr>
            <p:ph type="pic" sz="quarter" idx="42"/>
          </p:nvPr>
        </p:nvSpPr>
        <p:spPr>
          <a:xfrm>
            <a:off x="457200" y="4672584"/>
            <a:ext cx="914400" cy="914400"/>
          </a:xfrm>
          <a:prstGeom prst="ellipse">
            <a:avLst/>
          </a:prstGeom>
        </p:spPr>
        <p:txBody>
          <a:bodyPr/>
          <a:lstStyle>
            <a:lvl1pPr marL="0" indent="0">
              <a:buNone/>
              <a:defRPr sz="800"/>
            </a:lvl1pPr>
          </a:lstStyle>
          <a:p>
            <a:r>
              <a:rPr lang="en-US" dirty="0"/>
              <a:t>Click icon to add picture</a:t>
            </a:r>
          </a:p>
        </p:txBody>
      </p:sp>
      <p:sp>
        <p:nvSpPr>
          <p:cNvPr id="28" name="Picture Placeholder 2"/>
          <p:cNvSpPr>
            <a:spLocks noGrp="1"/>
          </p:cNvSpPr>
          <p:nvPr>
            <p:ph type="pic" sz="quarter" idx="41"/>
          </p:nvPr>
        </p:nvSpPr>
        <p:spPr>
          <a:xfrm>
            <a:off x="457200" y="2971800"/>
            <a:ext cx="914400" cy="914400"/>
          </a:xfrm>
          <a:prstGeom prst="ellipse">
            <a:avLst/>
          </a:prstGeom>
        </p:spPr>
        <p:txBody>
          <a:bodyPr/>
          <a:lstStyle>
            <a:lvl1pPr marL="0" indent="0">
              <a:buNone/>
              <a:defRPr sz="800"/>
            </a:lvl1pPr>
          </a:lstStyle>
          <a:p>
            <a:r>
              <a:rPr lang="en-US" dirty="0"/>
              <a:t>Click icon to add picture</a:t>
            </a:r>
          </a:p>
        </p:txBody>
      </p:sp>
      <p:sp>
        <p:nvSpPr>
          <p:cNvPr id="31" name="Text Placeholder 2"/>
          <p:cNvSpPr>
            <a:spLocks noGrp="1"/>
          </p:cNvSpPr>
          <p:nvPr>
            <p:ph type="body" sz="quarter" idx="38" hasCustomPrompt="1"/>
          </p:nvPr>
        </p:nvSpPr>
        <p:spPr>
          <a:xfrm>
            <a:off x="1530649" y="2971802"/>
            <a:ext cx="10164527" cy="1244603"/>
          </a:xfrm>
          <a:prstGeom prst="rect">
            <a:avLst/>
          </a:prstGeom>
        </p:spPr>
        <p:txBody>
          <a:bodyPr lIns="0" tIns="0" rIns="0" bIns="0"/>
          <a:lstStyle>
            <a:lvl1pPr marL="0" marR="0" indent="0" algn="l" defTabSz="806625"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499" indent="-107831">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338" indent="-140039">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32" name="Text Placeholder 2"/>
          <p:cNvSpPr>
            <a:spLocks noGrp="1"/>
          </p:cNvSpPr>
          <p:nvPr>
            <p:ph type="body" sz="quarter" idx="39" hasCustomPrompt="1"/>
          </p:nvPr>
        </p:nvSpPr>
        <p:spPr>
          <a:xfrm>
            <a:off x="1530648" y="4672586"/>
            <a:ext cx="10164526" cy="1244603"/>
          </a:xfrm>
          <a:prstGeom prst="rect">
            <a:avLst/>
          </a:prstGeom>
        </p:spPr>
        <p:txBody>
          <a:bodyPr lIns="0" tIns="0" rIns="0" bIns="0"/>
          <a:lstStyle>
            <a:lvl1pPr marL="0" marR="0" indent="0" algn="l" defTabSz="806625"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499" indent="-107831">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338" indent="-140039">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33" name="Picture Placeholder 2"/>
          <p:cNvSpPr>
            <a:spLocks noGrp="1"/>
          </p:cNvSpPr>
          <p:nvPr>
            <p:ph type="pic" sz="quarter" idx="40"/>
          </p:nvPr>
        </p:nvSpPr>
        <p:spPr>
          <a:xfrm>
            <a:off x="457200" y="1276350"/>
            <a:ext cx="914400" cy="914400"/>
          </a:xfrm>
          <a:prstGeom prst="ellipse">
            <a:avLst/>
          </a:prstGeom>
        </p:spPr>
        <p:txBody>
          <a:bodyPr/>
          <a:lstStyle>
            <a:lvl1pPr marL="0" indent="0">
              <a:buNone/>
              <a:defRPr sz="800"/>
            </a:lvl1pPr>
          </a:lstStyle>
          <a:p>
            <a:r>
              <a:rPr lang="en-US" dirty="0"/>
              <a:t>Click icon to add picture</a:t>
            </a:r>
          </a:p>
        </p:txBody>
      </p:sp>
      <p:pic>
        <p:nvPicPr>
          <p:cNvPr id="12" name="Picture 10">
            <a:extLst>
              <a:ext uri="{FF2B5EF4-FFF2-40B4-BE49-F238E27FC236}">
                <a16:creationId xmlns:a16="http://schemas.microsoft.com/office/drawing/2014/main" id="{32182412-CE76-487A-8B31-B48B8F3FCF14}"/>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3" name="Text Placeholder 3">
            <a:extLst>
              <a:ext uri="{FF2B5EF4-FFF2-40B4-BE49-F238E27FC236}">
                <a16:creationId xmlns:a16="http://schemas.microsoft.com/office/drawing/2014/main" id="{5ADFAEDD-CCF3-470D-A755-B855290F391C}"/>
              </a:ext>
            </a:extLst>
          </p:cNvPr>
          <p:cNvSpPr>
            <a:spLocks noGrp="1"/>
          </p:cNvSpPr>
          <p:nvPr>
            <p:ph type="body" sz="quarter" idx="26" hasCustomPrompt="1"/>
          </p:nvPr>
        </p:nvSpPr>
        <p:spPr>
          <a:xfrm>
            <a:off x="457200" y="6352415"/>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p:txBody>
      </p:sp>
      <p:sp>
        <p:nvSpPr>
          <p:cNvPr id="14" name="Slide Number Placeholder 9">
            <a:extLst>
              <a:ext uri="{FF2B5EF4-FFF2-40B4-BE49-F238E27FC236}">
                <a16:creationId xmlns:a16="http://schemas.microsoft.com/office/drawing/2014/main" id="{14FBA86D-B7CB-4C6E-BB18-921260D3DE1C}"/>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A482C251-0C29-4AD2-8ABA-33ABEACE6BD0}"/>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Text Placeholder 2">
            <a:extLst>
              <a:ext uri="{FF2B5EF4-FFF2-40B4-BE49-F238E27FC236}">
                <a16:creationId xmlns:a16="http://schemas.microsoft.com/office/drawing/2014/main" id="{196E63C5-DF31-4E54-8C6F-CEF8B0ED5F96}"/>
              </a:ext>
            </a:extLst>
          </p:cNvPr>
          <p:cNvSpPr>
            <a:spLocks noGrp="1"/>
          </p:cNvSpPr>
          <p:nvPr>
            <p:ph type="body" sz="quarter" idx="37" hasCustomPrompt="1"/>
          </p:nvPr>
        </p:nvSpPr>
        <p:spPr>
          <a:xfrm>
            <a:off x="1530649" y="1276350"/>
            <a:ext cx="10164527" cy="1243584"/>
          </a:xfrm>
          <a:prstGeom prst="rect">
            <a:avLst/>
          </a:prstGeom>
        </p:spPr>
        <p:txBody>
          <a:bodyPr lIns="0" tIns="0" rIns="0" bIns="0">
            <a:noAutofit/>
          </a:bodyPr>
          <a:lstStyle>
            <a:lvl1pPr marL="0" marR="0" indent="0" algn="l" defTabSz="806625"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499" indent="-107831">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338" indent="-140039">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Tree>
    <p:extLst>
      <p:ext uri="{BB962C8B-B14F-4D97-AF65-F5344CB8AC3E}">
        <p14:creationId xmlns:p14="http://schemas.microsoft.com/office/powerpoint/2010/main" val="683905540"/>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9AD5028E-3F7C-4F5B-88B0-8998FCE6E06C}"/>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3">
            <a:extLst>
              <a:ext uri="{FF2B5EF4-FFF2-40B4-BE49-F238E27FC236}">
                <a16:creationId xmlns:a16="http://schemas.microsoft.com/office/drawing/2014/main" id="{DC19D5AC-1AC9-4EEA-B2E5-2FCE4940271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Text Placeholder 7"/>
          <p:cNvSpPr>
            <a:spLocks noGrp="1"/>
          </p:cNvSpPr>
          <p:nvPr>
            <p:ph type="body" sz="quarter" idx="15" hasCustomPrompt="1"/>
          </p:nvPr>
        </p:nvSpPr>
        <p:spPr>
          <a:xfrm>
            <a:off x="457200" y="1280160"/>
            <a:ext cx="11080750"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a:t>Important Information/Disclosure here</a:t>
            </a:r>
          </a:p>
        </p:txBody>
      </p:sp>
      <p:sp>
        <p:nvSpPr>
          <p:cNvPr id="6" name="Text Placeholder 3">
            <a:extLst>
              <a:ext uri="{FF2B5EF4-FFF2-40B4-BE49-F238E27FC236}">
                <a16:creationId xmlns:a16="http://schemas.microsoft.com/office/drawing/2014/main" id="{8B35C552-C4E2-4DDA-9441-C925C6D31A54}"/>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pic>
        <p:nvPicPr>
          <p:cNvPr id="7" name="Picture 14">
            <a:extLst>
              <a:ext uri="{FF2B5EF4-FFF2-40B4-BE49-F238E27FC236}">
                <a16:creationId xmlns:a16="http://schemas.microsoft.com/office/drawing/2014/main" id="{09505EB4-D625-47D8-B838-CB87D34D1234}"/>
              </a:ext>
            </a:extLst>
          </p:cNvPr>
          <p:cNvPicPr>
            <a:picLocks noChangeAspect="1"/>
          </p:cNvPicPr>
          <p:nvPr userDrawn="1"/>
        </p:nvPicPr>
        <p:blipFill rotWithShape="1">
          <a:blip r:embed="rId2"/>
          <a:stretch/>
        </p:blipFill>
        <p:spPr>
          <a:xfrm>
            <a:off x="10145258" y="91440"/>
            <a:ext cx="1788753" cy="659070"/>
          </a:xfrm>
          <a:prstGeom prst="rect">
            <a:avLst/>
          </a:prstGeom>
        </p:spPr>
      </p:pic>
    </p:spTree>
    <p:extLst>
      <p:ext uri="{BB962C8B-B14F-4D97-AF65-F5344CB8AC3E}">
        <p14:creationId xmlns:p14="http://schemas.microsoft.com/office/powerpoint/2010/main" val="23901787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9" y="5469931"/>
            <a:ext cx="2114524" cy="779101"/>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063" indent="0">
              <a:buNone/>
              <a:defRPr sz="800">
                <a:latin typeface="Arial" panose="020B0604020202020204" pitchFamily="34" charset="0"/>
                <a:cs typeface="Arial" panose="020B0604020202020204" pitchFamily="34" charset="0"/>
              </a:defRPr>
            </a:lvl2pPr>
            <a:lvl3pPr marL="914126" indent="0">
              <a:buNone/>
              <a:defRPr sz="800">
                <a:latin typeface="Arial" panose="020B0604020202020204" pitchFamily="34" charset="0"/>
                <a:cs typeface="Arial" panose="020B0604020202020204" pitchFamily="34" charset="0"/>
              </a:defRPr>
            </a:lvl3pPr>
            <a:lvl4pPr marL="1371189" indent="0">
              <a:buNone/>
              <a:defRPr sz="800">
                <a:latin typeface="Arial" panose="020B0604020202020204" pitchFamily="34" charset="0"/>
                <a:cs typeface="Arial" panose="020B0604020202020204" pitchFamily="34" charset="0"/>
              </a:defRPr>
            </a:lvl4pPr>
            <a:lvl5pPr marL="1828251" indent="0">
              <a:buNone/>
              <a:defRPr sz="800">
                <a:latin typeface="Arial" panose="020B0604020202020204" pitchFamily="34" charset="0"/>
                <a:cs typeface="Arial" panose="020B0604020202020204" pitchFamily="34" charset="0"/>
              </a:defRPr>
            </a:lvl5pPr>
          </a:lstStyle>
          <a:p>
            <a:pPr lvl="0"/>
            <a:r>
              <a:rPr lang="en-US" dirty="0"/>
              <a:t>Lit Code XX/23</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cxnSp>
        <p:nvCxnSpPr>
          <p:cNvPr id="19" name="Straight Connector 18">
            <a:extLst>
              <a:ext uri="{FF2B5EF4-FFF2-40B4-BE49-F238E27FC236}">
                <a16:creationId xmlns:a16="http://schemas.microsoft.com/office/drawing/2014/main" id="{99C23400-7E44-4315-B7B0-83E1F12EB028}"/>
              </a:ext>
            </a:extLst>
          </p:cNvPr>
          <p:cNvCxnSpPr>
            <a:cxnSpLocks/>
          </p:cNvCxnSpPr>
          <p:nvPr userDrawn="1"/>
        </p:nvCxnSpPr>
        <p:spPr>
          <a:xfrm flipV="1">
            <a:off x="253922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7"/>
            <a:ext cx="5059750" cy="455547"/>
          </a:xfrm>
          <a:prstGeom prst="rect">
            <a:avLst/>
          </a:prstGeom>
        </p:spPr>
        <p:txBody>
          <a:bodyPr lIns="0" tIns="0" rIns="0" bIns="0"/>
          <a:lstStyle>
            <a:lvl1pPr marL="0" indent="0">
              <a:lnSpc>
                <a:spcPts val="1699"/>
              </a:lnSpc>
              <a:spcBef>
                <a:spcPts val="0"/>
              </a:spcBef>
              <a:buNone/>
              <a:defRPr sz="1400">
                <a:solidFill>
                  <a:schemeClr val="tx1"/>
                </a:solidFill>
              </a:defRPr>
            </a:lvl1pPr>
            <a:lvl2pPr marL="0" indent="0">
              <a:lnSpc>
                <a:spcPts val="1699"/>
              </a:lnSpc>
              <a:spcBef>
                <a:spcPts val="0"/>
              </a:spcBef>
              <a:buNone/>
              <a:defRPr sz="1200">
                <a:solidFill>
                  <a:schemeClr val="tx1"/>
                </a:solidFill>
              </a:defRPr>
            </a:lvl2pPr>
            <a:lvl3pPr marL="1218529" indent="0">
              <a:lnSpc>
                <a:spcPts val="1699"/>
              </a:lnSpc>
              <a:spcBef>
                <a:spcPts val="0"/>
              </a:spcBef>
              <a:buNone/>
              <a:defRPr sz="1300">
                <a:solidFill>
                  <a:schemeClr val="accent1"/>
                </a:solidFill>
              </a:defRPr>
            </a:lvl3pPr>
            <a:lvl4pPr marL="1827794" indent="0">
              <a:lnSpc>
                <a:spcPts val="1699"/>
              </a:lnSpc>
              <a:spcBef>
                <a:spcPts val="0"/>
              </a:spcBef>
              <a:buNone/>
              <a:defRPr sz="1300">
                <a:solidFill>
                  <a:schemeClr val="accent1"/>
                </a:solidFill>
              </a:defRPr>
            </a:lvl4pPr>
            <a:lvl5pPr marL="2437059" indent="0">
              <a:lnSpc>
                <a:spcPts val="1699"/>
              </a:lnSpc>
              <a:spcBef>
                <a:spcPts val="0"/>
              </a:spcBef>
              <a:buNone/>
              <a:defRPr sz="1300">
                <a:solidFill>
                  <a:schemeClr val="accent1"/>
                </a:solidFill>
              </a:defRPr>
            </a:lvl5pPr>
          </a:lstStyle>
          <a:p>
            <a:pPr lvl="0"/>
            <a:r>
              <a:rPr lang="en-US" dirty="0"/>
              <a:t>(XXX) XXX-XXXX</a:t>
            </a:r>
          </a:p>
          <a:p>
            <a:pPr lvl="1"/>
            <a:r>
              <a:rPr lang="en-US" dirty="0"/>
              <a:t>URL</a:t>
            </a:r>
          </a:p>
        </p:txBody>
      </p:sp>
      <p:sp>
        <p:nvSpPr>
          <p:cNvPr id="10" name="exstream_shape42">
            <a:extLst>
              <a:ext uri="{FF2B5EF4-FFF2-40B4-BE49-F238E27FC236}">
                <a16:creationId xmlns:a16="http://schemas.microsoft.com/office/drawing/2014/main" id="{FB8AD2B5-A532-43BF-BD26-CE7973225BC6}"/>
              </a:ext>
            </a:extLst>
          </p:cNvPr>
          <p:cNvSpPr>
            <a:spLocks noChangeArrowheads="1"/>
          </p:cNvSpPr>
          <p:nvPr userDrawn="1"/>
        </p:nvSpPr>
        <p:spPr bwMode="auto">
          <a:xfrm>
            <a:off x="448800"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08"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endParaRPr lang="en-US" sz="10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2200760599"/>
      </p:ext>
    </p:extLst>
  </p:cSld>
  <p:clrMapOvr>
    <a:masterClrMapping/>
  </p:clrMapOvr>
  <p:extLst>
    <p:ext uri="{DCECCB84-F9BA-43D5-87BE-67443E8EF086}">
      <p15:sldGuideLst xmlns:p15="http://schemas.microsoft.com/office/powerpoint/2012/main">
        <p15:guide id="1" orient="horz" pos="3192">
          <p15:clr>
            <a:srgbClr val="FBAE40"/>
          </p15:clr>
        </p15:guide>
        <p15:guide id="2" pos="911">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7037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4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2" y="182882"/>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200"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8"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063" indent="0">
              <a:buNone/>
              <a:defRPr sz="1200"/>
            </a:lvl2pPr>
            <a:lvl3pPr marL="914126" indent="0">
              <a:buNone/>
              <a:defRPr sz="1200"/>
            </a:lvl3pPr>
            <a:lvl4pPr marL="1371189" indent="0">
              <a:buNone/>
              <a:defRPr sz="1200"/>
            </a:lvl4pPr>
            <a:lvl5pPr marL="1828251" indent="0">
              <a:buNone/>
              <a:defRPr sz="1200"/>
            </a:lvl5pPr>
          </a:lstStyle>
          <a:p>
            <a:pPr lvl="0"/>
            <a:r>
              <a:rPr lang="en-US" dirty="0"/>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599" b="1" kern="1200" dirty="0" smtClean="0">
                <a:solidFill>
                  <a:schemeClr val="tx1"/>
                </a:solidFill>
                <a:latin typeface="Century Gothic" panose="020B0502020202020204" pitchFamily="34" charset="0"/>
                <a:ea typeface="+mn-ea"/>
                <a:cs typeface="+mn-cs"/>
              </a:defRPr>
            </a:lvl1pPr>
            <a:lvl2pPr marL="0" indent="0" algn="l" defTabSz="914126" rtl="0" eaLnBrk="1" latinLnBrk="0" hangingPunct="1">
              <a:spcBef>
                <a:spcPts val="0"/>
              </a:spcBef>
              <a:spcAft>
                <a:spcPts val="1200"/>
              </a:spcAft>
              <a:buNone/>
              <a:defRPr lang="en-US" sz="2399"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GB"/>
              <a:t>Click to edit Master text styles</a:t>
            </a:r>
          </a:p>
          <a:p>
            <a:pPr lvl="1"/>
            <a:r>
              <a:rPr lang="en-GB"/>
              <a:t>Second level</a:t>
            </a:r>
          </a:p>
          <a:p>
            <a:pPr lvl="2"/>
            <a:r>
              <a:rPr lang="en-GB"/>
              <a:t>Third level</a:t>
            </a:r>
          </a:p>
        </p:txBody>
      </p:sp>
      <p:pic>
        <p:nvPicPr>
          <p:cNvPr id="5" name="Picture Placeholder 8">
            <a:extLst>
              <a:ext uri="{FF2B5EF4-FFF2-40B4-BE49-F238E27FC236}">
                <a16:creationId xmlns:a16="http://schemas.microsoft.com/office/drawing/2014/main" id="{3500A1FD-4539-9C2C-5AC0-D2B1CE64740A}"/>
              </a:ext>
            </a:extLst>
          </p:cNvPr>
          <p:cNvPicPr>
            <a:picLocks noChangeAspect="1"/>
          </p:cNvPicPr>
          <p:nvPr userDrawn="1"/>
        </p:nvPicPr>
        <p:blipFill rotWithShape="1">
          <a:blip r:embed="rId3"/>
          <a:srcRect l="27801" t="17974" r="7769" b="4541"/>
          <a:stretch/>
        </p:blipFill>
        <p:spPr>
          <a:xfrm flipH="1">
            <a:off x="7159625" y="2"/>
            <a:ext cx="5029200" cy="5853113"/>
          </a:xfrm>
          <a:prstGeom prst="rect">
            <a:avLst/>
          </a:prstGeom>
        </p:spPr>
      </p:pic>
      <p:pic>
        <p:nvPicPr>
          <p:cNvPr id="6" name="Picture 5">
            <a:extLst>
              <a:ext uri="{FF2B5EF4-FFF2-40B4-BE49-F238E27FC236}">
                <a16:creationId xmlns:a16="http://schemas.microsoft.com/office/drawing/2014/main" id="{C46280F2-33F9-C5E7-5D9E-D4B5724AB107}"/>
              </a:ext>
            </a:extLst>
          </p:cNvPr>
          <p:cNvPicPr>
            <a:picLocks noChangeAspect="1"/>
          </p:cNvPicPr>
          <p:nvPr userDrawn="1"/>
        </p:nvPicPr>
        <p:blipFill>
          <a:blip r:embed="rId4"/>
          <a:stretch>
            <a:fillRect/>
          </a:stretch>
        </p:blipFill>
        <p:spPr>
          <a:xfrm>
            <a:off x="-1" y="5854746"/>
            <a:ext cx="12188825" cy="96300"/>
          </a:xfrm>
          <a:prstGeom prst="rect">
            <a:avLst/>
          </a:prstGeom>
        </p:spPr>
      </p:pic>
    </p:spTree>
    <p:extLst>
      <p:ext uri="{BB962C8B-B14F-4D97-AF65-F5344CB8AC3E}">
        <p14:creationId xmlns:p14="http://schemas.microsoft.com/office/powerpoint/2010/main" val="3717847321"/>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3711346" y="2505671"/>
            <a:ext cx="3606885" cy="1846659"/>
          </a:xfrm>
          <a:prstGeom prst="rect">
            <a:avLst/>
          </a:prstGeom>
          <a:ln w="15875">
            <a:solidFill>
              <a:schemeClr val="accent1"/>
            </a:solidFill>
          </a:ln>
        </p:spPr>
        <p:txBody>
          <a:bodyPr wrap="none" lIns="301752" tIns="228600" rIns="228600" bIns="228600" anchor="b" anchorCtr="0">
            <a:spAutoFit/>
          </a:bodyPr>
          <a:lstStyle>
            <a:lvl1pPr marL="0" indent="0">
              <a:spcBef>
                <a:spcPts val="0"/>
              </a:spcBef>
              <a:spcAft>
                <a:spcPts val="1200"/>
              </a:spcAft>
              <a:buNone/>
              <a:defRPr sz="2800" b="1" cap="all" baseline="0">
                <a:solidFill>
                  <a:schemeClr val="accent1"/>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8" name="Picture Placeholder 10"/>
          <p:cNvSpPr>
            <a:spLocks noGrp="1"/>
          </p:cNvSpPr>
          <p:nvPr>
            <p:ph type="pic" sz="quarter" idx="12" hasCustomPrompt="1"/>
          </p:nvPr>
        </p:nvSpPr>
        <p:spPr>
          <a:xfrm>
            <a:off x="3301803" y="4354334"/>
            <a:ext cx="402231"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3" name="exstream_shape42">
            <a:extLst>
              <a:ext uri="{FF2B5EF4-FFF2-40B4-BE49-F238E27FC236}">
                <a16:creationId xmlns:a16="http://schemas.microsoft.com/office/drawing/2014/main" id="{AD753114-1C86-880F-C45D-46D428157E95}"/>
              </a:ext>
            </a:extLst>
          </p:cNvPr>
          <p:cNvSpPr>
            <a:spLocks noChangeArrowheads="1"/>
          </p:cNvSpPr>
          <p:nvPr userDrawn="1"/>
        </p:nvSpPr>
        <p:spPr bwMode="auto">
          <a:xfrm>
            <a:off x="488465" y="6518206"/>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0171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For institutional and professional use only. Not for distribution to retail investors.</a:t>
            </a:r>
            <a: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22416132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303871108"/>
      </p:ext>
    </p:extLst>
  </p:cSld>
  <p:clrMapOvr>
    <a:masterClrMapping/>
  </p:clrMapOvr>
  <p:extLst>
    <p:ext uri="{DCECCB84-F9BA-43D5-87BE-67443E8EF086}">
      <p15:sldGuideLst xmlns:p15="http://schemas.microsoft.com/office/powerpoint/2012/main">
        <p15:guide id="1" pos="742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Quote ">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794B29F-C370-47AF-8570-54A8C06DB895}"/>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accent4"/>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tx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4" name="TextBox 3">
            <a:extLst>
              <a:ext uri="{FF2B5EF4-FFF2-40B4-BE49-F238E27FC236}">
                <a16:creationId xmlns:a16="http://schemas.microsoft.com/office/drawing/2014/main" id="{3404D8D2-7284-E04B-88D2-5645BB32A04D}"/>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600" dirty="0">
                <a:solidFill>
                  <a:schemeClr val="accent4"/>
                </a:solidFill>
              </a:rPr>
              <a:t>“</a:t>
            </a:r>
          </a:p>
        </p:txBody>
      </p:sp>
    </p:spTree>
    <p:extLst>
      <p:ext uri="{BB962C8B-B14F-4D97-AF65-F5344CB8AC3E}">
        <p14:creationId xmlns:p14="http://schemas.microsoft.com/office/powerpoint/2010/main" val="3151551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Quo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0E8415-D7BD-4D4C-BF5A-F428201612EB}"/>
              </a:ext>
            </a:extLst>
          </p:cNvPr>
          <p:cNvPicPr>
            <a:picLocks noChangeAspect="1"/>
          </p:cNvPicPr>
          <p:nvPr userDrawn="1"/>
        </p:nvPicPr>
        <p:blipFill>
          <a:blip r:embed="rId2"/>
          <a:stretch/>
        </p:blipFill>
        <p:spPr>
          <a:xfrm>
            <a:off x="0" y="370"/>
            <a:ext cx="12188825" cy="6852868"/>
          </a:xfrm>
          <a:prstGeom prst="rect">
            <a:avLst/>
          </a:prstGeom>
        </p:spPr>
      </p:pic>
      <p:sp>
        <p:nvSpPr>
          <p:cNvPr id="3" name="exstream_shape42">
            <a:extLst>
              <a:ext uri="{FF2B5EF4-FFF2-40B4-BE49-F238E27FC236}">
                <a16:creationId xmlns:a16="http://schemas.microsoft.com/office/drawing/2014/main" id="{3DDEAAB8-5081-43C7-9937-84D1263B78CD}"/>
              </a:ext>
            </a:extLst>
          </p:cNvPr>
          <p:cNvSpPr>
            <a:spLocks noChangeArrowheads="1"/>
          </p:cNvSpPr>
          <p:nvPr userDrawn="1"/>
        </p:nvSpPr>
        <p:spPr bwMode="auto">
          <a:xfrm>
            <a:off x="448799" y="6537960"/>
            <a:ext cx="10969943" cy="161084"/>
          </a:xfrm>
          <a:prstGeom prst="rect">
            <a:avLst/>
          </a:prstGeom>
          <a:noFill/>
          <a:ln>
            <a:noFill/>
          </a:ln>
        </p:spPr>
        <p:txBody>
          <a:bodyPr lIns="0" tIns="0" rIns="0" bIns="0" anchor="b"/>
          <a:lstStyle/>
          <a:p>
            <a:pPr defTabSz="268889"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
        <p:nvSpPr>
          <p:cNvPr id="5" name="Text Placeholder 4">
            <a:extLst>
              <a:ext uri="{FF2B5EF4-FFF2-40B4-BE49-F238E27FC236}">
                <a16:creationId xmlns:a16="http://schemas.microsoft.com/office/drawing/2014/main" id="{F7F670DE-C00A-483F-BE45-9F000BBD53CA}"/>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bg1"/>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bg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7" name="Picture Placeholder 13">
            <a:extLst>
              <a:ext uri="{FF2B5EF4-FFF2-40B4-BE49-F238E27FC236}">
                <a16:creationId xmlns:a16="http://schemas.microsoft.com/office/drawing/2014/main" id="{4255350B-8A1F-48F8-8B9C-48279590EB4F}"/>
              </a:ext>
            </a:extLst>
          </p:cNvPr>
          <p:cNvSpPr>
            <a:spLocks noGrp="1"/>
          </p:cNvSpPr>
          <p:nvPr>
            <p:ph type="pic" sz="quarter" idx="13"/>
          </p:nvPr>
        </p:nvSpPr>
        <p:spPr>
          <a:xfrm>
            <a:off x="1450974" y="1765795"/>
            <a:ext cx="298450" cy="255784"/>
          </a:xfrm>
          <a:prstGeom prst="rect">
            <a:avLst/>
          </a:prstGeom>
          <a:blipFill dpi="0" rotWithShape="1">
            <a:blip r:embed="rId3">
              <a:biLevel thresh="50000"/>
            </a:blip>
            <a:srcRect/>
            <a:stretch>
              <a:fillRect/>
            </a:stretch>
          </a:blipFill>
        </p:spPr>
        <p:txBody>
          <a:bodyPr/>
          <a:lstStyle>
            <a:lvl1pPr marL="0" indent="0">
              <a:buNone/>
              <a:defRPr sz="900">
                <a:noFill/>
              </a:defRPr>
            </a:lvl1pPr>
          </a:lstStyle>
          <a:p>
            <a:r>
              <a:rPr lang="en-US" dirty="0"/>
              <a:t>Click icon to add picture</a:t>
            </a:r>
          </a:p>
        </p:txBody>
      </p:sp>
    </p:spTree>
    <p:extLst>
      <p:ext uri="{BB962C8B-B14F-4D97-AF65-F5344CB8AC3E}">
        <p14:creationId xmlns:p14="http://schemas.microsoft.com/office/powerpoint/2010/main" val="1876185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column ">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EBD9919-A6B2-4F4E-91A5-10E342A391C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777468C3-C2BF-4D25-9DE1-3BE7A935AB05}"/>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25C38A18-6BAF-44EF-A590-135748558C7F}"/>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BE6FE79B-6AE3-4481-8D14-A91C8BFD830C}"/>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1" name="Text Placeholder 2">
            <a:extLst>
              <a:ext uri="{FF2B5EF4-FFF2-40B4-BE49-F238E27FC236}">
                <a16:creationId xmlns:a16="http://schemas.microsoft.com/office/drawing/2014/main" id="{5D9CCA60-5454-48ED-A6C0-7209D9596629}"/>
              </a:ext>
            </a:extLst>
          </p:cNvPr>
          <p:cNvSpPr>
            <a:spLocks noGrp="1"/>
          </p:cNvSpPr>
          <p:nvPr>
            <p:ph type="body" sz="quarter" idx="15" hasCustomPrompt="1"/>
          </p:nvPr>
        </p:nvSpPr>
        <p:spPr>
          <a:xfrm>
            <a:off x="457200" y="1280161"/>
            <a:ext cx="53949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
        <p:nvSpPr>
          <p:cNvPr id="15" name="Text Placeholder 2">
            <a:extLst>
              <a:ext uri="{FF2B5EF4-FFF2-40B4-BE49-F238E27FC236}">
                <a16:creationId xmlns:a16="http://schemas.microsoft.com/office/drawing/2014/main" id="{010027D1-D1DF-4A2F-84FE-F8E31FA56FE2}"/>
              </a:ext>
            </a:extLst>
          </p:cNvPr>
          <p:cNvSpPr>
            <a:spLocks noGrp="1"/>
          </p:cNvSpPr>
          <p:nvPr>
            <p:ph type="body" sz="quarter" idx="27" hasCustomPrompt="1"/>
          </p:nvPr>
        </p:nvSpPr>
        <p:spPr>
          <a:xfrm>
            <a:off x="6305753" y="1280161"/>
            <a:ext cx="53949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2911380725"/>
      </p:ext>
    </p:extLst>
  </p:cSld>
  <p:clrMapOvr>
    <a:masterClrMapping/>
  </p:clrMapOvr>
  <p:extLst>
    <p:ext uri="{DCECCB84-F9BA-43D5-87BE-67443E8EF086}">
      <p15:sldGuideLst xmlns:p15="http://schemas.microsoft.com/office/powerpoint/2012/main">
        <p15:guide id="1" pos="7367" userDrawn="1">
          <p15:clr>
            <a:srgbClr val="FBAE40"/>
          </p15:clr>
        </p15:guide>
        <p15:guide id="2" orient="horz" pos="407">
          <p15:clr>
            <a:srgbClr val="FBAE40"/>
          </p15:clr>
        </p15:guide>
        <p15:guide id="3" pos="29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Quote ">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8315315" y="1748615"/>
            <a:ext cx="3383280" cy="913070"/>
          </a:xfrm>
          <a:prstGeom prst="rect">
            <a:avLst/>
          </a:prstGeom>
        </p:spPr>
        <p:txBody>
          <a:bodyPr wrap="square" lIns="0" tIns="0" rIns="0" bIns="0">
            <a:spAutoFit/>
          </a:bodyPr>
          <a:lstStyle>
            <a:lvl1pPr marL="80963" indent="-1588">
              <a:lnSpc>
                <a:spcPct val="100000"/>
              </a:lnSpc>
              <a:spcBef>
                <a:spcPts val="0"/>
              </a:spcBef>
              <a:spcAft>
                <a:spcPts val="1600"/>
              </a:spcAft>
              <a:buNone/>
              <a:defRPr sz="2000" b="1">
                <a:solidFill>
                  <a:schemeClr val="accent4"/>
                </a:solidFill>
                <a:latin typeface="Arial" panose="020B0604020202020204" pitchFamily="34" charset="0"/>
                <a:cs typeface="Arial" panose="020B0604020202020204" pitchFamily="34" charset="0"/>
              </a:defRPr>
            </a:lvl1pPr>
            <a:lvl2pPr marL="82530" indent="-8253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2pPr>
            <a:lvl3pPr marL="82530" indent="-82530">
              <a:lnSpc>
                <a:spcPct val="100000"/>
              </a:lnSpc>
              <a:spcBef>
                <a:spcPts val="0"/>
              </a:spcBef>
              <a:buNone/>
              <a:defRPr sz="1200">
                <a:solidFill>
                  <a:schemeClr val="tx1"/>
                </a:solidFill>
                <a:latin typeface="Arial" panose="020B0604020202020204" pitchFamily="34" charset="0"/>
                <a:cs typeface="Arial" panose="020B0604020202020204" pitchFamily="34" charset="0"/>
              </a:defRPr>
            </a:lvl3pPr>
          </a:lstStyle>
          <a:p>
            <a:pPr lvl="0"/>
            <a:r>
              <a:rPr lang="en-US" dirty="0"/>
              <a:t>Quote</a:t>
            </a:r>
          </a:p>
          <a:p>
            <a:pPr lvl="1"/>
            <a:r>
              <a:rPr lang="en-US" dirty="0"/>
              <a:t>	Name</a:t>
            </a:r>
          </a:p>
          <a:p>
            <a:pPr lvl="2"/>
            <a:r>
              <a:rPr lang="en-US" dirty="0"/>
              <a:t>	Job Title</a:t>
            </a:r>
          </a:p>
        </p:txBody>
      </p:sp>
      <p:sp>
        <p:nvSpPr>
          <p:cNvPr id="9" name="Text Placeholder 3">
            <a:extLst>
              <a:ext uri="{FF2B5EF4-FFF2-40B4-BE49-F238E27FC236}">
                <a16:creationId xmlns:a16="http://schemas.microsoft.com/office/drawing/2014/main" id="{ED71A753-72B4-4702-B370-C5727DCA741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695F0808-CAED-4143-824C-F1170DC5DE5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275794C4-4F49-49D7-86EA-FC5D6FB5DD0B}"/>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C7781F8F-82A3-4F3B-947D-007A9EA18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Box 9">
            <a:extLst>
              <a:ext uri="{FF2B5EF4-FFF2-40B4-BE49-F238E27FC236}">
                <a16:creationId xmlns:a16="http://schemas.microsoft.com/office/drawing/2014/main" id="{D93E07EA-3084-3740-84D5-273BC3F9F14F}"/>
              </a:ext>
            </a:extLst>
          </p:cNvPr>
          <p:cNvSpPr txBox="1"/>
          <p:nvPr userDrawn="1"/>
        </p:nvSpPr>
        <p:spPr>
          <a:xfrm>
            <a:off x="8133791" y="1540174"/>
            <a:ext cx="355600" cy="923330"/>
          </a:xfrm>
          <a:prstGeom prst="rect">
            <a:avLst/>
          </a:prstGeom>
          <a:noFill/>
        </p:spPr>
        <p:txBody>
          <a:bodyPr wrap="square" lIns="0" tIns="0" rIns="0" bIns="0" rtlCol="0">
            <a:spAutoFit/>
          </a:bodyPr>
          <a:lstStyle/>
          <a:p>
            <a:r>
              <a:rPr lang="en-US" sz="6000" dirty="0">
                <a:solidFill>
                  <a:schemeClr val="accent4"/>
                </a:solidFill>
              </a:rPr>
              <a:t>“</a:t>
            </a:r>
          </a:p>
        </p:txBody>
      </p:sp>
      <p:sp>
        <p:nvSpPr>
          <p:cNvPr id="12" name="Content Placeholder 2">
            <a:extLst>
              <a:ext uri="{FF2B5EF4-FFF2-40B4-BE49-F238E27FC236}">
                <a16:creationId xmlns:a16="http://schemas.microsoft.com/office/drawing/2014/main" id="{95A9FE75-0077-4F9E-B55A-8C7CBA84D848}"/>
              </a:ext>
            </a:extLst>
          </p:cNvPr>
          <p:cNvSpPr>
            <a:spLocks noGrp="1"/>
          </p:cNvSpPr>
          <p:nvPr>
            <p:ph sz="quarter" idx="27" hasCustomPrompt="1"/>
          </p:nvPr>
        </p:nvSpPr>
        <p:spPr>
          <a:xfrm>
            <a:off x="457200" y="1280160"/>
            <a:ext cx="7315200" cy="4389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012843631"/>
      </p:ext>
    </p:extLst>
  </p:cSld>
  <p:clrMapOvr>
    <a:masterClrMapping/>
  </p:clrMapOvr>
  <p:extLst>
    <p:ext uri="{DCECCB84-F9BA-43D5-87BE-67443E8EF086}">
      <p15:sldGuideLst xmlns:p15="http://schemas.microsoft.com/office/powerpoint/2012/main">
        <p15:guide id="1" orient="horz" pos="1130" userDrawn="1">
          <p15:clr>
            <a:srgbClr val="FBAE40"/>
          </p15:clr>
        </p15:guide>
        <p15:guide id="2" pos="737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title and quote">
    <p:spTree>
      <p:nvGrpSpPr>
        <p:cNvPr id="1" name=""/>
        <p:cNvGrpSpPr/>
        <p:nvPr/>
      </p:nvGrpSpPr>
      <p:grpSpPr>
        <a:xfrm>
          <a:off x="0" y="0"/>
          <a:ext cx="0" cy="0"/>
          <a:chOff x="0" y="0"/>
          <a:chExt cx="0" cy="0"/>
        </a:xfrm>
      </p:grpSpPr>
      <p:sp>
        <p:nvSpPr>
          <p:cNvPr id="20"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9"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20"/>
          <p:cNvSpPr>
            <a:spLocks noGrp="1"/>
          </p:cNvSpPr>
          <p:nvPr>
            <p:ph type="body" sz="quarter" idx="10" hasCustomPrompt="1"/>
          </p:nvPr>
        </p:nvSpPr>
        <p:spPr>
          <a:xfrm>
            <a:off x="457200" y="1280159"/>
            <a:ext cx="7313295"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8" name="Text Placeholder 3">
            <a:extLst>
              <a:ext uri="{FF2B5EF4-FFF2-40B4-BE49-F238E27FC236}">
                <a16:creationId xmlns:a16="http://schemas.microsoft.com/office/drawing/2014/main" id="{838AD13B-DA0E-4B83-AE35-180ACB4CA6AD}"/>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3BA8BB48-0659-4559-AC24-A03791A0C6BC}"/>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4">
            <a:extLst>
              <a:ext uri="{FF2B5EF4-FFF2-40B4-BE49-F238E27FC236}">
                <a16:creationId xmlns:a16="http://schemas.microsoft.com/office/drawing/2014/main" id="{714C72C9-97E9-4FD8-86FA-21F61A70A489}"/>
              </a:ext>
            </a:extLst>
          </p:cNvPr>
          <p:cNvSpPr>
            <a:spLocks noGrp="1"/>
          </p:cNvSpPr>
          <p:nvPr>
            <p:ph type="body" sz="quarter" idx="15" hasCustomPrompt="1"/>
          </p:nvPr>
        </p:nvSpPr>
        <p:spPr>
          <a:xfrm>
            <a:off x="8315315" y="1748615"/>
            <a:ext cx="3383280" cy="943848"/>
          </a:xfrm>
          <a:prstGeom prst="rect">
            <a:avLst/>
          </a:prstGeom>
        </p:spPr>
        <p:txBody>
          <a:bodyPr wrap="square" lIns="0" tIns="0" rIns="0" bIns="0">
            <a:spAutoFit/>
          </a:bodyPr>
          <a:lstStyle>
            <a:lvl1pPr marL="80963" indent="-1588">
              <a:lnSpc>
                <a:spcPct val="100000"/>
              </a:lnSpc>
              <a:spcBef>
                <a:spcPts val="0"/>
              </a:spcBef>
              <a:spcAft>
                <a:spcPts val="1600"/>
              </a:spcAft>
              <a:buNone/>
              <a:defRPr sz="2000" b="1">
                <a:solidFill>
                  <a:schemeClr val="accent4"/>
                </a:solidFill>
                <a:latin typeface="Arial" panose="020B0604020202020204" pitchFamily="34" charset="0"/>
                <a:cs typeface="Arial" panose="020B0604020202020204" pitchFamily="34" charset="0"/>
              </a:defRPr>
            </a:lvl1pPr>
            <a:lvl2pPr marL="82530" indent="-8253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2pPr>
            <a:lvl3pPr marL="82530" indent="-82530">
              <a:lnSpc>
                <a:spcPct val="100000"/>
              </a:lnSpc>
              <a:spcBef>
                <a:spcPts val="0"/>
              </a:spcBef>
              <a:buNone/>
              <a:defRPr sz="1200">
                <a:solidFill>
                  <a:schemeClr val="tx1"/>
                </a:solidFill>
                <a:latin typeface="Arial" panose="020B0604020202020204" pitchFamily="34" charset="0"/>
                <a:cs typeface="Arial" panose="020B0604020202020204" pitchFamily="34" charset="0"/>
              </a:defRPr>
            </a:lvl3pPr>
          </a:lstStyle>
          <a:p>
            <a:pPr lvl="0"/>
            <a:r>
              <a:rPr lang="en-US" dirty="0"/>
              <a:t>Quote</a:t>
            </a:r>
          </a:p>
          <a:p>
            <a:pPr lvl="1"/>
            <a:r>
              <a:rPr lang="en-US" dirty="0"/>
              <a:t>	Name</a:t>
            </a:r>
          </a:p>
          <a:p>
            <a:pPr lvl="2"/>
            <a:r>
              <a:rPr lang="en-US" dirty="0"/>
              <a:t>	Job Title</a:t>
            </a:r>
          </a:p>
        </p:txBody>
      </p:sp>
      <p:sp>
        <p:nvSpPr>
          <p:cNvPr id="10" name="TextBox 9">
            <a:extLst>
              <a:ext uri="{FF2B5EF4-FFF2-40B4-BE49-F238E27FC236}">
                <a16:creationId xmlns:a16="http://schemas.microsoft.com/office/drawing/2014/main" id="{BACCFC67-BD52-CD4A-9D63-9929FE33E444}"/>
              </a:ext>
            </a:extLst>
          </p:cNvPr>
          <p:cNvSpPr txBox="1"/>
          <p:nvPr userDrawn="1"/>
        </p:nvSpPr>
        <p:spPr>
          <a:xfrm>
            <a:off x="8133791" y="1540174"/>
            <a:ext cx="355600" cy="923330"/>
          </a:xfrm>
          <a:prstGeom prst="rect">
            <a:avLst/>
          </a:prstGeom>
          <a:noFill/>
        </p:spPr>
        <p:txBody>
          <a:bodyPr wrap="square" lIns="0" tIns="0" rIns="0" bIns="0" rtlCol="0">
            <a:spAutoFit/>
          </a:bodyPr>
          <a:lstStyle/>
          <a:p>
            <a:r>
              <a:rPr lang="en-US" sz="6000" dirty="0">
                <a:solidFill>
                  <a:schemeClr val="accent4"/>
                </a:solidFill>
              </a:rPr>
              <a:t>“</a:t>
            </a:r>
          </a:p>
        </p:txBody>
      </p:sp>
      <p:sp>
        <p:nvSpPr>
          <p:cNvPr id="12" name="Content Placeholder 2">
            <a:extLst>
              <a:ext uri="{FF2B5EF4-FFF2-40B4-BE49-F238E27FC236}">
                <a16:creationId xmlns:a16="http://schemas.microsoft.com/office/drawing/2014/main" id="{44485C4D-EB6D-4BC9-ADCF-98244C12965C}"/>
              </a:ext>
            </a:extLst>
          </p:cNvPr>
          <p:cNvSpPr>
            <a:spLocks noGrp="1"/>
          </p:cNvSpPr>
          <p:nvPr>
            <p:ph sz="quarter" idx="28" hasCustomPrompt="1"/>
          </p:nvPr>
        </p:nvSpPr>
        <p:spPr>
          <a:xfrm>
            <a:off x="457200" y="1828800"/>
            <a:ext cx="7313295" cy="3840480"/>
          </a:xfrm>
          <a:prstGeom prst="rect">
            <a:avLst/>
          </a:prstGeom>
        </p:spPr>
        <p:txBody>
          <a:bodyPr wrap="square" lIns="0" tIns="0" rIns="0" bIns="0"/>
          <a:lstStyle>
            <a:lvl1pPr marL="0" indent="0">
              <a:lnSpc>
                <a:spcPct val="100000"/>
              </a:lnSpc>
              <a:spcBef>
                <a:spcPts val="0"/>
              </a:spcBef>
              <a:spcAft>
                <a:spcPts val="6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237744" indent="-237744">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5680681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ntent w/sidebar">
    <p:spTree>
      <p:nvGrpSpPr>
        <p:cNvPr id="1" name=""/>
        <p:cNvGrpSpPr/>
        <p:nvPr/>
      </p:nvGrpSpPr>
      <p:grpSpPr>
        <a:xfrm>
          <a:off x="0" y="0"/>
          <a:ext cx="0" cy="0"/>
          <a:chOff x="0" y="0"/>
          <a:chExt cx="0" cy="0"/>
        </a:xfrm>
      </p:grpSpPr>
      <p:sp>
        <p:nvSpPr>
          <p:cNvPr id="3" name="Text Placeholder 2"/>
          <p:cNvSpPr>
            <a:spLocks noGrp="1"/>
          </p:cNvSpPr>
          <p:nvPr>
            <p:ph type="body" sz="quarter" idx="28" hasCustomPrompt="1"/>
          </p:nvPr>
        </p:nvSpPr>
        <p:spPr>
          <a:xfrm>
            <a:off x="8823960" y="1280160"/>
            <a:ext cx="2880360" cy="995144"/>
          </a:xfrm>
          <a:prstGeom prst="rect">
            <a:avLst/>
          </a:prstGeom>
          <a:solidFill>
            <a:schemeClr val="bg1">
              <a:lumMod val="95000"/>
            </a:schemeClr>
          </a:solidFill>
          <a:ln w="12700">
            <a:noFill/>
          </a:ln>
        </p:spPr>
        <p:txBody>
          <a:bodyPr lIns="137160" tIns="137160" rIns="137160" bIns="137160">
            <a:noAutofit/>
          </a:bodyPr>
          <a:lstStyle>
            <a:lvl1pPr marL="0" indent="0">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spcBef>
                <a:spcPts val="0"/>
              </a:spcBef>
              <a:spcAft>
                <a:spcPts val="600"/>
              </a:spcAft>
              <a:buNone/>
              <a:defRPr sz="2000" baseline="0">
                <a:solidFill>
                  <a:schemeClr val="tx1"/>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5"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18091"/>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11">
            <a:extLst>
              <a:ext uri="{FF2B5EF4-FFF2-40B4-BE49-F238E27FC236}">
                <a16:creationId xmlns:a16="http://schemas.microsoft.com/office/drawing/2014/main" id="{08A20681-0161-49AB-9440-46C68401E60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Content Placeholder 2">
            <a:extLst>
              <a:ext uri="{FF2B5EF4-FFF2-40B4-BE49-F238E27FC236}">
                <a16:creationId xmlns:a16="http://schemas.microsoft.com/office/drawing/2014/main" id="{FC67975F-ECF3-4376-B4E6-FC96D72DCEF1}"/>
              </a:ext>
            </a:extLst>
          </p:cNvPr>
          <p:cNvSpPr>
            <a:spLocks noGrp="1"/>
          </p:cNvSpPr>
          <p:nvPr>
            <p:ph sz="quarter" idx="27" hasCustomPrompt="1"/>
          </p:nvPr>
        </p:nvSpPr>
        <p:spPr>
          <a:xfrm>
            <a:off x="457200" y="1280160"/>
            <a:ext cx="822960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0"/>
            <a:endParaRPr lang="en-US" dirty="0"/>
          </a:p>
        </p:txBody>
      </p:sp>
    </p:spTree>
    <p:extLst>
      <p:ext uri="{BB962C8B-B14F-4D97-AF65-F5344CB8AC3E}">
        <p14:creationId xmlns:p14="http://schemas.microsoft.com/office/powerpoint/2010/main" val="27230424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ntent w/sidebar ">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18091"/>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11">
            <a:extLst>
              <a:ext uri="{FF2B5EF4-FFF2-40B4-BE49-F238E27FC236}">
                <a16:creationId xmlns:a16="http://schemas.microsoft.com/office/drawing/2014/main" id="{08A20681-0161-49AB-9440-46C68401E60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2">
            <a:extLst>
              <a:ext uri="{FF2B5EF4-FFF2-40B4-BE49-F238E27FC236}">
                <a16:creationId xmlns:a16="http://schemas.microsoft.com/office/drawing/2014/main" id="{D0DA3468-5026-4A20-B04F-84059B742851}"/>
              </a:ext>
            </a:extLst>
          </p:cNvPr>
          <p:cNvSpPr>
            <a:spLocks noGrp="1"/>
          </p:cNvSpPr>
          <p:nvPr>
            <p:ph type="body" sz="quarter" idx="28" hasCustomPrompt="1"/>
          </p:nvPr>
        </p:nvSpPr>
        <p:spPr>
          <a:xfrm>
            <a:off x="9354186" y="1280159"/>
            <a:ext cx="2377440" cy="3566160"/>
          </a:xfrm>
          <a:prstGeom prst="rect">
            <a:avLst/>
          </a:prstGeom>
          <a:solidFill>
            <a:srgbClr val="3769FF"/>
          </a:solidFill>
          <a:ln w="12700">
            <a:noFill/>
          </a:ln>
        </p:spPr>
        <p:txBody>
          <a:bodyPr lIns="137160" tIns="137160" rIns="137160" bIns="137160">
            <a:noAutofit/>
          </a:bodyPr>
          <a:lstStyle>
            <a:lvl1pPr marL="0" indent="0">
              <a:spcBef>
                <a:spcPts val="0"/>
              </a:spcBef>
              <a:spcAft>
                <a:spcPts val="1800"/>
              </a:spcAft>
              <a:buNone/>
              <a:defRPr sz="1600" b="1">
                <a:solidFill>
                  <a:schemeClr val="bg1"/>
                </a:solidFill>
                <a:latin typeface="Arial" panose="020B0604020202020204" pitchFamily="34" charset="0"/>
                <a:cs typeface="Arial" panose="020B0604020202020204" pitchFamily="34" charset="0"/>
              </a:defRPr>
            </a:lvl1pPr>
            <a:lvl2pPr marL="0" indent="0">
              <a:spcBef>
                <a:spcPts val="0"/>
              </a:spcBef>
              <a:spcAft>
                <a:spcPts val="0"/>
              </a:spcAft>
              <a:buNone/>
              <a:defRPr sz="2400" b="1" baseline="0">
                <a:solidFill>
                  <a:schemeClr val="bg1"/>
                </a:solidFill>
                <a:latin typeface="Arial" panose="020B0604020202020204" pitchFamily="34" charset="0"/>
                <a:cs typeface="Arial" panose="020B0604020202020204" pitchFamily="34" charset="0"/>
              </a:defRPr>
            </a:lvl2pPr>
            <a:lvl3pPr marL="0" indent="0">
              <a:spcBef>
                <a:spcPts val="0"/>
              </a:spcBef>
              <a:spcAft>
                <a:spcPts val="1800"/>
              </a:spcAft>
              <a:buNone/>
              <a:defRPr sz="1400" b="1">
                <a:solidFill>
                  <a:schemeClr val="bg1"/>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Call out numbers</a:t>
            </a:r>
          </a:p>
          <a:p>
            <a:pPr lvl="2"/>
            <a:r>
              <a:rPr lang="en-US" dirty="0"/>
              <a:t>Stat information</a:t>
            </a:r>
          </a:p>
        </p:txBody>
      </p:sp>
      <p:sp>
        <p:nvSpPr>
          <p:cNvPr id="10" name="Content Placeholder 2">
            <a:extLst>
              <a:ext uri="{FF2B5EF4-FFF2-40B4-BE49-F238E27FC236}">
                <a16:creationId xmlns:a16="http://schemas.microsoft.com/office/drawing/2014/main" id="{98022087-422C-46F3-8D77-2B931F98E174}"/>
              </a:ext>
            </a:extLst>
          </p:cNvPr>
          <p:cNvSpPr>
            <a:spLocks noGrp="1"/>
          </p:cNvSpPr>
          <p:nvPr>
            <p:ph sz="quarter" idx="27" hasCustomPrompt="1"/>
          </p:nvPr>
        </p:nvSpPr>
        <p:spPr>
          <a:xfrm>
            <a:off x="457199" y="1280160"/>
            <a:ext cx="8532178"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0"/>
            <a:endParaRPr lang="en-US" dirty="0"/>
          </a:p>
        </p:txBody>
      </p:sp>
    </p:spTree>
    <p:extLst>
      <p:ext uri="{BB962C8B-B14F-4D97-AF65-F5344CB8AC3E}">
        <p14:creationId xmlns:p14="http://schemas.microsoft.com/office/powerpoint/2010/main" val="140918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ver :: Presenters">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19E2D53-5ECC-438A-E14C-E507A6FF3BB7}"/>
              </a:ext>
            </a:extLst>
          </p:cNvPr>
          <p:cNvSpPr>
            <a:spLocks noGrp="1"/>
          </p:cNvSpPr>
          <p:nvPr>
            <p:ph type="body" sz="quarter" idx="35"/>
          </p:nvPr>
        </p:nvSpPr>
        <p:spPr>
          <a:xfrm>
            <a:off x="7997958" y="405141"/>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0" name="Text Placeholder 2">
            <a:extLst>
              <a:ext uri="{FF2B5EF4-FFF2-40B4-BE49-F238E27FC236}">
                <a16:creationId xmlns:a16="http://schemas.microsoft.com/office/drawing/2014/main" id="{24DD934F-591E-4663-A308-DEBEAF9D6C1B}"/>
              </a:ext>
            </a:extLst>
          </p:cNvPr>
          <p:cNvSpPr>
            <a:spLocks noGrp="1"/>
          </p:cNvSpPr>
          <p:nvPr>
            <p:ph type="body" sz="quarter" idx="32" hasCustomPrompt="1"/>
          </p:nvPr>
        </p:nvSpPr>
        <p:spPr>
          <a:xfrm>
            <a:off x="8518093"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1" name="Text Placeholder 2">
            <a:extLst>
              <a:ext uri="{FF2B5EF4-FFF2-40B4-BE49-F238E27FC236}">
                <a16:creationId xmlns:a16="http://schemas.microsoft.com/office/drawing/2014/main" id="{4CE6C872-9E37-43DF-9331-5D0AB203E591}"/>
              </a:ext>
            </a:extLst>
          </p:cNvPr>
          <p:cNvSpPr>
            <a:spLocks noGrp="1"/>
          </p:cNvSpPr>
          <p:nvPr>
            <p:ph type="body" sz="quarter" idx="31" hasCustomPrompt="1"/>
          </p:nvPr>
        </p:nvSpPr>
        <p:spPr>
          <a:xfrm>
            <a:off x="5117266"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00912B20-D8A8-492D-B3BD-9AF05A35E623}"/>
              </a:ext>
            </a:extLst>
          </p:cNvPr>
          <p:cNvSpPr>
            <a:spLocks noGrp="1"/>
          </p:cNvSpPr>
          <p:nvPr>
            <p:ph type="body" sz="quarter" idx="30" hasCustomPrompt="1"/>
          </p:nvPr>
        </p:nvSpPr>
        <p:spPr>
          <a:xfrm>
            <a:off x="1716438"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2">
            <a:extLst>
              <a:ext uri="{FF2B5EF4-FFF2-40B4-BE49-F238E27FC236}">
                <a16:creationId xmlns:a16="http://schemas.microsoft.com/office/drawing/2014/main" id="{0616F577-F72F-4388-9090-94623B1FEF89}"/>
              </a:ext>
            </a:extLst>
          </p:cNvPr>
          <p:cNvSpPr>
            <a:spLocks noGrp="1"/>
          </p:cNvSpPr>
          <p:nvPr>
            <p:ph type="body" sz="quarter" idx="29" hasCustomPrompt="1"/>
          </p:nvPr>
        </p:nvSpPr>
        <p:spPr>
          <a:xfrm>
            <a:off x="8518093"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5" name="Text Placeholder 2">
            <a:extLst>
              <a:ext uri="{FF2B5EF4-FFF2-40B4-BE49-F238E27FC236}">
                <a16:creationId xmlns:a16="http://schemas.microsoft.com/office/drawing/2014/main" id="{FDE20C26-75D1-4D2A-A861-8EA875B18739}"/>
              </a:ext>
            </a:extLst>
          </p:cNvPr>
          <p:cNvSpPr>
            <a:spLocks noGrp="1"/>
          </p:cNvSpPr>
          <p:nvPr>
            <p:ph type="body" sz="quarter" idx="28" hasCustomPrompt="1"/>
          </p:nvPr>
        </p:nvSpPr>
        <p:spPr>
          <a:xfrm>
            <a:off x="5117266"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6" name="Text Placeholder 2">
            <a:extLst>
              <a:ext uri="{FF2B5EF4-FFF2-40B4-BE49-F238E27FC236}">
                <a16:creationId xmlns:a16="http://schemas.microsoft.com/office/drawing/2014/main" id="{9FBC7580-1358-4E9C-8087-F8C40ED9320D}"/>
              </a:ext>
            </a:extLst>
          </p:cNvPr>
          <p:cNvSpPr>
            <a:spLocks noGrp="1"/>
          </p:cNvSpPr>
          <p:nvPr>
            <p:ph type="body" sz="quarter" idx="27" hasCustomPrompt="1"/>
          </p:nvPr>
        </p:nvSpPr>
        <p:spPr>
          <a:xfrm>
            <a:off x="1716438"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7" name="Text Placeholder 36">
            <a:extLst>
              <a:ext uri="{FF2B5EF4-FFF2-40B4-BE49-F238E27FC236}">
                <a16:creationId xmlns:a16="http://schemas.microsoft.com/office/drawing/2014/main" id="{A94690F2-D6AC-4624-8270-1546DFA3C2D3}"/>
              </a:ext>
            </a:extLst>
          </p:cNvPr>
          <p:cNvSpPr>
            <a:spLocks noGrp="1"/>
          </p:cNvSpPr>
          <p:nvPr>
            <p:ph type="body" sz="quarter" idx="33" hasCustomPrompt="1"/>
          </p:nvPr>
        </p:nvSpPr>
        <p:spPr>
          <a:xfrm>
            <a:off x="456354" y="379226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pic>
        <p:nvPicPr>
          <p:cNvPr id="30" name="Picture 29">
            <a:extLst>
              <a:ext uri="{FF2B5EF4-FFF2-40B4-BE49-F238E27FC236}">
                <a16:creationId xmlns:a16="http://schemas.microsoft.com/office/drawing/2014/main" id="{88881743-85F3-4FC6-8DF8-B65FF1D20C96}"/>
              </a:ext>
            </a:extLst>
          </p:cNvPr>
          <p:cNvPicPr>
            <a:picLocks/>
          </p:cNvPicPr>
          <p:nvPr userDrawn="1"/>
        </p:nvPicPr>
        <p:blipFill>
          <a:blip r:embed="rId3"/>
          <a:stretch>
            <a:fillRect/>
          </a:stretch>
        </p:blipFill>
        <p:spPr>
          <a:xfrm>
            <a:off x="457200" y="6337096"/>
            <a:ext cx="11247120" cy="91440"/>
          </a:xfrm>
          <a:prstGeom prst="rect">
            <a:avLst/>
          </a:prstGeom>
        </p:spPr>
      </p:pic>
      <p:sp>
        <p:nvSpPr>
          <p:cNvPr id="34" name="Text Placeholder 3">
            <a:extLst>
              <a:ext uri="{FF2B5EF4-FFF2-40B4-BE49-F238E27FC236}">
                <a16:creationId xmlns:a16="http://schemas.microsoft.com/office/drawing/2014/main" id="{27D97E66-5A69-43CD-8747-CAAD158AA429}"/>
              </a:ext>
            </a:extLst>
          </p:cNvPr>
          <p:cNvSpPr>
            <a:spLocks noGrp="1"/>
          </p:cNvSpPr>
          <p:nvPr>
            <p:ph type="body" sz="quarter" idx="26" hasCustomPrompt="1"/>
          </p:nvPr>
        </p:nvSpPr>
        <p:spPr>
          <a:xfrm>
            <a:off x="457200" y="6059487"/>
            <a:ext cx="112014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Text Placeholder 4">
            <a:extLst>
              <a:ext uri="{FF2B5EF4-FFF2-40B4-BE49-F238E27FC236}">
                <a16:creationId xmlns:a16="http://schemas.microsoft.com/office/drawing/2014/main" id="{D9106DAD-A926-4AC7-979B-D271C2404F53}"/>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42" name="Group 9">
            <a:extLst>
              <a:ext uri="{FF2B5EF4-FFF2-40B4-BE49-F238E27FC236}">
                <a16:creationId xmlns:a16="http://schemas.microsoft.com/office/drawing/2014/main" id="{E7FCCADA-1FFC-49A0-99C5-452921CFBB38}"/>
              </a:ext>
            </a:extLst>
          </p:cNvPr>
          <p:cNvGrpSpPr>
            <a:grpSpLocks/>
          </p:cNvGrpSpPr>
          <p:nvPr userDrawn="1"/>
        </p:nvGrpSpPr>
        <p:grpSpPr bwMode="white">
          <a:xfrm>
            <a:off x="8371142" y="6529971"/>
            <a:ext cx="3403601" cy="196851"/>
            <a:chOff x="1725" y="3493"/>
            <a:chExt cx="2144" cy="124"/>
          </a:xfrm>
        </p:grpSpPr>
        <p:sp>
          <p:nvSpPr>
            <p:cNvPr id="43" name="Text Box 10">
              <a:extLst>
                <a:ext uri="{FF2B5EF4-FFF2-40B4-BE49-F238E27FC236}">
                  <a16:creationId xmlns:a16="http://schemas.microsoft.com/office/drawing/2014/main" id="{559448F9-5FE7-4E04-8623-6596FB8FF90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4" name="Rectangle 11">
              <a:extLst>
                <a:ext uri="{FF2B5EF4-FFF2-40B4-BE49-F238E27FC236}">
                  <a16:creationId xmlns:a16="http://schemas.microsoft.com/office/drawing/2014/main" id="{EBE67D4B-827C-4187-A371-644F65549A7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1271630"/>
      </p:ext>
    </p:extLst>
  </p:cSld>
  <p:clrMapOvr>
    <a:masterClrMapping/>
  </p:clrMapOvr>
  <p:extLst>
    <p:ext uri="{DCECCB84-F9BA-43D5-87BE-67443E8EF086}">
      <p15:sldGuideLst xmlns:p15="http://schemas.microsoft.com/office/powerpoint/2012/main">
        <p15:guide id="1" orient="horz" pos="1019" userDrawn="1">
          <p15:clr>
            <a:srgbClr val="FBAE40"/>
          </p15:clr>
        </p15:guide>
        <p15:guide id="2" orient="horz" pos="4200" userDrawn="1">
          <p15:clr>
            <a:srgbClr val="FBAE40"/>
          </p15:clr>
        </p15:guide>
        <p15:guide id="3" pos="58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ntent w/title and sidebar">
    <p:spTree>
      <p:nvGrpSpPr>
        <p:cNvPr id="1" name=""/>
        <p:cNvGrpSpPr/>
        <p:nvPr/>
      </p:nvGrpSpPr>
      <p:grpSpPr>
        <a:xfrm>
          <a:off x="0" y="0"/>
          <a:ext cx="0" cy="0"/>
          <a:chOff x="0" y="0"/>
          <a:chExt cx="0" cy="0"/>
        </a:xfrm>
      </p:grpSpPr>
      <p:pic>
        <p:nvPicPr>
          <p:cNvPr id="19" name="Picture 10">
            <a:extLst>
              <a:ext uri="{FF2B5EF4-FFF2-40B4-BE49-F238E27FC236}">
                <a16:creationId xmlns:a16="http://schemas.microsoft.com/office/drawing/2014/main" id="{56F66956-315F-40E9-B326-722D9B4C0B16}"/>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0" name="Text Placeholder 3">
            <a:extLst>
              <a:ext uri="{FF2B5EF4-FFF2-40B4-BE49-F238E27FC236}">
                <a16:creationId xmlns:a16="http://schemas.microsoft.com/office/drawing/2014/main" id="{A325E133-25E7-4754-B781-69C5F31F228E}"/>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Slide Number Placeholder 9">
            <a:extLst>
              <a:ext uri="{FF2B5EF4-FFF2-40B4-BE49-F238E27FC236}">
                <a16:creationId xmlns:a16="http://schemas.microsoft.com/office/drawing/2014/main" id="{BA0408E3-E120-4918-A6B1-C52F627369E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5" name="Text Placeholder 20">
            <a:extLst>
              <a:ext uri="{FF2B5EF4-FFF2-40B4-BE49-F238E27FC236}">
                <a16:creationId xmlns:a16="http://schemas.microsoft.com/office/drawing/2014/main" id="{8169AF42-6412-42A8-AF0F-15913B2BE67B}"/>
              </a:ext>
            </a:extLst>
          </p:cNvPr>
          <p:cNvSpPr>
            <a:spLocks noGrp="1"/>
          </p:cNvSpPr>
          <p:nvPr>
            <p:ph type="body" sz="quarter" idx="10" hasCustomPrompt="1"/>
          </p:nvPr>
        </p:nvSpPr>
        <p:spPr>
          <a:xfrm>
            <a:off x="457200" y="1280159"/>
            <a:ext cx="7313295"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6" name="Text Placeholder 3">
            <a:extLst>
              <a:ext uri="{FF2B5EF4-FFF2-40B4-BE49-F238E27FC236}">
                <a16:creationId xmlns:a16="http://schemas.microsoft.com/office/drawing/2014/main" id="{B2747886-52F0-4C79-8E0F-AE923A2E2F60}"/>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8" name="Content Placeholder 2">
            <a:extLst>
              <a:ext uri="{FF2B5EF4-FFF2-40B4-BE49-F238E27FC236}">
                <a16:creationId xmlns:a16="http://schemas.microsoft.com/office/drawing/2014/main" id="{5E0D18CF-A6F0-427A-AC22-66AEEEA7D732}"/>
              </a:ext>
            </a:extLst>
          </p:cNvPr>
          <p:cNvSpPr>
            <a:spLocks noGrp="1"/>
          </p:cNvSpPr>
          <p:nvPr>
            <p:ph sz="quarter" idx="28" hasCustomPrompt="1"/>
          </p:nvPr>
        </p:nvSpPr>
        <p:spPr>
          <a:xfrm>
            <a:off x="457200" y="1828800"/>
            <a:ext cx="7313295" cy="3840480"/>
          </a:xfrm>
          <a:prstGeom prst="rect">
            <a:avLst/>
          </a:prstGeom>
        </p:spPr>
        <p:txBody>
          <a:bodyPr wrap="square" lIns="0" tIns="0" rIns="0" bIns="0"/>
          <a:lstStyle>
            <a:lvl1pPr marL="0" indent="0">
              <a:lnSpc>
                <a:spcPct val="100000"/>
              </a:lnSpc>
              <a:spcBef>
                <a:spcPts val="0"/>
              </a:spcBef>
              <a:spcAft>
                <a:spcPts val="6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237744" indent="-237744">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438971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har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C1F812-B3DF-4F8A-8F84-A841C8D630B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9E190F13-EC85-489D-8C6D-ABCBD4556C28}"/>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Chart Placeholder 34"/>
          <p:cNvSpPr>
            <a:spLocks noGrp="1"/>
          </p:cNvSpPr>
          <p:nvPr>
            <p:ph type="chart" sz="quarter" idx="15"/>
          </p:nvPr>
        </p:nvSpPr>
        <p:spPr>
          <a:xfrm>
            <a:off x="457200" y="1737361"/>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6" name="Text Placeholder 20"/>
          <p:cNvSpPr>
            <a:spLocks noGrp="1"/>
          </p:cNvSpPr>
          <p:nvPr>
            <p:ph type="body" sz="quarter" idx="10" hasCustomPrompt="1"/>
          </p:nvPr>
        </p:nvSpPr>
        <p:spPr>
          <a:xfrm>
            <a:off x="457200" y="1280159"/>
            <a:ext cx="1124712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8" name="Text Placeholder 3">
            <a:extLst>
              <a:ext uri="{FF2B5EF4-FFF2-40B4-BE49-F238E27FC236}">
                <a16:creationId xmlns:a16="http://schemas.microsoft.com/office/drawing/2014/main" id="{6849ADD3-A0FE-42CB-94F2-1DDF76010C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548E963D-15F0-4248-B78D-C0041DBDD3E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189344447"/>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45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hart ">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5" name="Chart Placeholder 34">
            <a:extLst>
              <a:ext uri="{FF2B5EF4-FFF2-40B4-BE49-F238E27FC236}">
                <a16:creationId xmlns:a16="http://schemas.microsoft.com/office/drawing/2014/main" id="{010052E8-05CA-4F0B-9CB4-F584E62D5750}"/>
              </a:ext>
            </a:extLst>
          </p:cNvPr>
          <p:cNvSpPr>
            <a:spLocks noGrp="1"/>
          </p:cNvSpPr>
          <p:nvPr>
            <p:ph type="chart" sz="quarter" idx="33"/>
          </p:nvPr>
        </p:nvSpPr>
        <p:spPr>
          <a:xfrm>
            <a:off x="457200" y="2740214"/>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8" name="Text Placeholder 20">
            <a:extLst>
              <a:ext uri="{FF2B5EF4-FFF2-40B4-BE49-F238E27FC236}">
                <a16:creationId xmlns:a16="http://schemas.microsoft.com/office/drawing/2014/main" id="{CED42EFC-ACE8-4873-981A-B9A29ED95A08}"/>
              </a:ext>
            </a:extLst>
          </p:cNvPr>
          <p:cNvSpPr>
            <a:spLocks noGrp="1"/>
          </p:cNvSpPr>
          <p:nvPr>
            <p:ph type="body" sz="quarter" idx="10" hasCustomPrompt="1"/>
          </p:nvPr>
        </p:nvSpPr>
        <p:spPr>
          <a:xfrm>
            <a:off x="457200" y="2283012"/>
            <a:ext cx="1124712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9" name="Text Placeholder 2">
            <a:extLst>
              <a:ext uri="{FF2B5EF4-FFF2-40B4-BE49-F238E27FC236}">
                <a16:creationId xmlns:a16="http://schemas.microsoft.com/office/drawing/2014/main" id="{1B90143E-7F25-4089-B562-C0543159A524}"/>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1724607"/>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hart w/subhead">
    <p:spTree>
      <p:nvGrpSpPr>
        <p:cNvPr id="1" name=""/>
        <p:cNvGrpSpPr/>
        <p:nvPr/>
      </p:nvGrpSpPr>
      <p:grpSpPr>
        <a:xfrm>
          <a:off x="0" y="0"/>
          <a:ext cx="0" cy="0"/>
          <a:chOff x="0" y="0"/>
          <a:chExt cx="0" cy="0"/>
        </a:xfrm>
      </p:grpSpPr>
      <p:sp>
        <p:nvSpPr>
          <p:cNvPr id="3" name="Table Placeholder 2"/>
          <p:cNvSpPr>
            <a:spLocks noGrp="1"/>
          </p:cNvSpPr>
          <p:nvPr>
            <p:ph type="tbl" sz="quarter" idx="27" hasCustomPrompt="1"/>
          </p:nvPr>
        </p:nvSpPr>
        <p:spPr>
          <a:xfrm>
            <a:off x="6309360" y="1883665"/>
            <a:ext cx="5394960" cy="2100089"/>
          </a:xfrm>
          <a:prstGeom prst="rect">
            <a:avLst/>
          </a:prstGeom>
        </p:spPr>
        <p:txBody>
          <a:bodyPr/>
          <a:lstStyle>
            <a:lvl1pPr marL="0" indent="0">
              <a:buNone/>
              <a:defRPr sz="1050"/>
            </a:lvl1pPr>
          </a:lstStyle>
          <a:p>
            <a:r>
              <a:rPr lang="en-US" dirty="0"/>
              <a:t>Table</a:t>
            </a:r>
          </a:p>
        </p:txBody>
      </p:sp>
      <p:sp>
        <p:nvSpPr>
          <p:cNvPr id="22" name="Chart Placeholder 34"/>
          <p:cNvSpPr>
            <a:spLocks noGrp="1"/>
          </p:cNvSpPr>
          <p:nvPr>
            <p:ph type="chart" sz="quarter" idx="15"/>
          </p:nvPr>
        </p:nvSpPr>
        <p:spPr>
          <a:xfrm>
            <a:off x="457200" y="1881426"/>
            <a:ext cx="5394960" cy="4315968"/>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23" name="Text Placeholder 20"/>
          <p:cNvSpPr>
            <a:spLocks noGrp="1"/>
          </p:cNvSpPr>
          <p:nvPr>
            <p:ph type="body" sz="quarter" idx="16" hasCustomPrompt="1"/>
          </p:nvPr>
        </p:nvSpPr>
        <p:spPr>
          <a:xfrm>
            <a:off x="457200" y="1740611"/>
            <a:ext cx="5394960" cy="135784"/>
          </a:xfrm>
          <a:prstGeom prst="rect">
            <a:avLst/>
          </a:prstGeom>
        </p:spPr>
        <p:txBody>
          <a:bodyPr lIns="0" tIns="0" rIns="0" b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25" name="Text Placeholder 20"/>
          <p:cNvSpPr>
            <a:spLocks noGrp="1"/>
          </p:cNvSpPr>
          <p:nvPr>
            <p:ph type="body" sz="quarter" idx="19" hasCustomPrompt="1"/>
          </p:nvPr>
        </p:nvSpPr>
        <p:spPr>
          <a:xfrm>
            <a:off x="6309360" y="1740611"/>
            <a:ext cx="5394960" cy="135784"/>
          </a:xfrm>
          <a:prstGeom prst="rect">
            <a:avLst/>
          </a:prstGeom>
        </p:spPr>
        <p:txBody>
          <a:bodyPr lIns="0" tIns="0" rIns="0" b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27" name="Text Placeholder 20"/>
          <p:cNvSpPr>
            <a:spLocks noGrp="1"/>
          </p:cNvSpPr>
          <p:nvPr>
            <p:ph type="body" sz="quarter" idx="10" hasCustomPrompt="1"/>
          </p:nvPr>
        </p:nvSpPr>
        <p:spPr>
          <a:xfrm>
            <a:off x="457200" y="1280159"/>
            <a:ext cx="9960964"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D76788B6-522D-4CF1-925F-752C540AA57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2" name="Picture 11">
            <a:extLst>
              <a:ext uri="{FF2B5EF4-FFF2-40B4-BE49-F238E27FC236}">
                <a16:creationId xmlns:a16="http://schemas.microsoft.com/office/drawing/2014/main" id="{5C0BCC6E-16CC-44A8-8238-73EC4B8AC64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CB012E4B-777E-4BE8-AD59-7EEC91C0CFDD}"/>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2952A278-3958-4AEB-9D46-9FA0BD2E81CE}"/>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88166699"/>
      </p:ext>
    </p:extLst>
  </p:cSld>
  <p:clrMapOvr>
    <a:masterClrMapping/>
  </p:clrMapOvr>
  <p:extLst>
    <p:ext uri="{DCECCB84-F9BA-43D5-87BE-67443E8EF086}">
      <p15:sldGuideLst xmlns:p15="http://schemas.microsoft.com/office/powerpoint/2012/main">
        <p15:guide id="1" pos="736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hart :: w/subhead and callout ">
    <p:spTree>
      <p:nvGrpSpPr>
        <p:cNvPr id="1" name=""/>
        <p:cNvGrpSpPr/>
        <p:nvPr/>
      </p:nvGrpSpPr>
      <p:grpSpPr>
        <a:xfrm>
          <a:off x="0" y="0"/>
          <a:ext cx="0" cy="0"/>
          <a:chOff x="0" y="0"/>
          <a:chExt cx="0" cy="0"/>
        </a:xfrm>
      </p:grpSpPr>
      <p:sp>
        <p:nvSpPr>
          <p:cNvPr id="22" name="Chart Placeholder 34"/>
          <p:cNvSpPr>
            <a:spLocks noGrp="1"/>
          </p:cNvSpPr>
          <p:nvPr>
            <p:ph type="chart" sz="quarter" idx="15"/>
          </p:nvPr>
        </p:nvSpPr>
        <p:spPr>
          <a:xfrm>
            <a:off x="457200"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23" name="Text Placeholder 20"/>
          <p:cNvSpPr>
            <a:spLocks noGrp="1"/>
          </p:cNvSpPr>
          <p:nvPr>
            <p:ph type="body" sz="quarter" idx="16" hasCustomPrompt="1"/>
          </p:nvPr>
        </p:nvSpPr>
        <p:spPr>
          <a:xfrm>
            <a:off x="457200" y="2281783"/>
            <a:ext cx="5394960" cy="135784"/>
          </a:xfrm>
          <a:prstGeom prst="rect">
            <a:avLst/>
          </a:prstGeom>
        </p:spPr>
        <p:txBody>
          <a:bodyPr lIns="0" tIns="0" r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24" name="Chart Placeholder 34"/>
          <p:cNvSpPr>
            <a:spLocks noGrp="1"/>
          </p:cNvSpPr>
          <p:nvPr>
            <p:ph type="chart" sz="quarter" idx="18"/>
          </p:nvPr>
        </p:nvSpPr>
        <p:spPr>
          <a:xfrm>
            <a:off x="6309360"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25" name="Text Placeholder 20"/>
          <p:cNvSpPr>
            <a:spLocks noGrp="1"/>
          </p:cNvSpPr>
          <p:nvPr>
            <p:ph type="body" sz="quarter" idx="19" hasCustomPrompt="1"/>
          </p:nvPr>
        </p:nvSpPr>
        <p:spPr>
          <a:xfrm>
            <a:off x="6309360" y="2281783"/>
            <a:ext cx="5394960" cy="135784"/>
          </a:xfrm>
          <a:prstGeom prst="rect">
            <a:avLst/>
          </a:prstGeom>
        </p:spPr>
        <p:txBody>
          <a:bodyPr lIns="0" tIns="0" r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
        <p:nvSpPr>
          <p:cNvPr id="5" name="Text Placeholder 4"/>
          <p:cNvSpPr>
            <a:spLocks noGrp="1"/>
          </p:cNvSpPr>
          <p:nvPr>
            <p:ph type="body" sz="quarter" idx="24" hasCustomPrompt="1"/>
          </p:nvPr>
        </p:nvSpPr>
        <p:spPr>
          <a:xfrm>
            <a:off x="461262" y="1763973"/>
            <a:ext cx="11247120" cy="365760"/>
          </a:xfrm>
          <a:prstGeom prst="rect">
            <a:avLst/>
          </a:prstGeom>
          <a:solidFill>
            <a:srgbClr val="BFBFBF"/>
          </a:solidFill>
        </p:spPr>
        <p:txBody>
          <a:bodyPr anchor="ctr"/>
          <a:lstStyle>
            <a:lvl1pPr marL="0" indent="0" algn="ctr">
              <a:buNone/>
              <a:defRPr sz="1200" b="0"/>
            </a:lvl1pPr>
          </a:lstStyle>
          <a:p>
            <a:pPr lvl="0"/>
            <a:r>
              <a:rPr lang="en-US"/>
              <a:t>Callout</a:t>
            </a:r>
          </a:p>
        </p:txBody>
      </p:sp>
      <p:sp>
        <p:nvSpPr>
          <p:cNvPr id="26" name="Text Placeholder 20"/>
          <p:cNvSpPr>
            <a:spLocks noGrp="1"/>
          </p:cNvSpPr>
          <p:nvPr>
            <p:ph type="body" sz="quarter" idx="10" hasCustomPrompt="1"/>
          </p:nvPr>
        </p:nvSpPr>
        <p:spPr>
          <a:xfrm>
            <a:off x="457200" y="1280159"/>
            <a:ext cx="53949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Text Placeholder 3">
            <a:extLst>
              <a:ext uri="{FF2B5EF4-FFF2-40B4-BE49-F238E27FC236}">
                <a16:creationId xmlns:a16="http://schemas.microsoft.com/office/drawing/2014/main" id="{CCEFC825-C3B0-4DB5-AB03-2B824E86270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3" name="Picture 12">
            <a:extLst>
              <a:ext uri="{FF2B5EF4-FFF2-40B4-BE49-F238E27FC236}">
                <a16:creationId xmlns:a16="http://schemas.microsoft.com/office/drawing/2014/main" id="{15C4C332-D119-4D4F-9A2B-622AECACEBB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55866160-1186-4D80-B427-7AC677926D76}"/>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8106D1CE-C4D5-421B-9160-65C2BD9508B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585513691"/>
      </p:ext>
    </p:extLst>
  </p:cSld>
  <p:clrMapOvr>
    <a:masterClrMapping/>
  </p:clrMapOvr>
  <p:extLst>
    <p:ext uri="{DCECCB84-F9BA-43D5-87BE-67443E8EF086}">
      <p15:sldGuideLst xmlns:p15="http://schemas.microsoft.com/office/powerpoint/2012/main">
        <p15:guide id="0" pos="168">
          <p15:clr>
            <a:srgbClr val="FBAE40"/>
          </p15:clr>
        </p15:guide>
        <p15:guide id="1" pos="56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ntent w/charts ">
    <p:spTree>
      <p:nvGrpSpPr>
        <p:cNvPr id="1" name=""/>
        <p:cNvGrpSpPr/>
        <p:nvPr/>
      </p:nvGrpSpPr>
      <p:grpSpPr>
        <a:xfrm>
          <a:off x="0" y="0"/>
          <a:ext cx="0" cy="0"/>
          <a:chOff x="0" y="0"/>
          <a:chExt cx="0" cy="0"/>
        </a:xfrm>
      </p:grpSpPr>
      <p:sp>
        <p:nvSpPr>
          <p:cNvPr id="6" name="Text Placeholder 20"/>
          <p:cNvSpPr>
            <a:spLocks noGrp="1"/>
          </p:cNvSpPr>
          <p:nvPr>
            <p:ph type="body" sz="quarter" idx="10" hasCustomPrompt="1"/>
          </p:nvPr>
        </p:nvSpPr>
        <p:spPr>
          <a:xfrm>
            <a:off x="457200"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Chart Placeholder 34"/>
          <p:cNvSpPr>
            <a:spLocks noGrp="1"/>
          </p:cNvSpPr>
          <p:nvPr>
            <p:ph type="chart" sz="quarter" idx="17"/>
          </p:nvPr>
        </p:nvSpPr>
        <p:spPr>
          <a:xfrm>
            <a:off x="457200"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9" name="Text Placeholder 20"/>
          <p:cNvSpPr>
            <a:spLocks noGrp="1"/>
          </p:cNvSpPr>
          <p:nvPr>
            <p:ph type="body" sz="quarter" idx="24" hasCustomPrompt="1"/>
          </p:nvPr>
        </p:nvSpPr>
        <p:spPr>
          <a:xfrm>
            <a:off x="6309360"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Chart Placeholder 34"/>
          <p:cNvSpPr>
            <a:spLocks noGrp="1"/>
          </p:cNvSpPr>
          <p:nvPr>
            <p:ph type="chart" sz="quarter" idx="25"/>
          </p:nvPr>
        </p:nvSpPr>
        <p:spPr>
          <a:xfrm>
            <a:off x="6309360"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5" name="Text Placeholder 2">
            <a:extLst>
              <a:ext uri="{FF2B5EF4-FFF2-40B4-BE49-F238E27FC236}">
                <a16:creationId xmlns:a16="http://schemas.microsoft.com/office/drawing/2014/main" id="{A885FEF9-8D3D-4D9C-8B4A-A550A8026E64}"/>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1263394112"/>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w/charts ">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6309360"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6309360" y="1737360"/>
            <a:ext cx="5394960" cy="3429000"/>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9" name="Text Placeholder 3">
            <a:extLst>
              <a:ext uri="{FF2B5EF4-FFF2-40B4-BE49-F238E27FC236}">
                <a16:creationId xmlns:a16="http://schemas.microsoft.com/office/drawing/2014/main" id="{F1BE61EB-EB16-4912-BD28-6E4CB39324F8}"/>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8B6C9825-36F1-4666-AABB-DA7B86258FE8}"/>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ACBF3C18-C387-4174-A0C8-E81FD140E1D9}"/>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91270FAE-4A9C-4355-AA1F-2345A82B717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4" name="Text Placeholder 2">
            <a:extLst>
              <a:ext uri="{FF2B5EF4-FFF2-40B4-BE49-F238E27FC236}">
                <a16:creationId xmlns:a16="http://schemas.microsoft.com/office/drawing/2014/main" id="{F7D76CA4-4BAC-453B-A5EC-A84D4E801618}"/>
              </a:ext>
            </a:extLst>
          </p:cNvPr>
          <p:cNvSpPr>
            <a:spLocks noGrp="1"/>
          </p:cNvSpPr>
          <p:nvPr>
            <p:ph type="body" sz="quarter" idx="15" hasCustomPrompt="1"/>
          </p:nvPr>
        </p:nvSpPr>
        <p:spPr>
          <a:xfrm>
            <a:off x="457200" y="1280161"/>
            <a:ext cx="5484971"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542758523"/>
      </p:ext>
    </p:extLst>
  </p:cSld>
  <p:clrMapOvr>
    <a:masterClrMapping/>
  </p:clrMapOvr>
  <p:extLst>
    <p:ext uri="{DCECCB84-F9BA-43D5-87BE-67443E8EF086}">
      <p15:sldGuideLst xmlns:p15="http://schemas.microsoft.com/office/powerpoint/2012/main">
        <p15:guide id="1" pos="736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ntent w/charts ">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8138160" y="1280160"/>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8138160" y="1737361"/>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5" name="Chart Placeholder 34"/>
          <p:cNvSpPr>
            <a:spLocks noGrp="1"/>
          </p:cNvSpPr>
          <p:nvPr>
            <p:ph type="chart" sz="quarter" idx="20"/>
          </p:nvPr>
        </p:nvSpPr>
        <p:spPr>
          <a:xfrm>
            <a:off x="8138160" y="4023361"/>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9" name="Text Placeholder 20"/>
          <p:cNvSpPr>
            <a:spLocks noGrp="1"/>
          </p:cNvSpPr>
          <p:nvPr>
            <p:ph type="body" sz="quarter" idx="27" hasCustomPrompt="1"/>
          </p:nvPr>
        </p:nvSpPr>
        <p:spPr>
          <a:xfrm>
            <a:off x="8138160" y="3548842"/>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4C7A938E-6DF0-472C-84FF-0186306FC2F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3" name="Picture 12">
            <a:extLst>
              <a:ext uri="{FF2B5EF4-FFF2-40B4-BE49-F238E27FC236}">
                <a16:creationId xmlns:a16="http://schemas.microsoft.com/office/drawing/2014/main" id="{B1D2D697-733F-46D6-9E54-E0B96A52AE4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Slide Number Placeholder 9">
            <a:extLst>
              <a:ext uri="{FF2B5EF4-FFF2-40B4-BE49-F238E27FC236}">
                <a16:creationId xmlns:a16="http://schemas.microsoft.com/office/drawing/2014/main" id="{24623A3B-245B-4ADE-A83D-146668EBCFE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E4DB68C2-0F7B-49FA-8685-9F33317DF87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8" name="Text Placeholder 2">
            <a:extLst>
              <a:ext uri="{FF2B5EF4-FFF2-40B4-BE49-F238E27FC236}">
                <a16:creationId xmlns:a16="http://schemas.microsoft.com/office/drawing/2014/main" id="{61A7F003-5353-4961-87AD-6CC7057E6E4A}"/>
              </a:ext>
            </a:extLst>
          </p:cNvPr>
          <p:cNvSpPr>
            <a:spLocks noGrp="1"/>
          </p:cNvSpPr>
          <p:nvPr>
            <p:ph type="body" sz="quarter" idx="15" hasCustomPrompt="1"/>
          </p:nvPr>
        </p:nvSpPr>
        <p:spPr>
          <a:xfrm>
            <a:off x="457200" y="1280161"/>
            <a:ext cx="731520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1481106472"/>
      </p:ext>
    </p:extLst>
  </p:cSld>
  <p:clrMapOvr>
    <a:masterClrMapping/>
  </p:clrMapOvr>
  <p:extLst>
    <p:ext uri="{DCECCB84-F9BA-43D5-87BE-67443E8EF086}">
      <p15:sldGuideLst xmlns:p15="http://schemas.microsoft.com/office/powerpoint/2012/main">
        <p15:guide id="1" pos="736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hart, 1 Table ">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6309360" y="1737360"/>
            <a:ext cx="5394960" cy="4210050"/>
          </a:xfrm>
          <a:prstGeom prst="rect">
            <a:avLst/>
          </a:prstGeom>
        </p:spPr>
        <p:txBody>
          <a:bodyPr lIns="0" tIns="0" rIns="0" bIns="0"/>
          <a:lstStyle>
            <a:lvl1pPr marL="0" indent="0">
              <a:buNone/>
              <a:defRPr sz="1050"/>
            </a:lvl1pPr>
          </a:lstStyle>
          <a:p>
            <a:r>
              <a:rPr lang="en-US" dirty="0"/>
              <a:t>Click icon to add table</a:t>
            </a:r>
          </a:p>
        </p:txBody>
      </p:sp>
      <p:sp>
        <p:nvSpPr>
          <p:cNvPr id="8" name="Text Placeholder 20"/>
          <p:cNvSpPr>
            <a:spLocks noGrp="1"/>
          </p:cNvSpPr>
          <p:nvPr>
            <p:ph type="body" sz="quarter" idx="10" hasCustomPrompt="1"/>
          </p:nvPr>
        </p:nvSpPr>
        <p:spPr>
          <a:xfrm>
            <a:off x="457200"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0" name="Chart Placeholder 34"/>
          <p:cNvSpPr>
            <a:spLocks noGrp="1"/>
          </p:cNvSpPr>
          <p:nvPr>
            <p:ph type="chart" sz="quarter" idx="15"/>
          </p:nvPr>
        </p:nvSpPr>
        <p:spPr>
          <a:xfrm>
            <a:off x="457200" y="1737361"/>
            <a:ext cx="5394960" cy="4511639"/>
          </a:xfrm>
          <a:prstGeom prst="rect">
            <a:avLst/>
          </a:prstGeom>
        </p:spPr>
        <p:txBody>
          <a:bodyPr lIns="0" tIns="0" rIns="0" bIns="0" rtlCol="0"/>
          <a:lstStyle>
            <a:lvl1pPr marL="0" indent="0">
              <a:buNone/>
              <a:defRPr sz="105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9" name="Text Placeholder 3">
            <a:extLst>
              <a:ext uri="{FF2B5EF4-FFF2-40B4-BE49-F238E27FC236}">
                <a16:creationId xmlns:a16="http://schemas.microsoft.com/office/drawing/2014/main" id="{8313CE4A-B33D-432B-B49D-4FEDDB6D265F}"/>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7F0B492-C3CE-4B4B-B193-A3C97F24356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223AEF29-40AD-4373-9921-C44AE739A99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62ECE25E-EB20-468F-9F81-4E265417E5A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190749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H Content ">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4ED3C9B3-D48E-4630-9E1E-6D8E73A8CA4E}"/>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3">
            <a:extLst>
              <a:ext uri="{FF2B5EF4-FFF2-40B4-BE49-F238E27FC236}">
                <a16:creationId xmlns:a16="http://schemas.microsoft.com/office/drawing/2014/main" id="{9C9B043E-19DB-4E09-99A6-C65AF46DB805}"/>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550DF1EF-E74D-40D6-AC2A-D0CB8FA4C29F}"/>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399DAA3E-6500-4CA4-A283-51D332AF3E50}"/>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8B67EE1A-141C-45FD-81BC-E8EB1CD86D4D}"/>
              </a:ext>
            </a:extLst>
          </p:cNvPr>
          <p:cNvSpPr>
            <a:spLocks noGrp="1"/>
          </p:cNvSpPr>
          <p:nvPr>
            <p:ph sz="quarter" idx="27" hasCustomPrompt="1"/>
          </p:nvPr>
        </p:nvSpPr>
        <p:spPr>
          <a:xfrm>
            <a:off x="457200" y="1280160"/>
            <a:ext cx="1124712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Content Placeholder 2">
            <a:extLst>
              <a:ext uri="{FF2B5EF4-FFF2-40B4-BE49-F238E27FC236}">
                <a16:creationId xmlns:a16="http://schemas.microsoft.com/office/drawing/2014/main" id="{2DBC2BA5-FF74-43B6-98BD-B0F4982DD682}"/>
              </a:ext>
            </a:extLst>
          </p:cNvPr>
          <p:cNvSpPr>
            <a:spLocks noGrp="1"/>
          </p:cNvSpPr>
          <p:nvPr>
            <p:ph sz="quarter" idx="28" hasCustomPrompt="1"/>
          </p:nvPr>
        </p:nvSpPr>
        <p:spPr>
          <a:xfrm>
            <a:off x="457200" y="3657600"/>
            <a:ext cx="1124712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013276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ver :: Presenters &amp; Co-brand">
    <p:spTree>
      <p:nvGrpSpPr>
        <p:cNvPr id="1" name=""/>
        <p:cNvGrpSpPr/>
        <p:nvPr/>
      </p:nvGrpSpPr>
      <p:grpSpPr>
        <a:xfrm>
          <a:off x="0" y="0"/>
          <a:ext cx="0" cy="0"/>
          <a:chOff x="0" y="0"/>
          <a:chExt cx="0" cy="0"/>
        </a:xfrm>
      </p:grpSpPr>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4" y="379288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2" name="Text Placeholder 3">
            <a:extLst>
              <a:ext uri="{FF2B5EF4-FFF2-40B4-BE49-F238E27FC236}">
                <a16:creationId xmlns:a16="http://schemas.microsoft.com/office/drawing/2014/main" id="{4D366CC6-BACC-4BEF-B04D-7E7DCBBDDE42}"/>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27" name="Picture 26">
            <a:extLst>
              <a:ext uri="{FF2B5EF4-FFF2-40B4-BE49-F238E27FC236}">
                <a16:creationId xmlns:a16="http://schemas.microsoft.com/office/drawing/2014/main" id="{18CECED6-BE88-4560-890E-6A411EAB55B6}"/>
              </a:ext>
            </a:extLst>
          </p:cNvPr>
          <p:cNvPicPr>
            <a:picLocks/>
          </p:cNvPicPr>
          <p:nvPr userDrawn="1"/>
        </p:nvPicPr>
        <p:blipFill>
          <a:blip r:embed="rId3"/>
          <a:stretch>
            <a:fillRect/>
          </a:stretch>
        </p:blipFill>
        <p:spPr>
          <a:xfrm>
            <a:off x="457200" y="6337096"/>
            <a:ext cx="11247120" cy="91440"/>
          </a:xfrm>
          <a:prstGeom prst="rect">
            <a:avLst/>
          </a:prstGeom>
        </p:spPr>
      </p:pic>
      <p:grpSp>
        <p:nvGrpSpPr>
          <p:cNvPr id="31" name="Group 9">
            <a:extLst>
              <a:ext uri="{FF2B5EF4-FFF2-40B4-BE49-F238E27FC236}">
                <a16:creationId xmlns:a16="http://schemas.microsoft.com/office/drawing/2014/main" id="{E8C9FE6D-193C-481A-96E7-3B6B70839A51}"/>
              </a:ext>
            </a:extLst>
          </p:cNvPr>
          <p:cNvGrpSpPr>
            <a:grpSpLocks/>
          </p:cNvGrpSpPr>
          <p:nvPr userDrawn="1"/>
        </p:nvGrpSpPr>
        <p:grpSpPr bwMode="white">
          <a:xfrm>
            <a:off x="8371142" y="6529971"/>
            <a:ext cx="3403601" cy="196851"/>
            <a:chOff x="1725" y="3493"/>
            <a:chExt cx="2144" cy="124"/>
          </a:xfrm>
        </p:grpSpPr>
        <p:sp>
          <p:nvSpPr>
            <p:cNvPr id="32" name="Text Box 10">
              <a:extLst>
                <a:ext uri="{FF2B5EF4-FFF2-40B4-BE49-F238E27FC236}">
                  <a16:creationId xmlns:a16="http://schemas.microsoft.com/office/drawing/2014/main" id="{7D27B174-40E7-482F-9D7B-510A5626FB0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3" name="Rectangle 11">
              <a:extLst>
                <a:ext uri="{FF2B5EF4-FFF2-40B4-BE49-F238E27FC236}">
                  <a16:creationId xmlns:a16="http://schemas.microsoft.com/office/drawing/2014/main" id="{DEA385BC-E24F-4227-8A3D-D370D307EB8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7" name="Text Placeholder 2">
            <a:extLst>
              <a:ext uri="{FF2B5EF4-FFF2-40B4-BE49-F238E27FC236}">
                <a16:creationId xmlns:a16="http://schemas.microsoft.com/office/drawing/2014/main" id="{6465D881-EE0E-7B4E-9A69-9A71BCFF2069}"/>
              </a:ext>
            </a:extLst>
          </p:cNvPr>
          <p:cNvSpPr>
            <a:spLocks noGrp="1"/>
          </p:cNvSpPr>
          <p:nvPr>
            <p:ph type="body" sz="quarter" idx="34" hasCustomPrompt="1"/>
          </p:nvPr>
        </p:nvSpPr>
        <p:spPr>
          <a:xfrm>
            <a:off x="8513609"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pic>
        <p:nvPicPr>
          <p:cNvPr id="2" name="Picture 1" descr="A picture containing text, clipart&#10;&#10;Description automatically generated">
            <a:extLst>
              <a:ext uri="{FF2B5EF4-FFF2-40B4-BE49-F238E27FC236}">
                <a16:creationId xmlns:a16="http://schemas.microsoft.com/office/drawing/2014/main" id="{8E7F8405-55C2-A948-E4EA-95CE1068A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477454903"/>
      </p:ext>
    </p:extLst>
  </p:cSld>
  <p:clrMapOvr>
    <a:masterClrMapping/>
  </p:clrMapOvr>
  <p:extLst>
    <p:ext uri="{DCECCB84-F9BA-43D5-87BE-67443E8EF086}">
      <p15:sldGuideLst xmlns:p15="http://schemas.microsoft.com/office/powerpoint/2012/main">
        <p15:guide id="1" orient="horz" pos="233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 :: Titles only ">
    <p:spTree>
      <p:nvGrpSpPr>
        <p:cNvPr id="1" name=""/>
        <p:cNvGrpSpPr/>
        <p:nvPr/>
      </p:nvGrpSpPr>
      <p:grpSpPr>
        <a:xfrm>
          <a:off x="0" y="0"/>
          <a:ext cx="0" cy="0"/>
          <a:chOff x="0" y="0"/>
          <a:chExt cx="0" cy="0"/>
        </a:xfrm>
      </p:grpSpPr>
      <p:sp>
        <p:nvSpPr>
          <p:cNvPr id="13" name="Text Placeholder 20"/>
          <p:cNvSpPr>
            <a:spLocks noGrp="1"/>
          </p:cNvSpPr>
          <p:nvPr>
            <p:ph type="body" sz="quarter" idx="10" hasCustomPrompt="1"/>
          </p:nvPr>
        </p:nvSpPr>
        <p:spPr>
          <a:xfrm>
            <a:off x="457200" y="1280160"/>
            <a:ext cx="11247120" cy="548640"/>
          </a:xfrm>
          <a:prstGeom prst="rect">
            <a:avLst/>
          </a:prstGeom>
        </p:spPr>
        <p:txBody>
          <a:bodyPr lIns="0" tIns="0" rIns="0" bIns="0"/>
          <a:lstStyle>
            <a:lvl1pPr marL="0" indent="0">
              <a:lnSpc>
                <a:spcPct val="100000"/>
              </a:lnSpc>
              <a:spcBef>
                <a:spcPts val="0"/>
              </a:spcBef>
              <a:spcAft>
                <a:spcPts val="0"/>
              </a:spcAft>
              <a:buNone/>
              <a:defRPr sz="1800" b="1">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20"/>
          <p:cNvSpPr>
            <a:spLocks noGrp="1"/>
          </p:cNvSpPr>
          <p:nvPr>
            <p:ph type="body" sz="quarter" idx="27" hasCustomPrompt="1"/>
          </p:nvPr>
        </p:nvSpPr>
        <p:spPr>
          <a:xfrm>
            <a:off x="457200" y="3657600"/>
            <a:ext cx="11247120" cy="548640"/>
          </a:xfrm>
          <a:prstGeom prst="rect">
            <a:avLst/>
          </a:prstGeom>
        </p:spPr>
        <p:txBody>
          <a:bodyPr lIns="0" tIns="0" rIns="0" bIns="0"/>
          <a:lstStyle>
            <a:lvl1pPr marL="0" indent="0">
              <a:lnSpc>
                <a:spcPct val="100000"/>
              </a:lnSpc>
              <a:spcBef>
                <a:spcPts val="0"/>
              </a:spcBef>
              <a:spcAft>
                <a:spcPts val="0"/>
              </a:spcAft>
              <a:buNone/>
              <a:defRPr sz="1800" b="1">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8" name="Picture 10">
            <a:extLst>
              <a:ext uri="{FF2B5EF4-FFF2-40B4-BE49-F238E27FC236}">
                <a16:creationId xmlns:a16="http://schemas.microsoft.com/office/drawing/2014/main" id="{8879D5AC-1D0D-4567-8AF6-14D55DC5359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3">
            <a:extLst>
              <a:ext uri="{FF2B5EF4-FFF2-40B4-BE49-F238E27FC236}">
                <a16:creationId xmlns:a16="http://schemas.microsoft.com/office/drawing/2014/main" id="{C5984F1E-6AB5-4BC6-9770-15D6AF4A447E}"/>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742049CB-50C5-4465-8D8D-D696700D449D}"/>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CA02B5A8-CF30-4874-A818-8C3C767015EB}"/>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084108029"/>
      </p:ext>
    </p:extLst>
  </p:cSld>
  <p:clrMapOvr>
    <a:masterClrMapping/>
  </p:clrMapOvr>
  <p:extLst>
    <p:ext uri="{DCECCB84-F9BA-43D5-87BE-67443E8EF086}">
      <p15:sldGuideLst xmlns:p15="http://schemas.microsoft.com/office/powerpoint/2012/main">
        <p15:guide id="1" orient="horz" pos="235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1AE34E20-7B39-409A-9C99-D2DB3E5BDB1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3B741B20-15C7-4D26-914F-4AD938750715}"/>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4" name="Slide Number Placeholder 9">
            <a:extLst>
              <a:ext uri="{FF2B5EF4-FFF2-40B4-BE49-F238E27FC236}">
                <a16:creationId xmlns:a16="http://schemas.microsoft.com/office/drawing/2014/main" id="{D701B955-5AE6-410D-8186-D7C77B59D5E9}"/>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296C9EC3-C1CC-481C-B083-1D2A56D9775B}"/>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149CF494-7C31-4DE5-9B45-50C7DCAD855F}"/>
              </a:ext>
            </a:extLst>
          </p:cNvPr>
          <p:cNvSpPr>
            <a:spLocks noGrp="1"/>
          </p:cNvSpPr>
          <p:nvPr>
            <p:ph sz="quarter" idx="27" hasCustomPrompt="1"/>
          </p:nvPr>
        </p:nvSpPr>
        <p:spPr>
          <a:xfrm>
            <a:off x="457200" y="1280160"/>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4ED10586-04D9-4C16-84E9-668A1ECDE95B}"/>
              </a:ext>
            </a:extLst>
          </p:cNvPr>
          <p:cNvSpPr>
            <a:spLocks noGrp="1"/>
          </p:cNvSpPr>
          <p:nvPr>
            <p:ph sz="quarter" idx="28" hasCustomPrompt="1"/>
          </p:nvPr>
        </p:nvSpPr>
        <p:spPr>
          <a:xfrm>
            <a:off x="457200" y="2834640"/>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E1EDC2C5-5005-4775-9047-69BBE7AFFE2F}"/>
              </a:ext>
            </a:extLst>
          </p:cNvPr>
          <p:cNvSpPr>
            <a:spLocks noGrp="1"/>
          </p:cNvSpPr>
          <p:nvPr>
            <p:ph sz="quarter" idx="29" hasCustomPrompt="1"/>
          </p:nvPr>
        </p:nvSpPr>
        <p:spPr>
          <a:xfrm>
            <a:off x="457200" y="4398264"/>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647626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Content">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2CB0DA8C-62AA-4AC3-9B7D-0B9552DBC94F}"/>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3">
            <a:extLst>
              <a:ext uri="{FF2B5EF4-FFF2-40B4-BE49-F238E27FC236}">
                <a16:creationId xmlns:a16="http://schemas.microsoft.com/office/drawing/2014/main" id="{27763606-4127-4B35-9EDB-6910C35A4883}"/>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B311CD92-260E-4ED9-B8E7-68581585D173}"/>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11603066-609B-45AD-80C5-FC8E412B06F2}"/>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1" name="Content Placeholder 2">
            <a:extLst>
              <a:ext uri="{FF2B5EF4-FFF2-40B4-BE49-F238E27FC236}">
                <a16:creationId xmlns:a16="http://schemas.microsoft.com/office/drawing/2014/main" id="{BD755A98-5F9C-4624-A55C-4C804601BDB8}"/>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a:extLst>
              <a:ext uri="{FF2B5EF4-FFF2-40B4-BE49-F238E27FC236}">
                <a16:creationId xmlns:a16="http://schemas.microsoft.com/office/drawing/2014/main" id="{A79A3AF8-5279-4F4D-AF0D-192248CCC6B8}"/>
              </a:ext>
            </a:extLst>
          </p:cNvPr>
          <p:cNvSpPr>
            <a:spLocks noGrp="1"/>
          </p:cNvSpPr>
          <p:nvPr>
            <p:ph sz="quarter" idx="28" hasCustomPrompt="1"/>
          </p:nvPr>
        </p:nvSpPr>
        <p:spPr>
          <a:xfrm>
            <a:off x="630936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843502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Content :: Right w/titles">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0" name="Picture 10">
            <a:extLst>
              <a:ext uri="{FF2B5EF4-FFF2-40B4-BE49-F238E27FC236}">
                <a16:creationId xmlns:a16="http://schemas.microsoft.com/office/drawing/2014/main" id="{E6864B5C-9084-40C3-ACAC-D0DB8898542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3">
            <a:extLst>
              <a:ext uri="{FF2B5EF4-FFF2-40B4-BE49-F238E27FC236}">
                <a16:creationId xmlns:a16="http://schemas.microsoft.com/office/drawing/2014/main" id="{1DE16065-7A93-4370-8572-1E4F15416143}"/>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4F0CF316-5B61-4F76-BF5A-9C290D2F4831}"/>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8E2806E0-F1AD-4F42-BA5D-08B982F26ECD}"/>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53CA7A79-2192-465B-BE1D-E3AE141DAC6D}"/>
              </a:ext>
            </a:extLst>
          </p:cNvPr>
          <p:cNvSpPr>
            <a:spLocks noGrp="1"/>
          </p:cNvSpPr>
          <p:nvPr>
            <p:ph sz="quarter" idx="28"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69815696-2109-49AA-92DC-25E2242CC339}"/>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6158682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Content :: Left w/titles">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D6E8FFE2-0B36-4A22-A2EF-B62916F95D2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3">
            <a:extLst>
              <a:ext uri="{FF2B5EF4-FFF2-40B4-BE49-F238E27FC236}">
                <a16:creationId xmlns:a16="http://schemas.microsoft.com/office/drawing/2014/main" id="{9E1ECA54-ABDD-4ADC-86CF-66510C618FA4}"/>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84EEB38C-48D3-4C88-850B-58719BECF53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B857FCB5-411E-46AD-A60A-B2EE5F47BD25}"/>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4" name="Text Placeholder 20">
            <a:extLst>
              <a:ext uri="{FF2B5EF4-FFF2-40B4-BE49-F238E27FC236}">
                <a16:creationId xmlns:a16="http://schemas.microsoft.com/office/drawing/2014/main" id="{4584292F-BFF6-4CC7-830D-01B607D8FD6F}"/>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3" name="Content Placeholder 2">
            <a:extLst>
              <a:ext uri="{FF2B5EF4-FFF2-40B4-BE49-F238E27FC236}">
                <a16:creationId xmlns:a16="http://schemas.microsoft.com/office/drawing/2014/main" id="{600EB754-8B32-4A09-83B6-46AFC68BB4A8}"/>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Content Placeholder 2">
            <a:extLst>
              <a:ext uri="{FF2B5EF4-FFF2-40B4-BE49-F238E27FC236}">
                <a16:creationId xmlns:a16="http://schemas.microsoft.com/office/drawing/2014/main" id="{8F30A85D-38C5-4257-8CB4-EC9AEE211E54}"/>
              </a:ext>
            </a:extLst>
          </p:cNvPr>
          <p:cNvSpPr>
            <a:spLocks noGrp="1"/>
          </p:cNvSpPr>
          <p:nvPr>
            <p:ph sz="quarter" idx="33" hasCustomPrompt="1"/>
          </p:nvPr>
        </p:nvSpPr>
        <p:spPr>
          <a:xfrm>
            <a:off x="630936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05357529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ntent :: 2 Right w/titles">
    <p:spTree>
      <p:nvGrpSpPr>
        <p:cNvPr id="1" name=""/>
        <p:cNvGrpSpPr/>
        <p:nvPr/>
      </p:nvGrpSpPr>
      <p:grpSpPr>
        <a:xfrm>
          <a:off x="0" y="0"/>
          <a:ext cx="0" cy="0"/>
          <a:chOff x="0" y="0"/>
          <a:chExt cx="0" cy="0"/>
        </a:xfrm>
      </p:grpSpPr>
      <p:sp>
        <p:nvSpPr>
          <p:cNvPr id="16" name="Text Placeholder 20"/>
          <p:cNvSpPr>
            <a:spLocks noGrp="1"/>
          </p:cNvSpPr>
          <p:nvPr>
            <p:ph type="body" sz="quarter" idx="10"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7" name="Text Placeholder 20"/>
          <p:cNvSpPr>
            <a:spLocks noGrp="1"/>
          </p:cNvSpPr>
          <p:nvPr>
            <p:ph type="body" sz="quarter" idx="34" hasCustomPrompt="1"/>
          </p:nvPr>
        </p:nvSpPr>
        <p:spPr>
          <a:xfrm>
            <a:off x="630936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2" name="Picture 10">
            <a:extLst>
              <a:ext uri="{FF2B5EF4-FFF2-40B4-BE49-F238E27FC236}">
                <a16:creationId xmlns:a16="http://schemas.microsoft.com/office/drawing/2014/main" id="{2725056A-9DF3-45C8-B572-01D03F42409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65F527E8-B3F3-49C4-9F9E-46D155672443}"/>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0C6FFE31-1D83-44CF-9842-D6CF74B3250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0" name="Text Placeholder 3">
            <a:extLst>
              <a:ext uri="{FF2B5EF4-FFF2-40B4-BE49-F238E27FC236}">
                <a16:creationId xmlns:a16="http://schemas.microsoft.com/office/drawing/2014/main" id="{E8F4F4DB-D728-43A3-B192-94BE56A2BA1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Content Placeholder 2">
            <a:extLst>
              <a:ext uri="{FF2B5EF4-FFF2-40B4-BE49-F238E27FC236}">
                <a16:creationId xmlns:a16="http://schemas.microsoft.com/office/drawing/2014/main" id="{67D111D2-1D39-4AE7-997C-CEA3E5329E00}"/>
              </a:ext>
            </a:extLst>
          </p:cNvPr>
          <p:cNvSpPr>
            <a:spLocks noGrp="1"/>
          </p:cNvSpPr>
          <p:nvPr>
            <p:ph sz="quarter" idx="30"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Content Placeholder 2">
            <a:extLst>
              <a:ext uri="{FF2B5EF4-FFF2-40B4-BE49-F238E27FC236}">
                <a16:creationId xmlns:a16="http://schemas.microsoft.com/office/drawing/2014/main" id="{714575FA-BD04-45D6-9742-053CB9AF8B41}"/>
              </a:ext>
            </a:extLst>
          </p:cNvPr>
          <p:cNvSpPr>
            <a:spLocks noGrp="1"/>
          </p:cNvSpPr>
          <p:nvPr>
            <p:ph sz="quarter" idx="33" hasCustomPrompt="1"/>
          </p:nvPr>
        </p:nvSpPr>
        <p:spPr>
          <a:xfrm>
            <a:off x="630936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Content Placeholder 2">
            <a:extLst>
              <a:ext uri="{FF2B5EF4-FFF2-40B4-BE49-F238E27FC236}">
                <a16:creationId xmlns:a16="http://schemas.microsoft.com/office/drawing/2014/main" id="{6B8BE629-5914-496D-BA2B-5300CCD523FA}"/>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184433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ntent :: 2 Left w/titles">
    <p:spTree>
      <p:nvGrpSpPr>
        <p:cNvPr id="1" name=""/>
        <p:cNvGrpSpPr/>
        <p:nvPr/>
      </p:nvGrpSpPr>
      <p:grpSpPr>
        <a:xfrm>
          <a:off x="0" y="0"/>
          <a:ext cx="0" cy="0"/>
          <a:chOff x="0" y="0"/>
          <a:chExt cx="0" cy="0"/>
        </a:xfrm>
      </p:grpSpPr>
      <p:pic>
        <p:nvPicPr>
          <p:cNvPr id="19" name="Picture 10">
            <a:extLst>
              <a:ext uri="{FF2B5EF4-FFF2-40B4-BE49-F238E27FC236}">
                <a16:creationId xmlns:a16="http://schemas.microsoft.com/office/drawing/2014/main" id="{AF8D7BC8-66DA-413E-BD7E-AFB91DCFAE4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4" name="Text Placeholder 3">
            <a:extLst>
              <a:ext uri="{FF2B5EF4-FFF2-40B4-BE49-F238E27FC236}">
                <a16:creationId xmlns:a16="http://schemas.microsoft.com/office/drawing/2014/main" id="{9F196207-BF6F-4422-9321-61158B166AF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52909B6A-13F1-4C25-B2C0-BE20850AF77C}"/>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6" name="Text Placeholder 3">
            <a:extLst>
              <a:ext uri="{FF2B5EF4-FFF2-40B4-BE49-F238E27FC236}">
                <a16:creationId xmlns:a16="http://schemas.microsoft.com/office/drawing/2014/main" id="{E4BBBA53-80CD-4986-8CA6-056B48EEE379}"/>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0" name="Text Placeholder 20">
            <a:extLst>
              <a:ext uri="{FF2B5EF4-FFF2-40B4-BE49-F238E27FC236}">
                <a16:creationId xmlns:a16="http://schemas.microsoft.com/office/drawing/2014/main" id="{9E7C9A5E-1012-46A8-9B94-B6FE23A61987}"/>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1" name="Text Placeholder 20">
            <a:extLst>
              <a:ext uri="{FF2B5EF4-FFF2-40B4-BE49-F238E27FC236}">
                <a16:creationId xmlns:a16="http://schemas.microsoft.com/office/drawing/2014/main" id="{890B56C2-ECCC-49B3-9971-5A0EF5078F89}"/>
              </a:ext>
            </a:extLst>
          </p:cNvPr>
          <p:cNvSpPr>
            <a:spLocks noGrp="1"/>
          </p:cNvSpPr>
          <p:nvPr>
            <p:ph type="body" sz="quarter" idx="35"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1" name="Content Placeholder 2">
            <a:extLst>
              <a:ext uri="{FF2B5EF4-FFF2-40B4-BE49-F238E27FC236}">
                <a16:creationId xmlns:a16="http://schemas.microsoft.com/office/drawing/2014/main" id="{0BB578DB-453B-4015-9824-C8E2CBE3D316}"/>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a:extLst>
              <a:ext uri="{FF2B5EF4-FFF2-40B4-BE49-F238E27FC236}">
                <a16:creationId xmlns:a16="http://schemas.microsoft.com/office/drawing/2014/main" id="{A976B72F-A42B-4F1D-BAB9-BFC0985BC89C}"/>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7815F0F0-F539-423C-9A41-7E8610CA06F7}"/>
              </a:ext>
            </a:extLst>
          </p:cNvPr>
          <p:cNvSpPr>
            <a:spLocks noGrp="1"/>
          </p:cNvSpPr>
          <p:nvPr>
            <p:ph sz="quarter" idx="36" hasCustomPrompt="1"/>
          </p:nvPr>
        </p:nvSpPr>
        <p:spPr>
          <a:xfrm>
            <a:off x="630936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588835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ntent w/titles">
    <p:spTree>
      <p:nvGrpSpPr>
        <p:cNvPr id="1" name=""/>
        <p:cNvGrpSpPr/>
        <p:nvPr/>
      </p:nvGrpSpPr>
      <p:grpSpPr>
        <a:xfrm>
          <a:off x="0" y="0"/>
          <a:ext cx="0" cy="0"/>
          <a:chOff x="0" y="0"/>
          <a:chExt cx="0" cy="0"/>
        </a:xfrm>
      </p:grpSpPr>
      <p:pic>
        <p:nvPicPr>
          <p:cNvPr id="14" name="Picture 10">
            <a:extLst>
              <a:ext uri="{FF2B5EF4-FFF2-40B4-BE49-F238E27FC236}">
                <a16:creationId xmlns:a16="http://schemas.microsoft.com/office/drawing/2014/main" id="{FC382D06-CFCC-431C-9264-D444BBD251E8}"/>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Text Placeholder 3">
            <a:extLst>
              <a:ext uri="{FF2B5EF4-FFF2-40B4-BE49-F238E27FC236}">
                <a16:creationId xmlns:a16="http://schemas.microsoft.com/office/drawing/2014/main" id="{FEFD8762-9F0D-4B49-9055-EE706C4EE89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D4FD8ACC-045E-48AC-9A62-F883B95798B5}"/>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D3780E5A-A7A8-41D7-962C-2E5D424E0D67}"/>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46" name="Text Placeholder 20">
            <a:extLst>
              <a:ext uri="{FF2B5EF4-FFF2-40B4-BE49-F238E27FC236}">
                <a16:creationId xmlns:a16="http://schemas.microsoft.com/office/drawing/2014/main" id="{9DDD1232-9F2D-497C-A5CE-64B52A21C758}"/>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7" name="Text Placeholder 20">
            <a:extLst>
              <a:ext uri="{FF2B5EF4-FFF2-40B4-BE49-F238E27FC236}">
                <a16:creationId xmlns:a16="http://schemas.microsoft.com/office/drawing/2014/main" id="{A2354AE1-6A2D-4E48-BC6A-23892256B887}"/>
              </a:ext>
            </a:extLst>
          </p:cNvPr>
          <p:cNvSpPr>
            <a:spLocks noGrp="1"/>
          </p:cNvSpPr>
          <p:nvPr>
            <p:ph type="body" sz="quarter" idx="38"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8" name="Text Placeholder 20">
            <a:extLst>
              <a:ext uri="{FF2B5EF4-FFF2-40B4-BE49-F238E27FC236}">
                <a16:creationId xmlns:a16="http://schemas.microsoft.com/office/drawing/2014/main" id="{9BFCC9E4-9E4F-4EF8-B55D-3FDCB9870F75}"/>
              </a:ext>
            </a:extLst>
          </p:cNvPr>
          <p:cNvSpPr>
            <a:spLocks noGrp="1"/>
          </p:cNvSpPr>
          <p:nvPr>
            <p:ph type="body" sz="quarter" idx="39"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9" name="Text Placeholder 20">
            <a:extLst>
              <a:ext uri="{FF2B5EF4-FFF2-40B4-BE49-F238E27FC236}">
                <a16:creationId xmlns:a16="http://schemas.microsoft.com/office/drawing/2014/main" id="{08AC9FC5-11EC-4623-9F6A-FD96C7F2E57E}"/>
              </a:ext>
            </a:extLst>
          </p:cNvPr>
          <p:cNvSpPr>
            <a:spLocks noGrp="1"/>
          </p:cNvSpPr>
          <p:nvPr>
            <p:ph type="body" sz="quarter" idx="40" hasCustomPrompt="1"/>
          </p:nvPr>
        </p:nvSpPr>
        <p:spPr>
          <a:xfrm>
            <a:off x="630936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2" name="Content Placeholder 2">
            <a:extLst>
              <a:ext uri="{FF2B5EF4-FFF2-40B4-BE49-F238E27FC236}">
                <a16:creationId xmlns:a16="http://schemas.microsoft.com/office/drawing/2014/main" id="{C57170CF-94A8-4CFC-89EA-056E1EF3AF29}"/>
              </a:ext>
            </a:extLst>
          </p:cNvPr>
          <p:cNvSpPr>
            <a:spLocks noGrp="1"/>
          </p:cNvSpPr>
          <p:nvPr>
            <p:ph sz="quarter" idx="41"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Content Placeholder 2">
            <a:extLst>
              <a:ext uri="{FF2B5EF4-FFF2-40B4-BE49-F238E27FC236}">
                <a16:creationId xmlns:a16="http://schemas.microsoft.com/office/drawing/2014/main" id="{A6807A0F-E8C0-4C41-9345-C836AC4F1734}"/>
              </a:ext>
            </a:extLst>
          </p:cNvPr>
          <p:cNvSpPr>
            <a:spLocks noGrp="1"/>
          </p:cNvSpPr>
          <p:nvPr>
            <p:ph sz="quarter" idx="42" hasCustomPrompt="1"/>
          </p:nvPr>
        </p:nvSpPr>
        <p:spPr>
          <a:xfrm>
            <a:off x="630936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Content Placeholder 2">
            <a:extLst>
              <a:ext uri="{FF2B5EF4-FFF2-40B4-BE49-F238E27FC236}">
                <a16:creationId xmlns:a16="http://schemas.microsoft.com/office/drawing/2014/main" id="{97385E66-2752-43DD-A41C-95D940701A35}"/>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5" name="Content Placeholder 2">
            <a:extLst>
              <a:ext uri="{FF2B5EF4-FFF2-40B4-BE49-F238E27FC236}">
                <a16:creationId xmlns:a16="http://schemas.microsoft.com/office/drawing/2014/main" id="{1493D781-3C23-46F9-AF47-438A2B89925C}"/>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016391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6461FA58-FE25-403F-AA7B-BE78B976CCE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Text Placeholder 3">
            <a:extLst>
              <a:ext uri="{FF2B5EF4-FFF2-40B4-BE49-F238E27FC236}">
                <a16:creationId xmlns:a16="http://schemas.microsoft.com/office/drawing/2014/main" id="{D8BFED69-D9B4-47F3-B757-C2AE4D07055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522D90FA-5FC1-42CF-AB07-416D9EA314E2}"/>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33CD39C5-7988-4E92-B997-0E7F0BE99172}"/>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4" name="Text Placeholder 20">
            <a:extLst>
              <a:ext uri="{FF2B5EF4-FFF2-40B4-BE49-F238E27FC236}">
                <a16:creationId xmlns:a16="http://schemas.microsoft.com/office/drawing/2014/main" id="{88C004F1-7657-420C-9DF1-1C1DCEB77897}"/>
              </a:ext>
            </a:extLst>
          </p:cNvPr>
          <p:cNvSpPr>
            <a:spLocks noGrp="1"/>
          </p:cNvSpPr>
          <p:nvPr>
            <p:ph type="body" sz="quarter" idx="10"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6" name="Text Placeholder 20">
            <a:extLst>
              <a:ext uri="{FF2B5EF4-FFF2-40B4-BE49-F238E27FC236}">
                <a16:creationId xmlns:a16="http://schemas.microsoft.com/office/drawing/2014/main" id="{AE0BA1D1-DF4B-4DB1-89D8-74B50942833A}"/>
              </a:ext>
            </a:extLst>
          </p:cNvPr>
          <p:cNvSpPr>
            <a:spLocks noGrp="1"/>
          </p:cNvSpPr>
          <p:nvPr>
            <p:ph type="body" sz="quarter" idx="38" hasCustomPrompt="1"/>
          </p:nvPr>
        </p:nvSpPr>
        <p:spPr>
          <a:xfrm>
            <a:off x="630936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8" name="Text Placeholder 20">
            <a:extLst>
              <a:ext uri="{FF2B5EF4-FFF2-40B4-BE49-F238E27FC236}">
                <a16:creationId xmlns:a16="http://schemas.microsoft.com/office/drawing/2014/main" id="{AC7D1743-BB69-488E-BF44-7EF7F3E15D44}"/>
              </a:ext>
            </a:extLst>
          </p:cNvPr>
          <p:cNvSpPr>
            <a:spLocks noGrp="1"/>
          </p:cNvSpPr>
          <p:nvPr>
            <p:ph type="body" sz="quarter" idx="39"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0" name="Content Placeholder 2">
            <a:extLst>
              <a:ext uri="{FF2B5EF4-FFF2-40B4-BE49-F238E27FC236}">
                <a16:creationId xmlns:a16="http://schemas.microsoft.com/office/drawing/2014/main" id="{F045B340-C768-4C6B-AB45-F45B30C3B50C}"/>
              </a:ext>
            </a:extLst>
          </p:cNvPr>
          <p:cNvSpPr>
            <a:spLocks noGrp="1"/>
          </p:cNvSpPr>
          <p:nvPr>
            <p:ph sz="quarter" idx="30" hasCustomPrompt="1"/>
          </p:nvPr>
        </p:nvSpPr>
        <p:spPr>
          <a:xfrm>
            <a:off x="457200" y="1280160"/>
            <a:ext cx="5394960" cy="20116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Content Placeholder 2">
            <a:extLst>
              <a:ext uri="{FF2B5EF4-FFF2-40B4-BE49-F238E27FC236}">
                <a16:creationId xmlns:a16="http://schemas.microsoft.com/office/drawing/2014/main" id="{E84F9D15-46BE-4A2F-A697-EB7E586C426B}"/>
              </a:ext>
            </a:extLst>
          </p:cNvPr>
          <p:cNvSpPr>
            <a:spLocks noGrp="1"/>
          </p:cNvSpPr>
          <p:nvPr>
            <p:ph sz="quarter" idx="41"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Content Placeholder 2">
            <a:extLst>
              <a:ext uri="{FF2B5EF4-FFF2-40B4-BE49-F238E27FC236}">
                <a16:creationId xmlns:a16="http://schemas.microsoft.com/office/drawing/2014/main" id="{429A73AE-B106-4048-BDC7-EF1FB128E003}"/>
              </a:ext>
            </a:extLst>
          </p:cNvPr>
          <p:cNvSpPr>
            <a:spLocks noGrp="1"/>
          </p:cNvSpPr>
          <p:nvPr>
            <p:ph sz="quarter" idx="42" hasCustomPrompt="1"/>
          </p:nvPr>
        </p:nvSpPr>
        <p:spPr>
          <a:xfrm>
            <a:off x="630936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Content Placeholder 2">
            <a:extLst>
              <a:ext uri="{FF2B5EF4-FFF2-40B4-BE49-F238E27FC236}">
                <a16:creationId xmlns:a16="http://schemas.microsoft.com/office/drawing/2014/main" id="{75614CD2-364A-423B-B5DE-20059304DA16}"/>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416403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Content :: Bottom Right No Titles">
    <p:spTree>
      <p:nvGrpSpPr>
        <p:cNvPr id="1" name=""/>
        <p:cNvGrpSpPr/>
        <p:nvPr/>
      </p:nvGrpSpPr>
      <p:grpSpPr>
        <a:xfrm>
          <a:off x="0" y="0"/>
          <a:ext cx="0" cy="0"/>
          <a:chOff x="0" y="0"/>
          <a:chExt cx="0" cy="0"/>
        </a:xfrm>
      </p:grpSpPr>
      <p:sp>
        <p:nvSpPr>
          <p:cNvPr id="24"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5" name="Text Placeholder 20"/>
          <p:cNvSpPr>
            <a:spLocks noGrp="1"/>
          </p:cNvSpPr>
          <p:nvPr>
            <p:ph type="body" sz="quarter" idx="38"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8" name="Text Placeholder 20"/>
          <p:cNvSpPr>
            <a:spLocks noGrp="1"/>
          </p:cNvSpPr>
          <p:nvPr>
            <p:ph type="body" sz="quarter" idx="39"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3" name="Picture 10">
            <a:extLst>
              <a:ext uri="{FF2B5EF4-FFF2-40B4-BE49-F238E27FC236}">
                <a16:creationId xmlns:a16="http://schemas.microsoft.com/office/drawing/2014/main" id="{21B25F82-F6BF-4B6B-9EC3-9971E579D92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Text Placeholder 3">
            <a:extLst>
              <a:ext uri="{FF2B5EF4-FFF2-40B4-BE49-F238E27FC236}">
                <a16:creationId xmlns:a16="http://schemas.microsoft.com/office/drawing/2014/main" id="{4D4EE152-8BFD-4690-9C4D-B630EFAC7FAA}"/>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0787AED2-C655-4783-A02F-D2109582BC9F}"/>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4B5283C7-ADD9-4434-84FC-5A83A1DE7ED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0" name="Content Placeholder 2">
            <a:extLst>
              <a:ext uri="{FF2B5EF4-FFF2-40B4-BE49-F238E27FC236}">
                <a16:creationId xmlns:a16="http://schemas.microsoft.com/office/drawing/2014/main" id="{7CC68CB6-0FDE-48D5-9AF5-7D21B864B2DC}"/>
              </a:ext>
            </a:extLst>
          </p:cNvPr>
          <p:cNvSpPr>
            <a:spLocks noGrp="1"/>
          </p:cNvSpPr>
          <p:nvPr>
            <p:ph sz="quarter" idx="37" hasCustomPrompt="1"/>
          </p:nvPr>
        </p:nvSpPr>
        <p:spPr>
          <a:xfrm>
            <a:off x="6309360" y="3657600"/>
            <a:ext cx="5394960" cy="20116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Content Placeholder 2">
            <a:extLst>
              <a:ext uri="{FF2B5EF4-FFF2-40B4-BE49-F238E27FC236}">
                <a16:creationId xmlns:a16="http://schemas.microsoft.com/office/drawing/2014/main" id="{C6E21689-20DF-4BF1-ADD8-7D2714A9EB70}"/>
              </a:ext>
            </a:extLst>
          </p:cNvPr>
          <p:cNvSpPr>
            <a:spLocks noGrp="1"/>
          </p:cNvSpPr>
          <p:nvPr>
            <p:ph sz="quarter" idx="41"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Content Placeholder 2">
            <a:extLst>
              <a:ext uri="{FF2B5EF4-FFF2-40B4-BE49-F238E27FC236}">
                <a16:creationId xmlns:a16="http://schemas.microsoft.com/office/drawing/2014/main" id="{71A2C631-C04C-4ED9-AB5C-FC2B63B58634}"/>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3" name="Content Placeholder 2">
            <a:extLst>
              <a:ext uri="{FF2B5EF4-FFF2-40B4-BE49-F238E27FC236}">
                <a16:creationId xmlns:a16="http://schemas.microsoft.com/office/drawing/2014/main" id="{124D24E4-771A-4270-B62E-E4D464BC7256}"/>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587782550"/>
      </p:ext>
    </p:extLst>
  </p:cSld>
  <p:clrMapOvr>
    <a:masterClrMapping/>
  </p:clrMapOvr>
  <p:extLst>
    <p:ext uri="{DCECCB84-F9BA-43D5-87BE-67443E8EF086}">
      <p15:sldGuideLst xmlns:p15="http://schemas.microsoft.com/office/powerpoint/2012/main">
        <p15:guide id="1" orient="horz" pos="20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ver ::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2" name="Picture Placeholder 2">
            <a:extLst>
              <a:ext uri="{FF2B5EF4-FFF2-40B4-BE49-F238E27FC236}">
                <a16:creationId xmlns:a16="http://schemas.microsoft.com/office/drawing/2014/main" id="{3AD9EBEF-458B-454D-8071-DE2019E3F1B8}"/>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dirty="0"/>
              <a:t>Click icon to add picture</a:t>
            </a:r>
          </a:p>
        </p:txBody>
      </p:sp>
      <p:sp>
        <p:nvSpPr>
          <p:cNvPr id="19" name="Text Placeholder 4">
            <a:extLst>
              <a:ext uri="{FF2B5EF4-FFF2-40B4-BE49-F238E27FC236}">
                <a16:creationId xmlns:a16="http://schemas.microsoft.com/office/drawing/2014/main" id="{91F04F11-32DF-4423-B037-0273B6E2220C}"/>
              </a:ext>
            </a:extLst>
          </p:cNvPr>
          <p:cNvSpPr>
            <a:spLocks noGrp="1"/>
          </p:cNvSpPr>
          <p:nvPr>
            <p:ph type="body" sz="quarter" idx="10"/>
          </p:nvPr>
        </p:nvSpPr>
        <p:spPr>
          <a:xfrm>
            <a:off x="457200" y="1508760"/>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9">
            <a:extLst>
              <a:ext uri="{FF2B5EF4-FFF2-40B4-BE49-F238E27FC236}">
                <a16:creationId xmlns:a16="http://schemas.microsoft.com/office/drawing/2014/main" id="{51980389-B8E3-4A98-B5A9-6AD384187B9D}"/>
              </a:ext>
            </a:extLst>
          </p:cNvPr>
          <p:cNvGrpSpPr>
            <a:grpSpLocks/>
          </p:cNvGrpSpPr>
          <p:nvPr userDrawn="1"/>
        </p:nvGrpSpPr>
        <p:grpSpPr bwMode="white">
          <a:xfrm>
            <a:off x="8371142" y="6529971"/>
            <a:ext cx="3403601" cy="196851"/>
            <a:chOff x="1725" y="3493"/>
            <a:chExt cx="2144" cy="124"/>
          </a:xfrm>
        </p:grpSpPr>
        <p:sp>
          <p:nvSpPr>
            <p:cNvPr id="24" name="Text Box 10">
              <a:extLst>
                <a:ext uri="{FF2B5EF4-FFF2-40B4-BE49-F238E27FC236}">
                  <a16:creationId xmlns:a16="http://schemas.microsoft.com/office/drawing/2014/main" id="{F466D5D4-CAA2-4D11-A152-C613DC9B59E9}"/>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5" name="Rectangle 11">
              <a:extLst>
                <a:ext uri="{FF2B5EF4-FFF2-40B4-BE49-F238E27FC236}">
                  <a16:creationId xmlns:a16="http://schemas.microsoft.com/office/drawing/2014/main" id="{DB92AF45-06B9-4089-870D-4E413A9285C0}"/>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spTree>
    <p:extLst>
      <p:ext uri="{BB962C8B-B14F-4D97-AF65-F5344CB8AC3E}">
        <p14:creationId xmlns:p14="http://schemas.microsoft.com/office/powerpoint/2010/main" val="3125536289"/>
      </p:ext>
    </p:extLst>
  </p:cSld>
  <p:clrMapOvr>
    <a:masterClrMapping/>
  </p:clrMapOvr>
  <p:extLst>
    <p:ext uri="{DCECCB84-F9BA-43D5-87BE-67443E8EF086}">
      <p15:sldGuideLst xmlns:p15="http://schemas.microsoft.com/office/powerpoint/2012/main">
        <p15:guide id="1" orient="horz" pos="4201">
          <p15:clr>
            <a:srgbClr val="FBAE40"/>
          </p15:clr>
        </p15:guide>
        <p15:guide id="3" pos="287" userDrawn="1">
          <p15:clr>
            <a:srgbClr val="FBAE40"/>
          </p15:clr>
        </p15:guide>
        <p15:guide id="5" orient="horz" pos="2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Content :: Left w/no titles">
    <p:spTree>
      <p:nvGrpSpPr>
        <p:cNvPr id="1" name=""/>
        <p:cNvGrpSpPr/>
        <p:nvPr/>
      </p:nvGrpSpPr>
      <p:grpSpPr>
        <a:xfrm>
          <a:off x="0" y="0"/>
          <a:ext cx="0" cy="0"/>
          <a:chOff x="0" y="0"/>
          <a:chExt cx="0" cy="0"/>
        </a:xfrm>
      </p:grpSpPr>
      <p:sp>
        <p:nvSpPr>
          <p:cNvPr id="20"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1" name="Text Placeholder 20"/>
          <p:cNvSpPr>
            <a:spLocks noGrp="1"/>
          </p:cNvSpPr>
          <p:nvPr>
            <p:ph type="body" sz="quarter" idx="39" hasCustomPrompt="1"/>
          </p:nvPr>
        </p:nvSpPr>
        <p:spPr>
          <a:xfrm>
            <a:off x="8129016" y="1276141"/>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3"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2" name="Text Placeholder 20"/>
          <p:cNvSpPr>
            <a:spLocks noGrp="1"/>
          </p:cNvSpPr>
          <p:nvPr>
            <p:ph type="body" sz="quarter" idx="41" hasCustomPrompt="1"/>
          </p:nvPr>
        </p:nvSpPr>
        <p:spPr>
          <a:xfrm>
            <a:off x="8129016"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5" name="Picture 10">
            <a:extLst>
              <a:ext uri="{FF2B5EF4-FFF2-40B4-BE49-F238E27FC236}">
                <a16:creationId xmlns:a16="http://schemas.microsoft.com/office/drawing/2014/main" id="{E0B82370-9FA2-4EB2-87C9-1A9B00C09F0F}"/>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1831DF2D-9859-4701-AB26-EC8EC0E46B7A}"/>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ADE03C0C-A84A-4DB0-B0C5-1CE6B697977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6" name="Text Placeholder 3">
            <a:extLst>
              <a:ext uri="{FF2B5EF4-FFF2-40B4-BE49-F238E27FC236}">
                <a16:creationId xmlns:a16="http://schemas.microsoft.com/office/drawing/2014/main" id="{1B2DF5A3-FE32-479F-B4DD-60ECBBCB0A52}"/>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9" name="Content Placeholder 2">
            <a:extLst>
              <a:ext uri="{FF2B5EF4-FFF2-40B4-BE49-F238E27FC236}">
                <a16:creationId xmlns:a16="http://schemas.microsoft.com/office/drawing/2014/main" id="{F3B2290D-F706-47AC-B0A0-E01313883691}"/>
              </a:ext>
            </a:extLst>
          </p:cNvPr>
          <p:cNvSpPr>
            <a:spLocks noGrp="1"/>
          </p:cNvSpPr>
          <p:nvPr>
            <p:ph sz="quarter" idx="30"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Content Placeholder 2">
            <a:extLst>
              <a:ext uri="{FF2B5EF4-FFF2-40B4-BE49-F238E27FC236}">
                <a16:creationId xmlns:a16="http://schemas.microsoft.com/office/drawing/2014/main" id="{39D8D889-E711-43C2-9354-B97F60D4184A}"/>
              </a:ext>
            </a:extLst>
          </p:cNvPr>
          <p:cNvSpPr>
            <a:spLocks noGrp="1"/>
          </p:cNvSpPr>
          <p:nvPr>
            <p:ph sz="quarter" idx="33"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Content Placeholder 2">
            <a:extLst>
              <a:ext uri="{FF2B5EF4-FFF2-40B4-BE49-F238E27FC236}">
                <a16:creationId xmlns:a16="http://schemas.microsoft.com/office/drawing/2014/main" id="{B9C776E3-6252-4DA5-8AAE-AF484AC8F732}"/>
              </a:ext>
            </a:extLst>
          </p:cNvPr>
          <p:cNvSpPr>
            <a:spLocks noGrp="1"/>
          </p:cNvSpPr>
          <p:nvPr>
            <p:ph sz="quarter" idx="34" hasCustomPrompt="1"/>
          </p:nvPr>
        </p:nvSpPr>
        <p:spPr>
          <a:xfrm>
            <a:off x="8129016"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9" name="Content Placeholder 2">
            <a:extLst>
              <a:ext uri="{FF2B5EF4-FFF2-40B4-BE49-F238E27FC236}">
                <a16:creationId xmlns:a16="http://schemas.microsoft.com/office/drawing/2014/main" id="{7DB41A0A-1E25-4AB5-876A-E68B1AB95531}"/>
              </a:ext>
            </a:extLst>
          </p:cNvPr>
          <p:cNvSpPr>
            <a:spLocks noGrp="1"/>
          </p:cNvSpPr>
          <p:nvPr>
            <p:ph sz="quarter" idx="37" hasCustomPrompt="1"/>
          </p:nvPr>
        </p:nvSpPr>
        <p:spPr>
          <a:xfrm>
            <a:off x="8129016"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0" name="Content Placeholder 2">
            <a:extLst>
              <a:ext uri="{FF2B5EF4-FFF2-40B4-BE49-F238E27FC236}">
                <a16:creationId xmlns:a16="http://schemas.microsoft.com/office/drawing/2014/main" id="{F907B011-A7FD-46BA-B168-7CD51BBE590C}"/>
              </a:ext>
            </a:extLst>
          </p:cNvPr>
          <p:cNvSpPr>
            <a:spLocks noGrp="1"/>
          </p:cNvSpPr>
          <p:nvPr>
            <p:ph sz="quarter" idx="38" hasCustomPrompt="1"/>
          </p:nvPr>
        </p:nvSpPr>
        <p:spPr>
          <a:xfrm>
            <a:off x="457200" y="1280160"/>
            <a:ext cx="35661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4083697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 Content :: Right w/no titles">
    <p:spTree>
      <p:nvGrpSpPr>
        <p:cNvPr id="1" name=""/>
        <p:cNvGrpSpPr/>
        <p:nvPr/>
      </p:nvGrpSpPr>
      <p:grpSpPr>
        <a:xfrm>
          <a:off x="0" y="0"/>
          <a:ext cx="0" cy="0"/>
          <a:chOff x="0" y="0"/>
          <a:chExt cx="0" cy="0"/>
        </a:xfrm>
      </p:grpSpPr>
      <p:sp>
        <p:nvSpPr>
          <p:cNvPr id="20"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1"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2" name="Text Placeholder 20"/>
          <p:cNvSpPr>
            <a:spLocks noGrp="1"/>
          </p:cNvSpPr>
          <p:nvPr>
            <p:ph type="body" sz="quarter" idx="43" hasCustomPrompt="1"/>
          </p:nvPr>
        </p:nvSpPr>
        <p:spPr>
          <a:xfrm>
            <a:off x="457200" y="128016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9" name="Text Placeholder 20"/>
          <p:cNvSpPr>
            <a:spLocks noGrp="1"/>
          </p:cNvSpPr>
          <p:nvPr>
            <p:ph type="body" sz="quarter" idx="44" hasCustomPrompt="1"/>
          </p:nvPr>
        </p:nvSpPr>
        <p:spPr>
          <a:xfrm>
            <a:off x="45720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5" name="Picture 10">
            <a:extLst>
              <a:ext uri="{FF2B5EF4-FFF2-40B4-BE49-F238E27FC236}">
                <a16:creationId xmlns:a16="http://schemas.microsoft.com/office/drawing/2014/main" id="{3D64931F-57A9-44D0-9A91-802C7271FCE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FA0F306E-D9B6-4EAA-BAFA-1DFB79CB711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D262909A-F080-491A-BE6F-AD33D27383D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9" name="Text Placeholder 3">
            <a:extLst>
              <a:ext uri="{FF2B5EF4-FFF2-40B4-BE49-F238E27FC236}">
                <a16:creationId xmlns:a16="http://schemas.microsoft.com/office/drawing/2014/main" id="{592ABF55-A507-418B-ADE7-D7584214059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3" name="Content Placeholder 2">
            <a:extLst>
              <a:ext uri="{FF2B5EF4-FFF2-40B4-BE49-F238E27FC236}">
                <a16:creationId xmlns:a16="http://schemas.microsoft.com/office/drawing/2014/main" id="{2D790F98-6B2C-4A6E-984D-8EDDF17DF594}"/>
              </a:ext>
            </a:extLst>
          </p:cNvPr>
          <p:cNvSpPr>
            <a:spLocks noGrp="1"/>
          </p:cNvSpPr>
          <p:nvPr>
            <p:ph sz="quarter" idx="30" hasCustomPrompt="1"/>
          </p:nvPr>
        </p:nvSpPr>
        <p:spPr>
          <a:xfrm>
            <a:off x="45720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4" name="Content Placeholder 2">
            <a:extLst>
              <a:ext uri="{FF2B5EF4-FFF2-40B4-BE49-F238E27FC236}">
                <a16:creationId xmlns:a16="http://schemas.microsoft.com/office/drawing/2014/main" id="{E55E440B-1F4F-48B8-ACC8-CA7CF0194941}"/>
              </a:ext>
            </a:extLst>
          </p:cNvPr>
          <p:cNvSpPr>
            <a:spLocks noGrp="1"/>
          </p:cNvSpPr>
          <p:nvPr>
            <p:ph sz="quarter" idx="33" hasCustomPrompt="1"/>
          </p:nvPr>
        </p:nvSpPr>
        <p:spPr>
          <a:xfrm>
            <a:off x="457200"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6" name="Content Placeholder 2">
            <a:extLst>
              <a:ext uri="{FF2B5EF4-FFF2-40B4-BE49-F238E27FC236}">
                <a16:creationId xmlns:a16="http://schemas.microsoft.com/office/drawing/2014/main" id="{DF2772D9-91E1-428F-A4E2-E75CE7EBB59C}"/>
              </a:ext>
            </a:extLst>
          </p:cNvPr>
          <p:cNvSpPr>
            <a:spLocks noGrp="1"/>
          </p:cNvSpPr>
          <p:nvPr>
            <p:ph sz="quarter" idx="38" hasCustomPrompt="1"/>
          </p:nvPr>
        </p:nvSpPr>
        <p:spPr>
          <a:xfrm>
            <a:off x="8129016" y="1280160"/>
            <a:ext cx="35661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8" name="Content Placeholder 2">
            <a:extLst>
              <a:ext uri="{FF2B5EF4-FFF2-40B4-BE49-F238E27FC236}">
                <a16:creationId xmlns:a16="http://schemas.microsoft.com/office/drawing/2014/main" id="{05F99FB1-2BEA-423C-BD9A-B8F8A1265778}"/>
              </a:ext>
            </a:extLst>
          </p:cNvPr>
          <p:cNvSpPr>
            <a:spLocks noGrp="1"/>
          </p:cNvSpPr>
          <p:nvPr>
            <p:ph sz="quarter" idx="45"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0" name="Content Placeholder 2">
            <a:extLst>
              <a:ext uri="{FF2B5EF4-FFF2-40B4-BE49-F238E27FC236}">
                <a16:creationId xmlns:a16="http://schemas.microsoft.com/office/drawing/2014/main" id="{AD4DA54C-6259-4DC0-B124-0460AC9364F3}"/>
              </a:ext>
            </a:extLst>
          </p:cNvPr>
          <p:cNvSpPr>
            <a:spLocks noGrp="1"/>
          </p:cNvSpPr>
          <p:nvPr>
            <p:ph sz="quarter" idx="46"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96874530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 Content w/titles">
    <p:spTree>
      <p:nvGrpSpPr>
        <p:cNvPr id="1" name=""/>
        <p:cNvGrpSpPr/>
        <p:nvPr/>
      </p:nvGrpSpPr>
      <p:grpSpPr>
        <a:xfrm>
          <a:off x="0" y="0"/>
          <a:ext cx="0" cy="0"/>
          <a:chOff x="0" y="0"/>
          <a:chExt cx="0" cy="0"/>
        </a:xfrm>
      </p:grpSpPr>
      <p:sp>
        <p:nvSpPr>
          <p:cNvPr id="23"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4" name="Text Placeholder 20"/>
          <p:cNvSpPr>
            <a:spLocks noGrp="1"/>
          </p:cNvSpPr>
          <p:nvPr>
            <p:ph type="body" sz="quarter" idx="39" hasCustomPrompt="1"/>
          </p:nvPr>
        </p:nvSpPr>
        <p:spPr>
          <a:xfrm>
            <a:off x="8129016" y="1276141"/>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29"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3" name="Text Placeholder 20"/>
          <p:cNvSpPr>
            <a:spLocks noGrp="1"/>
          </p:cNvSpPr>
          <p:nvPr>
            <p:ph type="body" sz="quarter" idx="42" hasCustomPrompt="1"/>
          </p:nvPr>
        </p:nvSpPr>
        <p:spPr>
          <a:xfrm>
            <a:off x="8129016"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38" name="Text Placeholder 20"/>
          <p:cNvSpPr>
            <a:spLocks noGrp="1"/>
          </p:cNvSpPr>
          <p:nvPr>
            <p:ph type="body" sz="quarter" idx="43" hasCustomPrompt="1"/>
          </p:nvPr>
        </p:nvSpPr>
        <p:spPr>
          <a:xfrm>
            <a:off x="457200" y="128016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49" name="Text Placeholder 20"/>
          <p:cNvSpPr>
            <a:spLocks noGrp="1"/>
          </p:cNvSpPr>
          <p:nvPr>
            <p:ph type="body" sz="quarter" idx="44" hasCustomPrompt="1"/>
          </p:nvPr>
        </p:nvSpPr>
        <p:spPr>
          <a:xfrm>
            <a:off x="45720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8" name="Picture 10">
            <a:extLst>
              <a:ext uri="{FF2B5EF4-FFF2-40B4-BE49-F238E27FC236}">
                <a16:creationId xmlns:a16="http://schemas.microsoft.com/office/drawing/2014/main" id="{A8950FA7-6D72-4415-AF9D-74E500C4368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9" name="Text Placeholder 3">
            <a:extLst>
              <a:ext uri="{FF2B5EF4-FFF2-40B4-BE49-F238E27FC236}">
                <a16:creationId xmlns:a16="http://schemas.microsoft.com/office/drawing/2014/main" id="{28D3295E-EA20-4CC6-B327-7CE1E936DD6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8ADA3640-399A-4367-8F6A-BD909DB07E4D}"/>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1" name="Text Placeholder 3">
            <a:extLst>
              <a:ext uri="{FF2B5EF4-FFF2-40B4-BE49-F238E27FC236}">
                <a16:creationId xmlns:a16="http://schemas.microsoft.com/office/drawing/2014/main" id="{08E6384A-49BA-4CE4-AA41-578887930AE1}"/>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8" name="Content Placeholder 2">
            <a:extLst>
              <a:ext uri="{FF2B5EF4-FFF2-40B4-BE49-F238E27FC236}">
                <a16:creationId xmlns:a16="http://schemas.microsoft.com/office/drawing/2014/main" id="{6FF8F114-3AFC-4DB6-B614-AF12CF19CF7D}"/>
              </a:ext>
            </a:extLst>
          </p:cNvPr>
          <p:cNvSpPr>
            <a:spLocks noGrp="1"/>
          </p:cNvSpPr>
          <p:nvPr>
            <p:ph sz="quarter" idx="30" hasCustomPrompt="1"/>
          </p:nvPr>
        </p:nvSpPr>
        <p:spPr>
          <a:xfrm>
            <a:off x="45720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1" name="Content Placeholder 2">
            <a:extLst>
              <a:ext uri="{FF2B5EF4-FFF2-40B4-BE49-F238E27FC236}">
                <a16:creationId xmlns:a16="http://schemas.microsoft.com/office/drawing/2014/main" id="{D799ACEC-0162-4784-92A3-62E2D7C23077}"/>
              </a:ext>
            </a:extLst>
          </p:cNvPr>
          <p:cNvSpPr>
            <a:spLocks noGrp="1"/>
          </p:cNvSpPr>
          <p:nvPr>
            <p:ph sz="quarter" idx="33" hasCustomPrompt="1"/>
          </p:nvPr>
        </p:nvSpPr>
        <p:spPr>
          <a:xfrm>
            <a:off x="457200"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2" name="Content Placeholder 2">
            <a:extLst>
              <a:ext uri="{FF2B5EF4-FFF2-40B4-BE49-F238E27FC236}">
                <a16:creationId xmlns:a16="http://schemas.microsoft.com/office/drawing/2014/main" id="{6A240C74-ED56-434C-B347-C8B60CD2B46B}"/>
              </a:ext>
            </a:extLst>
          </p:cNvPr>
          <p:cNvSpPr>
            <a:spLocks noGrp="1"/>
          </p:cNvSpPr>
          <p:nvPr>
            <p:ph sz="quarter" idx="45"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5" name="Content Placeholder 2">
            <a:extLst>
              <a:ext uri="{FF2B5EF4-FFF2-40B4-BE49-F238E27FC236}">
                <a16:creationId xmlns:a16="http://schemas.microsoft.com/office/drawing/2014/main" id="{24081006-5554-4C9B-A09B-3083565E9547}"/>
              </a:ext>
            </a:extLst>
          </p:cNvPr>
          <p:cNvSpPr>
            <a:spLocks noGrp="1"/>
          </p:cNvSpPr>
          <p:nvPr>
            <p:ph sz="quarter" idx="46"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6" name="Content Placeholder 2">
            <a:extLst>
              <a:ext uri="{FF2B5EF4-FFF2-40B4-BE49-F238E27FC236}">
                <a16:creationId xmlns:a16="http://schemas.microsoft.com/office/drawing/2014/main" id="{A9D77D1C-931B-4CC2-8033-352CA84D33B0}"/>
              </a:ext>
            </a:extLst>
          </p:cNvPr>
          <p:cNvSpPr>
            <a:spLocks noGrp="1"/>
          </p:cNvSpPr>
          <p:nvPr>
            <p:ph sz="quarter" idx="34" hasCustomPrompt="1"/>
          </p:nvPr>
        </p:nvSpPr>
        <p:spPr>
          <a:xfrm>
            <a:off x="8129016"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37" name="Content Placeholder 2">
            <a:extLst>
              <a:ext uri="{FF2B5EF4-FFF2-40B4-BE49-F238E27FC236}">
                <a16:creationId xmlns:a16="http://schemas.microsoft.com/office/drawing/2014/main" id="{2D236251-23D5-419F-87D4-F1525F8E5B6F}"/>
              </a:ext>
            </a:extLst>
          </p:cNvPr>
          <p:cNvSpPr>
            <a:spLocks noGrp="1"/>
          </p:cNvSpPr>
          <p:nvPr>
            <p:ph sz="quarter" idx="37" hasCustomPrompt="1"/>
          </p:nvPr>
        </p:nvSpPr>
        <p:spPr>
          <a:xfrm>
            <a:off x="8129016"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7834067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H Content :: Bottom w/titles">
    <p:spTree>
      <p:nvGrpSpPr>
        <p:cNvPr id="1" name=""/>
        <p:cNvGrpSpPr/>
        <p:nvPr/>
      </p:nvGrpSpPr>
      <p:grpSpPr>
        <a:xfrm>
          <a:off x="0" y="0"/>
          <a:ext cx="0" cy="0"/>
          <a:chOff x="0" y="0"/>
          <a:chExt cx="0" cy="0"/>
        </a:xfrm>
      </p:grpSpPr>
      <p:sp>
        <p:nvSpPr>
          <p:cNvPr id="14" name="Text Placeholder 20"/>
          <p:cNvSpPr>
            <a:spLocks noGrp="1"/>
          </p:cNvSpPr>
          <p:nvPr>
            <p:ph type="body" sz="quarter" idx="44" hasCustomPrompt="1"/>
          </p:nvPr>
        </p:nvSpPr>
        <p:spPr>
          <a:xfrm>
            <a:off x="457200" y="3639312"/>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9" name="Picture 10">
            <a:extLst>
              <a:ext uri="{FF2B5EF4-FFF2-40B4-BE49-F238E27FC236}">
                <a16:creationId xmlns:a16="http://schemas.microsoft.com/office/drawing/2014/main" id="{6E718E35-367A-4969-A9F6-D480A3974B9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01C5180D-92DE-4594-80B6-B4EDE69DF164}"/>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D170F179-D683-4D16-9CC0-42C2BE4B75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5" name="Text Placeholder 3">
            <a:extLst>
              <a:ext uri="{FF2B5EF4-FFF2-40B4-BE49-F238E27FC236}">
                <a16:creationId xmlns:a16="http://schemas.microsoft.com/office/drawing/2014/main" id="{AFBD48A9-AF49-4E14-9924-6F5D517C950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A12EE3B2-809D-4142-A448-5D5D03682567}"/>
              </a:ext>
            </a:extLst>
          </p:cNvPr>
          <p:cNvSpPr>
            <a:spLocks noGrp="1"/>
          </p:cNvSpPr>
          <p:nvPr>
            <p:ph sz="quarter" idx="27" hasCustomPrompt="1"/>
          </p:nvPr>
        </p:nvSpPr>
        <p:spPr>
          <a:xfrm>
            <a:off x="457200" y="1280160"/>
            <a:ext cx="1014984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1B88DA83-AD65-4186-8233-43442B7DE55C}"/>
              </a:ext>
            </a:extLst>
          </p:cNvPr>
          <p:cNvSpPr>
            <a:spLocks noGrp="1"/>
          </p:cNvSpPr>
          <p:nvPr>
            <p:ph sz="quarter" idx="28" hasCustomPrompt="1"/>
          </p:nvPr>
        </p:nvSpPr>
        <p:spPr>
          <a:xfrm>
            <a:off x="457200" y="4206240"/>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019041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H Content :: Top w/titles">
    <p:spTree>
      <p:nvGrpSpPr>
        <p:cNvPr id="1" name=""/>
        <p:cNvGrpSpPr/>
        <p:nvPr/>
      </p:nvGrpSpPr>
      <p:grpSpPr>
        <a:xfrm>
          <a:off x="0" y="0"/>
          <a:ext cx="0" cy="0"/>
          <a:chOff x="0" y="0"/>
          <a:chExt cx="0" cy="0"/>
        </a:xfrm>
      </p:grpSpPr>
      <p:sp>
        <p:nvSpPr>
          <p:cNvPr id="14"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9" name="Picture 10">
            <a:extLst>
              <a:ext uri="{FF2B5EF4-FFF2-40B4-BE49-F238E27FC236}">
                <a16:creationId xmlns:a16="http://schemas.microsoft.com/office/drawing/2014/main" id="{D82A41FA-1A79-4CD0-8DDC-F40F3AC9F15C}"/>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C86144EA-516B-4715-A580-C84B50C0880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Slide Number Placeholder 9">
            <a:extLst>
              <a:ext uri="{FF2B5EF4-FFF2-40B4-BE49-F238E27FC236}">
                <a16:creationId xmlns:a16="http://schemas.microsoft.com/office/drawing/2014/main" id="{53D33763-326F-4530-AF76-CC64641ACC34}"/>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D5638773-6AFC-4498-83F7-CA9406444B77}"/>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3" name="Content Placeholder 2">
            <a:extLst>
              <a:ext uri="{FF2B5EF4-FFF2-40B4-BE49-F238E27FC236}">
                <a16:creationId xmlns:a16="http://schemas.microsoft.com/office/drawing/2014/main" id="{DC7DCFF2-5867-4E6F-A164-E56D942C3EA8}"/>
              </a:ext>
            </a:extLst>
          </p:cNvPr>
          <p:cNvSpPr>
            <a:spLocks noGrp="1"/>
          </p:cNvSpPr>
          <p:nvPr>
            <p:ph sz="quarter" idx="28" hasCustomPrompt="1"/>
          </p:nvPr>
        </p:nvSpPr>
        <p:spPr>
          <a:xfrm>
            <a:off x="457200" y="1828800"/>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75B2F693-820E-4DC8-9332-76F8E4A28539}"/>
              </a:ext>
            </a:extLst>
          </p:cNvPr>
          <p:cNvSpPr>
            <a:spLocks noGrp="1"/>
          </p:cNvSpPr>
          <p:nvPr>
            <p:ph sz="quarter" idx="30" hasCustomPrompt="1"/>
          </p:nvPr>
        </p:nvSpPr>
        <p:spPr>
          <a:xfrm>
            <a:off x="457200" y="3657600"/>
            <a:ext cx="1014984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368861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H Content w/titles">
    <p:spTree>
      <p:nvGrpSpPr>
        <p:cNvPr id="1" name=""/>
        <p:cNvGrpSpPr/>
        <p:nvPr/>
      </p:nvGrpSpPr>
      <p:grpSpPr>
        <a:xfrm>
          <a:off x="0" y="0"/>
          <a:ext cx="0" cy="0"/>
          <a:chOff x="0" y="0"/>
          <a:chExt cx="0" cy="0"/>
        </a:xfrm>
      </p:grpSpPr>
      <p:sp>
        <p:nvSpPr>
          <p:cNvPr id="17"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8" name="Text Placeholder 20"/>
          <p:cNvSpPr>
            <a:spLocks noGrp="1"/>
          </p:cNvSpPr>
          <p:nvPr>
            <p:ph type="body" sz="quarter" idx="44" hasCustomPrompt="1"/>
          </p:nvPr>
        </p:nvSpPr>
        <p:spPr>
          <a:xfrm>
            <a:off x="457200" y="3733800"/>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0" name="Picture 10">
            <a:extLst>
              <a:ext uri="{FF2B5EF4-FFF2-40B4-BE49-F238E27FC236}">
                <a16:creationId xmlns:a16="http://schemas.microsoft.com/office/drawing/2014/main" id="{8A676B4C-824B-42CD-B098-BA889B4D236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3">
            <a:extLst>
              <a:ext uri="{FF2B5EF4-FFF2-40B4-BE49-F238E27FC236}">
                <a16:creationId xmlns:a16="http://schemas.microsoft.com/office/drawing/2014/main" id="{49CE2C01-4E1C-4FB5-8C19-96ECC3785B7F}"/>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29FF76CC-EEBB-45BF-B5F4-26E929AD2D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785DEAA6-BA1A-4A8D-B3C8-6FEC7D0640D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Content Placeholder 2">
            <a:extLst>
              <a:ext uri="{FF2B5EF4-FFF2-40B4-BE49-F238E27FC236}">
                <a16:creationId xmlns:a16="http://schemas.microsoft.com/office/drawing/2014/main" id="{6068EFA8-19E6-4737-B0E3-FC91D45BD5AC}"/>
              </a:ext>
            </a:extLst>
          </p:cNvPr>
          <p:cNvSpPr>
            <a:spLocks noGrp="1"/>
          </p:cNvSpPr>
          <p:nvPr>
            <p:ph sz="quarter" idx="28" hasCustomPrompt="1"/>
          </p:nvPr>
        </p:nvSpPr>
        <p:spPr>
          <a:xfrm>
            <a:off x="457200" y="1838332"/>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4D1C35C7-5403-4606-AB89-0B4D2888A5C5}"/>
              </a:ext>
            </a:extLst>
          </p:cNvPr>
          <p:cNvSpPr>
            <a:spLocks noGrp="1"/>
          </p:cNvSpPr>
          <p:nvPr>
            <p:ph sz="quarter" idx="45" hasCustomPrompt="1"/>
          </p:nvPr>
        </p:nvSpPr>
        <p:spPr>
          <a:xfrm>
            <a:off x="457200" y="4291968"/>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052203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Table medium ">
    <p:spTree>
      <p:nvGrpSpPr>
        <p:cNvPr id="1" name=""/>
        <p:cNvGrpSpPr/>
        <p:nvPr/>
      </p:nvGrpSpPr>
      <p:grpSpPr>
        <a:xfrm>
          <a:off x="0" y="0"/>
          <a:ext cx="0" cy="0"/>
          <a:chOff x="0" y="0"/>
          <a:chExt cx="0" cy="0"/>
        </a:xfrm>
      </p:grpSpPr>
      <p:sp>
        <p:nvSpPr>
          <p:cNvPr id="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 name="Table Placeholder 2"/>
          <p:cNvSpPr>
            <a:spLocks noGrp="1"/>
          </p:cNvSpPr>
          <p:nvPr>
            <p:ph type="tbl" sz="quarter" idx="24"/>
          </p:nvPr>
        </p:nvSpPr>
        <p:spPr>
          <a:xfrm>
            <a:off x="457200" y="1737361"/>
            <a:ext cx="5394960" cy="3976687"/>
          </a:xfrm>
          <a:prstGeom prst="rect">
            <a:avLst/>
          </a:prstGeom>
        </p:spPr>
        <p:txBody>
          <a:bodyPr lIns="0" tIns="0" rIns="0" bIns="0"/>
          <a:lstStyle>
            <a:lvl1pPr marL="0" indent="0">
              <a:buNone/>
              <a:defRPr sz="1000"/>
            </a:lvl1pPr>
          </a:lstStyle>
          <a:p>
            <a:r>
              <a:rPr lang="en-US" dirty="0"/>
              <a:t>Click icon to add table</a:t>
            </a:r>
          </a:p>
        </p:txBody>
      </p:sp>
      <p:sp>
        <p:nvSpPr>
          <p:cNvPr id="11" name="Table Placeholder 2"/>
          <p:cNvSpPr>
            <a:spLocks noGrp="1"/>
          </p:cNvSpPr>
          <p:nvPr>
            <p:ph type="tbl" sz="quarter" idx="25"/>
          </p:nvPr>
        </p:nvSpPr>
        <p:spPr>
          <a:xfrm>
            <a:off x="6309360" y="1737361"/>
            <a:ext cx="5394960" cy="3976687"/>
          </a:xfrm>
          <a:prstGeom prst="rect">
            <a:avLst/>
          </a:prstGeom>
        </p:spPr>
        <p:txBody>
          <a:bodyPr lIns="0" tIns="0" rIns="0" bIns="0"/>
          <a:lstStyle>
            <a:lvl1pPr marL="0" indent="0">
              <a:buNone/>
              <a:defRPr sz="1000"/>
            </a:lvl1pPr>
          </a:lstStyle>
          <a:p>
            <a:r>
              <a:rPr lang="en-US" dirty="0"/>
              <a:t>Click icon to add table</a:t>
            </a:r>
          </a:p>
        </p:txBody>
      </p:sp>
      <p:sp>
        <p:nvSpPr>
          <p:cNvPr id="9" name="Text Placeholder 3">
            <a:extLst>
              <a:ext uri="{FF2B5EF4-FFF2-40B4-BE49-F238E27FC236}">
                <a16:creationId xmlns:a16="http://schemas.microsoft.com/office/drawing/2014/main" id="{F9903F90-46F1-4E09-A785-626256AF4EA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0" name="Picture 9">
            <a:extLst>
              <a:ext uri="{FF2B5EF4-FFF2-40B4-BE49-F238E27FC236}">
                <a16:creationId xmlns:a16="http://schemas.microsoft.com/office/drawing/2014/main" id="{2CABF8F8-A4C5-40E5-9B21-61F5D6F7043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2805E174-C1A1-4B30-9929-6E0462B39BA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78A4F4B4-4B7D-4E3B-A250-D1EF0E6B36D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639257757"/>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Table w/subhead ">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455676" y="1828801"/>
            <a:ext cx="5394960" cy="2281797"/>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0" name="Table Placeholder 2"/>
          <p:cNvSpPr>
            <a:spLocks noGrp="1"/>
          </p:cNvSpPr>
          <p:nvPr>
            <p:ph type="tbl" sz="quarter" idx="17"/>
          </p:nvPr>
        </p:nvSpPr>
        <p:spPr>
          <a:xfrm>
            <a:off x="6309360" y="1828801"/>
            <a:ext cx="5394960" cy="2281797"/>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15" name="Text Placeholder 20"/>
          <p:cNvSpPr>
            <a:spLocks noGrp="1"/>
          </p:cNvSpPr>
          <p:nvPr>
            <p:ph type="body" sz="quarter" idx="10" hasCustomPrompt="1"/>
          </p:nvPr>
        </p:nvSpPr>
        <p:spPr>
          <a:xfrm>
            <a:off x="455676"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1" name="Text Placeholder 3">
            <a:extLst>
              <a:ext uri="{FF2B5EF4-FFF2-40B4-BE49-F238E27FC236}">
                <a16:creationId xmlns:a16="http://schemas.microsoft.com/office/drawing/2014/main" id="{0E8F4724-FEF0-4856-B65B-AF0CB798B867}"/>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2" name="Picture 11">
            <a:extLst>
              <a:ext uri="{FF2B5EF4-FFF2-40B4-BE49-F238E27FC236}">
                <a16:creationId xmlns:a16="http://schemas.microsoft.com/office/drawing/2014/main" id="{38E5C619-F608-4143-A0E7-ED9EDF80B86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A77A284B-0E3B-4968-BF65-FE766BCCA8D6}"/>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FBC3F3F2-6862-42A8-90DA-AC51360A94A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0" name="Text Placeholder 20"/>
          <p:cNvSpPr>
            <a:spLocks noGrp="1"/>
          </p:cNvSpPr>
          <p:nvPr>
            <p:ph type="body" sz="quarter" idx="19" hasCustomPrompt="1"/>
          </p:nvPr>
        </p:nvSpPr>
        <p:spPr>
          <a:xfrm>
            <a:off x="457200" y="1691640"/>
            <a:ext cx="5394960" cy="135784"/>
          </a:xfrm>
          <a:prstGeom prst="rect">
            <a:avLst/>
          </a:prstGeom>
        </p:spPr>
        <p:txBody>
          <a:bodyPr lIns="0" tIns="0" rIns="0" bIns="0"/>
          <a:lstStyle>
            <a:lvl1pPr marL="0" indent="0">
              <a:lnSpc>
                <a:spcPts val="1059"/>
              </a:lnSpc>
              <a:spcAft>
                <a:spcPts val="0"/>
              </a:spcAft>
              <a:buNone/>
              <a:defRPr sz="1000" b="1" baseline="0">
                <a:solidFill>
                  <a:srgbClr val="3769FF"/>
                </a:solidFill>
                <a:latin typeface="Arial" panose="020B0604020202020204" pitchFamily="34" charset="0"/>
                <a:cs typeface="Arial" panose="020B0604020202020204" pitchFamily="34" charset="0"/>
              </a:defRPr>
            </a:lvl1pPr>
          </a:lstStyle>
          <a:p>
            <a:pPr lvl="0"/>
            <a:r>
              <a:rPr lang="en-US" dirty="0"/>
              <a:t>Chart/Table Subhead</a:t>
            </a:r>
          </a:p>
        </p:txBody>
      </p:sp>
    </p:spTree>
    <p:extLst>
      <p:ext uri="{BB962C8B-B14F-4D97-AF65-F5344CB8AC3E}">
        <p14:creationId xmlns:p14="http://schemas.microsoft.com/office/powerpoint/2010/main" val="6129310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Table ">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7824D492-E6DF-4E3E-94D3-5621BF88333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6B9E88E6-488E-4431-8D2B-2ED58767442D}"/>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5" name="Table Placeholder 2"/>
          <p:cNvSpPr>
            <a:spLocks noGrp="1"/>
          </p:cNvSpPr>
          <p:nvPr>
            <p:ph type="tbl" sz="quarter" idx="21"/>
          </p:nvPr>
        </p:nvSpPr>
        <p:spPr>
          <a:xfrm>
            <a:off x="6309360" y="3224032"/>
            <a:ext cx="5394960" cy="1280160"/>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0" name="Table Placeholder 2"/>
          <p:cNvSpPr>
            <a:spLocks noGrp="1"/>
          </p:cNvSpPr>
          <p:nvPr>
            <p:ph type="tbl" sz="quarter" idx="17"/>
          </p:nvPr>
        </p:nvSpPr>
        <p:spPr>
          <a:xfrm>
            <a:off x="6309360" y="1740802"/>
            <a:ext cx="5394960" cy="1280160"/>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3" name="Table Placeholder 2"/>
          <p:cNvSpPr>
            <a:spLocks noGrp="1"/>
          </p:cNvSpPr>
          <p:nvPr>
            <p:ph type="tbl" sz="quarter" idx="16"/>
          </p:nvPr>
        </p:nvSpPr>
        <p:spPr>
          <a:xfrm>
            <a:off x="457200" y="1740802"/>
            <a:ext cx="5394960" cy="2763390"/>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18" name="Text Placeholder 20"/>
          <p:cNvSpPr>
            <a:spLocks noGrp="1"/>
          </p:cNvSpPr>
          <p:nvPr>
            <p:ph type="body" sz="quarter" idx="10" hasCustomPrompt="1"/>
          </p:nvPr>
        </p:nvSpPr>
        <p:spPr>
          <a:xfrm>
            <a:off x="457202"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E8B11B09-288B-4555-B972-61E0D302D115}"/>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4">
            <a:extLst>
              <a:ext uri="{FF2B5EF4-FFF2-40B4-BE49-F238E27FC236}">
                <a16:creationId xmlns:a16="http://schemas.microsoft.com/office/drawing/2014/main" id="{C322495F-4BEC-407A-A8F3-72D8F7D3A16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19509656"/>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Table">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457200" y="4085868"/>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1" name="Table Placeholder 2"/>
          <p:cNvSpPr>
            <a:spLocks noGrp="1"/>
          </p:cNvSpPr>
          <p:nvPr>
            <p:ph type="tbl" sz="quarter" idx="18"/>
          </p:nvPr>
        </p:nvSpPr>
        <p:spPr>
          <a:xfrm>
            <a:off x="457200" y="2624299"/>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3" name="Table Placeholder 2"/>
          <p:cNvSpPr>
            <a:spLocks noGrp="1"/>
          </p:cNvSpPr>
          <p:nvPr>
            <p:ph type="tbl" sz="quarter" idx="16"/>
          </p:nvPr>
        </p:nvSpPr>
        <p:spPr>
          <a:xfrm>
            <a:off x="457200" y="1892808"/>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0" name="Table Placeholder 2"/>
          <p:cNvSpPr>
            <a:spLocks noGrp="1"/>
          </p:cNvSpPr>
          <p:nvPr>
            <p:ph type="tbl" sz="quarter" idx="17"/>
          </p:nvPr>
        </p:nvSpPr>
        <p:spPr>
          <a:xfrm>
            <a:off x="6309360" y="1893515"/>
            <a:ext cx="5394960" cy="943984"/>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3" name="Table Placeholder 2"/>
          <p:cNvSpPr>
            <a:spLocks noGrp="1"/>
          </p:cNvSpPr>
          <p:nvPr>
            <p:ph type="tbl" sz="quarter" idx="20"/>
          </p:nvPr>
        </p:nvSpPr>
        <p:spPr>
          <a:xfrm>
            <a:off x="457200" y="3355083"/>
            <a:ext cx="5394960" cy="564776"/>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5" name="Table Placeholder 2"/>
          <p:cNvSpPr>
            <a:spLocks noGrp="1"/>
          </p:cNvSpPr>
          <p:nvPr>
            <p:ph type="tbl" sz="quarter" idx="21"/>
          </p:nvPr>
        </p:nvSpPr>
        <p:spPr>
          <a:xfrm>
            <a:off x="6309360" y="3364988"/>
            <a:ext cx="5394960" cy="1290918"/>
          </a:xfrm>
          <a:prstGeom prst="rect">
            <a:avLst/>
          </a:prstGeom>
        </p:spPr>
        <p:txBody>
          <a:bodyPr lIns="0" tIns="0" rIns="0" bIns="0" rtlCol="0"/>
          <a:lstStyle>
            <a:lvl1pPr marL="0" indent="0">
              <a:buNone/>
              <a:defRPr sz="1000"/>
            </a:lvl1pPr>
          </a:lstStyle>
          <a:p>
            <a:pPr lvl="0"/>
            <a:r>
              <a:rPr lang="en-US" noProof="0" dirty="0"/>
              <a:t>Click icon to add table</a:t>
            </a:r>
          </a:p>
        </p:txBody>
      </p:sp>
      <p:sp>
        <p:nvSpPr>
          <p:cNvPr id="2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DEA90A6B-18CA-4F39-84EF-C3A8BC61C7C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EF71D800-2F69-402E-A896-530DC7049736}"/>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C37E7F9B-0B3D-4109-AF7F-6273015D510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D5D11E1F-DC50-4F95-BF45-BCBC5BDD874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836687177"/>
      </p:ext>
    </p:extLst>
  </p:cSld>
  <p:clrMapOvr>
    <a:masterClrMapping/>
  </p:clrMapOvr>
  <p:extLst>
    <p:ext uri="{DCECCB84-F9BA-43D5-87BE-67443E8EF086}">
      <p15:sldGuideLst xmlns:p15="http://schemas.microsoft.com/office/powerpoint/2012/main">
        <p15:guide id="1" orient="horz" pos="2808">
          <p15:clr>
            <a:srgbClr val="FBAE40"/>
          </p15:clr>
        </p15:guide>
        <p15:guide id="2" pos="73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Cover :: Image &amp; co-bran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6" name="Picture Placeholder 2">
            <a:extLst>
              <a:ext uri="{FF2B5EF4-FFF2-40B4-BE49-F238E27FC236}">
                <a16:creationId xmlns:a16="http://schemas.microsoft.com/office/drawing/2014/main" id="{A0E3A7C6-E32A-4FC8-80B4-11AF266D0730}"/>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dirty="0"/>
              <a:t>Click icon to add picture</a:t>
            </a:r>
          </a:p>
        </p:txBody>
      </p:sp>
      <p:sp>
        <p:nvSpPr>
          <p:cNvPr id="20" name="Text Placeholder 4">
            <a:extLst>
              <a:ext uri="{FF2B5EF4-FFF2-40B4-BE49-F238E27FC236}">
                <a16:creationId xmlns:a16="http://schemas.microsoft.com/office/drawing/2014/main" id="{D92FBE3D-03BD-42A1-BEFB-3F913842A9DC}"/>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9">
            <a:extLst>
              <a:ext uri="{FF2B5EF4-FFF2-40B4-BE49-F238E27FC236}">
                <a16:creationId xmlns:a16="http://schemas.microsoft.com/office/drawing/2014/main" id="{E398864F-1529-4C4C-BC66-7CD2F752BFCF}"/>
              </a:ext>
            </a:extLst>
          </p:cNvPr>
          <p:cNvGrpSpPr>
            <a:grpSpLocks/>
          </p:cNvGrpSpPr>
          <p:nvPr userDrawn="1"/>
        </p:nvGrpSpPr>
        <p:grpSpPr bwMode="white">
          <a:xfrm>
            <a:off x="8371142" y="6529971"/>
            <a:ext cx="3403601" cy="196851"/>
            <a:chOff x="1725" y="3493"/>
            <a:chExt cx="2144" cy="124"/>
          </a:xfrm>
        </p:grpSpPr>
        <p:sp>
          <p:nvSpPr>
            <p:cNvPr id="23" name="Text Box 10">
              <a:extLst>
                <a:ext uri="{FF2B5EF4-FFF2-40B4-BE49-F238E27FC236}">
                  <a16:creationId xmlns:a16="http://schemas.microsoft.com/office/drawing/2014/main" id="{2638B9B2-8035-42FB-8761-AEB5E4A140E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4" name="Rectangle 11">
              <a:extLst>
                <a:ext uri="{FF2B5EF4-FFF2-40B4-BE49-F238E27FC236}">
                  <a16:creationId xmlns:a16="http://schemas.microsoft.com/office/drawing/2014/main" id="{302CE7A1-CC66-439B-AC9A-92EC9402B2A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F726C85-7723-EA4A-B071-26B71E440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488" y="5112981"/>
            <a:ext cx="2000250" cy="480060"/>
          </a:xfrm>
          <a:prstGeom prst="rect">
            <a:avLst/>
          </a:prstGeom>
        </p:spPr>
      </p:pic>
    </p:spTree>
    <p:extLst>
      <p:ext uri="{BB962C8B-B14F-4D97-AF65-F5344CB8AC3E}">
        <p14:creationId xmlns:p14="http://schemas.microsoft.com/office/powerpoint/2010/main" val="2979990979"/>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Management Profile">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454B2E7-DF26-41E4-99FA-93295EB9B49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Text Placeholder 2">
            <a:extLst>
              <a:ext uri="{FF2B5EF4-FFF2-40B4-BE49-F238E27FC236}">
                <a16:creationId xmlns:a16="http://schemas.microsoft.com/office/drawing/2014/main" id="{1A984615-9E19-484D-9BFD-BB57D88D39FA}"/>
              </a:ext>
            </a:extLst>
          </p:cNvPr>
          <p:cNvSpPr>
            <a:spLocks noGrp="1"/>
          </p:cNvSpPr>
          <p:nvPr>
            <p:ph type="body" sz="quarter" idx="37" hasCustomPrompt="1"/>
          </p:nvPr>
        </p:nvSpPr>
        <p:spPr>
          <a:xfrm>
            <a:off x="1530649" y="1276350"/>
            <a:ext cx="8686800" cy="1243584"/>
          </a:xfrm>
          <a:prstGeom prst="rect">
            <a:avLst/>
          </a:prstGeom>
        </p:spPr>
        <p:txBody>
          <a:bodyPr lIns="0" tIns="0" rIns="0" bIns="0">
            <a:noAutofit/>
          </a:bodyPr>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6" name="Picture Placeholder 2">
            <a:extLst>
              <a:ext uri="{FF2B5EF4-FFF2-40B4-BE49-F238E27FC236}">
                <a16:creationId xmlns:a16="http://schemas.microsoft.com/office/drawing/2014/main" id="{2D22EB6E-0C37-405B-9169-A88D98815B96}"/>
              </a:ext>
            </a:extLst>
          </p:cNvPr>
          <p:cNvSpPr>
            <a:spLocks noGrp="1"/>
          </p:cNvSpPr>
          <p:nvPr>
            <p:ph type="pic" sz="quarter" idx="38"/>
          </p:nvPr>
        </p:nvSpPr>
        <p:spPr>
          <a:xfrm>
            <a:off x="457200" y="1276350"/>
            <a:ext cx="914400" cy="914400"/>
          </a:xfrm>
          <a:prstGeom prst="ellipse">
            <a:avLst/>
          </a:prstGeom>
        </p:spPr>
        <p:txBody>
          <a:bodyPr/>
          <a:lstStyle>
            <a:lvl1pPr marL="0" indent="0">
              <a:buNone/>
              <a:defRPr sz="800"/>
            </a:lvl1pPr>
          </a:lstStyle>
          <a:p>
            <a:r>
              <a:rPr lang="en-US" dirty="0"/>
              <a:t>Click icon to add picture</a:t>
            </a:r>
          </a:p>
        </p:txBody>
      </p:sp>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498282134"/>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bios ">
    <p:spTree>
      <p:nvGrpSpPr>
        <p:cNvPr id="1" name=""/>
        <p:cNvGrpSpPr/>
        <p:nvPr/>
      </p:nvGrpSpPr>
      <p:grpSpPr>
        <a:xfrm>
          <a:off x="0" y="0"/>
          <a:ext cx="0" cy="0"/>
          <a:chOff x="0" y="0"/>
          <a:chExt cx="0" cy="0"/>
        </a:xfrm>
      </p:grpSpPr>
      <p:sp>
        <p:nvSpPr>
          <p:cNvPr id="22" name="Picture Placeholder 2"/>
          <p:cNvSpPr>
            <a:spLocks noGrp="1"/>
          </p:cNvSpPr>
          <p:nvPr>
            <p:ph type="pic" sz="quarter" idx="42"/>
          </p:nvPr>
        </p:nvSpPr>
        <p:spPr>
          <a:xfrm>
            <a:off x="457200" y="4672584"/>
            <a:ext cx="914400" cy="914400"/>
          </a:xfrm>
          <a:prstGeom prst="ellipse">
            <a:avLst/>
          </a:prstGeom>
        </p:spPr>
        <p:txBody>
          <a:bodyPr/>
          <a:lstStyle>
            <a:lvl1pPr marL="0" indent="0">
              <a:buNone/>
              <a:defRPr sz="800"/>
            </a:lvl1pPr>
          </a:lstStyle>
          <a:p>
            <a:r>
              <a:rPr lang="en-US" dirty="0"/>
              <a:t>Click icon to add picture</a:t>
            </a:r>
          </a:p>
        </p:txBody>
      </p:sp>
      <p:sp>
        <p:nvSpPr>
          <p:cNvPr id="28" name="Picture Placeholder 2"/>
          <p:cNvSpPr>
            <a:spLocks noGrp="1"/>
          </p:cNvSpPr>
          <p:nvPr>
            <p:ph type="pic" sz="quarter" idx="41"/>
          </p:nvPr>
        </p:nvSpPr>
        <p:spPr>
          <a:xfrm>
            <a:off x="457200" y="2971800"/>
            <a:ext cx="914400" cy="914400"/>
          </a:xfrm>
          <a:prstGeom prst="ellipse">
            <a:avLst/>
          </a:prstGeom>
        </p:spPr>
        <p:txBody>
          <a:bodyPr/>
          <a:lstStyle>
            <a:lvl1pPr marL="0" indent="0">
              <a:buNone/>
              <a:defRPr sz="800"/>
            </a:lvl1pPr>
          </a:lstStyle>
          <a:p>
            <a:r>
              <a:rPr lang="en-US" dirty="0"/>
              <a:t>Click icon to add picture</a:t>
            </a:r>
          </a:p>
        </p:txBody>
      </p:sp>
      <p:sp>
        <p:nvSpPr>
          <p:cNvPr id="31" name="Text Placeholder 2"/>
          <p:cNvSpPr>
            <a:spLocks noGrp="1"/>
          </p:cNvSpPr>
          <p:nvPr>
            <p:ph type="body" sz="quarter" idx="38" hasCustomPrompt="1"/>
          </p:nvPr>
        </p:nvSpPr>
        <p:spPr>
          <a:xfrm>
            <a:off x="1530648" y="2971800"/>
            <a:ext cx="101645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32" name="Text Placeholder 2"/>
          <p:cNvSpPr>
            <a:spLocks noGrp="1"/>
          </p:cNvSpPr>
          <p:nvPr>
            <p:ph type="body" sz="quarter" idx="39" hasCustomPrompt="1"/>
          </p:nvPr>
        </p:nvSpPr>
        <p:spPr>
          <a:xfrm>
            <a:off x="1530648" y="4672584"/>
            <a:ext cx="10164526"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33" name="Picture Placeholder 2"/>
          <p:cNvSpPr>
            <a:spLocks noGrp="1"/>
          </p:cNvSpPr>
          <p:nvPr>
            <p:ph type="pic" sz="quarter" idx="40"/>
          </p:nvPr>
        </p:nvSpPr>
        <p:spPr>
          <a:xfrm>
            <a:off x="457200" y="1276350"/>
            <a:ext cx="914400" cy="914400"/>
          </a:xfrm>
          <a:prstGeom prst="ellipse">
            <a:avLst/>
          </a:prstGeom>
        </p:spPr>
        <p:txBody>
          <a:bodyPr/>
          <a:lstStyle>
            <a:lvl1pPr marL="0" indent="0">
              <a:buNone/>
              <a:defRPr sz="800"/>
            </a:lvl1pPr>
          </a:lstStyle>
          <a:p>
            <a:r>
              <a:rPr lang="en-US" dirty="0"/>
              <a:t>Click icon to add picture</a:t>
            </a:r>
          </a:p>
        </p:txBody>
      </p:sp>
      <p:pic>
        <p:nvPicPr>
          <p:cNvPr id="12" name="Picture 10">
            <a:extLst>
              <a:ext uri="{FF2B5EF4-FFF2-40B4-BE49-F238E27FC236}">
                <a16:creationId xmlns:a16="http://schemas.microsoft.com/office/drawing/2014/main" id="{32182412-CE76-487A-8B31-B48B8F3FCF1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5ADFAEDD-CCF3-470D-A755-B855290F391C}"/>
              </a:ext>
            </a:extLst>
          </p:cNvPr>
          <p:cNvSpPr>
            <a:spLocks noGrp="1"/>
          </p:cNvSpPr>
          <p:nvPr>
            <p:ph type="body" sz="quarter" idx="26" hasCustomPrompt="1"/>
          </p:nvPr>
        </p:nvSpPr>
        <p:spPr>
          <a:xfrm>
            <a:off x="457200" y="6352415"/>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p:txBody>
      </p:sp>
      <p:sp>
        <p:nvSpPr>
          <p:cNvPr id="14" name="Slide Number Placeholder 9">
            <a:extLst>
              <a:ext uri="{FF2B5EF4-FFF2-40B4-BE49-F238E27FC236}">
                <a16:creationId xmlns:a16="http://schemas.microsoft.com/office/drawing/2014/main" id="{14FBA86D-B7CB-4C6E-BB18-921260D3DE1C}"/>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6" name="Text Placeholder 3">
            <a:extLst>
              <a:ext uri="{FF2B5EF4-FFF2-40B4-BE49-F238E27FC236}">
                <a16:creationId xmlns:a16="http://schemas.microsoft.com/office/drawing/2014/main" id="{A482C251-0C29-4AD2-8ABA-33ABEACE6BD0}"/>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Text Placeholder 2">
            <a:extLst>
              <a:ext uri="{FF2B5EF4-FFF2-40B4-BE49-F238E27FC236}">
                <a16:creationId xmlns:a16="http://schemas.microsoft.com/office/drawing/2014/main" id="{196E63C5-DF31-4E54-8C6F-CEF8B0ED5F96}"/>
              </a:ext>
            </a:extLst>
          </p:cNvPr>
          <p:cNvSpPr>
            <a:spLocks noGrp="1"/>
          </p:cNvSpPr>
          <p:nvPr>
            <p:ph type="body" sz="quarter" idx="37" hasCustomPrompt="1"/>
          </p:nvPr>
        </p:nvSpPr>
        <p:spPr>
          <a:xfrm>
            <a:off x="1530648" y="1276350"/>
            <a:ext cx="10164527" cy="1243584"/>
          </a:xfrm>
          <a:prstGeom prst="rect">
            <a:avLst/>
          </a:prstGeom>
        </p:spPr>
        <p:txBody>
          <a:bodyPr lIns="0" tIns="0" rIns="0" bIns="0">
            <a:noAutofit/>
          </a:bodyPr>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Tree>
    <p:extLst>
      <p:ext uri="{BB962C8B-B14F-4D97-AF65-F5344CB8AC3E}">
        <p14:creationId xmlns:p14="http://schemas.microsoft.com/office/powerpoint/2010/main" val="934671681"/>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liance/Disclosure">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9AD5028E-3F7C-4F5B-88B0-8998FCE6E06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3">
            <a:extLst>
              <a:ext uri="{FF2B5EF4-FFF2-40B4-BE49-F238E27FC236}">
                <a16:creationId xmlns:a16="http://schemas.microsoft.com/office/drawing/2014/main" id="{DC19D5AC-1AC9-4EEA-B2E5-2FCE4940271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Text Placeholder 7"/>
          <p:cNvSpPr>
            <a:spLocks noGrp="1"/>
          </p:cNvSpPr>
          <p:nvPr>
            <p:ph type="body" sz="quarter" idx="15" hasCustomPrompt="1"/>
          </p:nvPr>
        </p:nvSpPr>
        <p:spPr>
          <a:xfrm>
            <a:off x="457200" y="1280160"/>
            <a:ext cx="11080750"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a:t>Important Information/Disclosure here</a:t>
            </a:r>
          </a:p>
        </p:txBody>
      </p:sp>
      <p:sp>
        <p:nvSpPr>
          <p:cNvPr id="6" name="Text Placeholder 3">
            <a:extLst>
              <a:ext uri="{FF2B5EF4-FFF2-40B4-BE49-F238E27FC236}">
                <a16:creationId xmlns:a16="http://schemas.microsoft.com/office/drawing/2014/main" id="{8B35C552-C4E2-4DDA-9441-C925C6D31A54}"/>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7" name="Picture 14">
            <a:extLst>
              <a:ext uri="{FF2B5EF4-FFF2-40B4-BE49-F238E27FC236}">
                <a16:creationId xmlns:a16="http://schemas.microsoft.com/office/drawing/2014/main" id="{09505EB4-D625-47D8-B838-CB87D34D1234}"/>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05616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ack Wrapper :: Standar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9" y="5469929"/>
            <a:ext cx="2114524" cy="779101"/>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userDrawn="1"/>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2024 Franklin Distributors, LLC. Member FINRA/SIPC. All rights reserved. </a:t>
            </a:r>
          </a:p>
        </p:txBody>
      </p:sp>
      <p:cxnSp>
        <p:nvCxnSpPr>
          <p:cNvPr id="19" name="Straight Connector 18">
            <a:extLst>
              <a:ext uri="{FF2B5EF4-FFF2-40B4-BE49-F238E27FC236}">
                <a16:creationId xmlns:a16="http://schemas.microsoft.com/office/drawing/2014/main" id="{99C23400-7E44-4315-B7B0-83E1F12EB028}"/>
              </a:ext>
            </a:extLst>
          </p:cNvPr>
          <p:cNvCxnSpPr>
            <a:cxnSpLocks/>
          </p:cNvCxnSpPr>
          <p:nvPr userDrawn="1"/>
        </p:nvCxnSpPr>
        <p:spPr>
          <a:xfrm flipV="1">
            <a:off x="253922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5"/>
            <a:ext cx="5059750" cy="455547"/>
          </a:xfrm>
          <a:prstGeom prst="rect">
            <a:avLst/>
          </a:prstGeom>
        </p:spPr>
        <p:txBody>
          <a:bodyPr lIns="0" tIns="0" rIns="0" bIns="0"/>
          <a:lstStyle>
            <a:lvl1pPr marL="0" indent="0">
              <a:lnSpc>
                <a:spcPts val="1700"/>
              </a:lnSpc>
              <a:spcBef>
                <a:spcPts val="0"/>
              </a:spcBef>
              <a:buNone/>
              <a:defRPr sz="1400">
                <a:solidFill>
                  <a:schemeClr val="tx1"/>
                </a:solidFill>
              </a:defRPr>
            </a:lvl1pPr>
            <a:lvl2pPr marL="0" indent="0">
              <a:lnSpc>
                <a:spcPts val="1700"/>
              </a:lnSpc>
              <a:spcBef>
                <a:spcPts val="0"/>
              </a:spcBef>
              <a:buNone/>
              <a:defRPr sz="1200">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dirty="0"/>
              <a:t>(XXX) XXX-XXXX</a:t>
            </a:r>
          </a:p>
          <a:p>
            <a:pPr lvl="1"/>
            <a:r>
              <a:rPr lang="en-US" dirty="0"/>
              <a:t>URL</a:t>
            </a:r>
          </a:p>
        </p:txBody>
      </p:sp>
      <p:sp>
        <p:nvSpPr>
          <p:cNvPr id="10" name="exstream_shape42">
            <a:extLst>
              <a:ext uri="{FF2B5EF4-FFF2-40B4-BE49-F238E27FC236}">
                <a16:creationId xmlns:a16="http://schemas.microsoft.com/office/drawing/2014/main" id="{FB8AD2B5-A532-43BF-BD26-CE7973225BC6}"/>
              </a:ext>
            </a:extLst>
          </p:cNvPr>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endParaRPr lang="en-US" sz="10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608671118"/>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911"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23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1 Chart (prin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1" y="182880"/>
            <a:ext cx="8532178" cy="766580"/>
          </a:xfrm>
          <a:prstGeom prst="rect">
            <a:avLst/>
          </a:prstGeom>
        </p:spPr>
        <p:txBody>
          <a:bodyPr lIns="0" tIns="0" rIns="0" bIns="0"/>
          <a:lstStyle>
            <a:lvl1pPr marL="0" indent="0" algn="l" defTabSz="1218529"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999"/>
            </a:lvl3pPr>
            <a:lvl4pPr marL="0" indent="0">
              <a:buNone/>
              <a:defRPr sz="1999"/>
            </a:lvl4pPr>
            <a:lvl5pPr marL="0" indent="0">
              <a:buNone/>
              <a:defRPr sz="1999"/>
            </a:lvl5pPr>
          </a:lstStyle>
          <a:p>
            <a:pPr lvl="0"/>
            <a:r>
              <a:rPr lang="en-US" dirty="0"/>
              <a:t>Slide title</a:t>
            </a:r>
          </a:p>
          <a:p>
            <a:pPr lvl="1"/>
            <a:r>
              <a:rPr lang="en-US" dirty="0"/>
              <a:t>Second level</a:t>
            </a:r>
          </a:p>
        </p:txBody>
      </p:sp>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4"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2"/>
              </a:lnSpc>
              <a:spcBef>
                <a:spcPts val="0"/>
              </a:spcBef>
              <a:spcAft>
                <a:spcPts val="400"/>
              </a:spcAft>
              <a:buNone/>
              <a:defRPr sz="1333">
                <a:latin typeface="Arial Narrow" panose="020B0606020202030204" pitchFamily="34" charset="0"/>
              </a:defRPr>
            </a:lvl4pPr>
            <a:lvl5pPr marL="0" indent="0">
              <a:lnSpc>
                <a:spcPts val="1732"/>
              </a:lnSpc>
              <a:spcBef>
                <a:spcPts val="0"/>
              </a:spcBef>
              <a:spcAft>
                <a:spcPts val="400"/>
              </a:spcAft>
              <a:buNone/>
              <a:defRPr sz="1333">
                <a:latin typeface="Arial Narrow" panose="020B0606020202030204" pitchFamily="34" charset="0"/>
              </a:defRPr>
            </a:lvl5pPr>
          </a:lstStyle>
          <a:p>
            <a:pPr lvl="0"/>
            <a:r>
              <a:rPr lang="en-US"/>
              <a:t>Caveats</a:t>
            </a:r>
          </a:p>
        </p:txBody>
      </p:sp>
      <p:sp>
        <p:nvSpPr>
          <p:cNvPr id="15" name="Chart Placeholder 34">
            <a:extLst>
              <a:ext uri="{FF2B5EF4-FFF2-40B4-BE49-F238E27FC236}">
                <a16:creationId xmlns:a16="http://schemas.microsoft.com/office/drawing/2014/main" id="{010052E8-05CA-4F0B-9CB4-F584E62D5750}"/>
              </a:ext>
            </a:extLst>
          </p:cNvPr>
          <p:cNvSpPr>
            <a:spLocks noGrp="1"/>
          </p:cNvSpPr>
          <p:nvPr>
            <p:ph type="chart" sz="quarter" idx="33"/>
          </p:nvPr>
        </p:nvSpPr>
        <p:spPr>
          <a:xfrm>
            <a:off x="457200" y="2740216"/>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dirty="0"/>
              <a:t>Click icon to add chart</a:t>
            </a:r>
          </a:p>
        </p:txBody>
      </p:sp>
      <p:sp>
        <p:nvSpPr>
          <p:cNvPr id="18" name="Text Placeholder 20">
            <a:extLst>
              <a:ext uri="{FF2B5EF4-FFF2-40B4-BE49-F238E27FC236}">
                <a16:creationId xmlns:a16="http://schemas.microsoft.com/office/drawing/2014/main" id="{CED42EFC-ACE8-4873-981A-B9A29ED95A08}"/>
              </a:ext>
            </a:extLst>
          </p:cNvPr>
          <p:cNvSpPr>
            <a:spLocks noGrp="1"/>
          </p:cNvSpPr>
          <p:nvPr>
            <p:ph type="body" sz="quarter" idx="10" hasCustomPrompt="1"/>
          </p:nvPr>
        </p:nvSpPr>
        <p:spPr>
          <a:xfrm>
            <a:off x="457200" y="2283012"/>
            <a:ext cx="11247120" cy="365760"/>
          </a:xfrm>
          <a:prstGeom prst="rect">
            <a:avLst/>
          </a:prstGeom>
        </p:spPr>
        <p:txBody>
          <a:bodyPr lIns="0" tIns="0" rIns="0" bIns="0" anchor="t" anchorCtr="0"/>
          <a:lstStyle>
            <a:lvl1pPr marL="0" marR="0" indent="0" algn="l" defTabSz="89874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9" name="Text Placeholder 2">
            <a:extLst>
              <a:ext uri="{FF2B5EF4-FFF2-40B4-BE49-F238E27FC236}">
                <a16:creationId xmlns:a16="http://schemas.microsoft.com/office/drawing/2014/main" id="{1B90143E-7F25-4089-B562-C0543159A524}"/>
              </a:ext>
            </a:extLst>
          </p:cNvPr>
          <p:cNvSpPr>
            <a:spLocks noGrp="1"/>
          </p:cNvSpPr>
          <p:nvPr>
            <p:ph type="body" sz="quarter" idx="15" hasCustomPrompt="1"/>
          </p:nvPr>
        </p:nvSpPr>
        <p:spPr>
          <a:xfrm>
            <a:off x="457200" y="1280163"/>
            <a:ext cx="11247120" cy="1118255"/>
          </a:xfrm>
          <a:prstGeom prst="rect">
            <a:avLst/>
          </a:prstGeom>
        </p:spPr>
        <p:txBody>
          <a:bodyPr wrap="square" lIns="0" tIns="0" rIns="0" bIns="0">
            <a:spAutoFit/>
          </a:bodyPr>
          <a:lstStyle>
            <a:lvl1pPr marL="0" marR="0" indent="0" algn="l" defTabSz="806625"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29" indent="-102229">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670" indent="-148441">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2898" indent="-102229">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770" indent="-120434">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2246017527"/>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 H Content with Titles (projected)">
    <p:spTree>
      <p:nvGrpSpPr>
        <p:cNvPr id="1" name=""/>
        <p:cNvGrpSpPr/>
        <p:nvPr/>
      </p:nvGrpSpPr>
      <p:grpSpPr>
        <a:xfrm>
          <a:off x="0" y="0"/>
          <a:ext cx="0" cy="0"/>
          <a:chOff x="0" y="0"/>
          <a:chExt cx="0" cy="0"/>
        </a:xfrm>
      </p:grpSpPr>
      <p:sp>
        <p:nvSpPr>
          <p:cNvPr id="17"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8" name="Text Placeholder 20"/>
          <p:cNvSpPr>
            <a:spLocks noGrp="1"/>
          </p:cNvSpPr>
          <p:nvPr>
            <p:ph type="body" sz="quarter" idx="44" hasCustomPrompt="1"/>
          </p:nvPr>
        </p:nvSpPr>
        <p:spPr>
          <a:xfrm>
            <a:off x="457200" y="3733800"/>
            <a:ext cx="10149840" cy="548640"/>
          </a:xfrm>
          <a:prstGeom prst="rect">
            <a:avLst/>
          </a:prstGeom>
        </p:spPr>
        <p:txBody>
          <a:bodyPr lIns="0" tIns="0" rIns="0" bIns="0" anchor="t" anchorCtr="0"/>
          <a:lstStyle>
            <a:lvl1pPr marL="0" marR="0" indent="0" algn="l" defTabSz="898740" rtl="0" eaLnBrk="1" fontAlgn="auto" latinLnBrk="0" hangingPunct="1">
              <a:lnSpc>
                <a:spcPct val="100000"/>
              </a:lnSpc>
              <a:spcBef>
                <a:spcPts val="0"/>
              </a:spcBef>
              <a:spcAft>
                <a:spcPts val="0"/>
              </a:spcAft>
              <a:buClrTx/>
              <a:buSzTx/>
              <a:buFont typeface="Arial" pitchFamily="34" charset="0"/>
              <a:buNone/>
              <a:tabLst/>
              <a:defRPr sz="1799"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pic>
        <p:nvPicPr>
          <p:cNvPr id="10" name="Picture 10">
            <a:extLst>
              <a:ext uri="{FF2B5EF4-FFF2-40B4-BE49-F238E27FC236}">
                <a16:creationId xmlns:a16="http://schemas.microsoft.com/office/drawing/2014/main" id="{8A676B4C-824B-42CD-B098-BA889B4D236B}"/>
              </a:ext>
            </a:extLst>
          </p:cNvPr>
          <p:cNvPicPr>
            <a:picLocks noChangeAspect="1"/>
          </p:cNvPicPr>
          <p:nvPr userDrawn="1"/>
        </p:nvPicPr>
        <p:blipFill rotWithShape="1">
          <a:blip r:embed="rId2"/>
          <a:stretch/>
        </p:blipFill>
        <p:spPr>
          <a:xfrm>
            <a:off x="10145258" y="91440"/>
            <a:ext cx="1788753" cy="659070"/>
          </a:xfrm>
          <a:prstGeom prst="rect">
            <a:avLst/>
          </a:prstGeom>
        </p:spPr>
      </p:pic>
      <p:sp>
        <p:nvSpPr>
          <p:cNvPr id="11" name="Text Placeholder 3">
            <a:extLst>
              <a:ext uri="{FF2B5EF4-FFF2-40B4-BE49-F238E27FC236}">
                <a16:creationId xmlns:a16="http://schemas.microsoft.com/office/drawing/2014/main" id="{49CE2C01-4E1C-4FB5-8C19-96ECC3785B7F}"/>
              </a:ext>
            </a:extLst>
          </p:cNvPr>
          <p:cNvSpPr>
            <a:spLocks noGrp="1"/>
          </p:cNvSpPr>
          <p:nvPr>
            <p:ph type="body" sz="quarter" idx="26" hasCustomPrompt="1"/>
          </p:nvPr>
        </p:nvSpPr>
        <p:spPr>
          <a:xfrm>
            <a:off x="457200" y="5988214"/>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29FF76CC-EEBB-45BF-B5F4-26E929AD2D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785DEAA6-BA1A-4A8D-B3C8-6FEC7D0640DF}"/>
              </a:ext>
            </a:extLst>
          </p:cNvPr>
          <p:cNvSpPr>
            <a:spLocks noGrp="1"/>
          </p:cNvSpPr>
          <p:nvPr>
            <p:ph type="body" sz="quarter" idx="32" hasCustomPrompt="1"/>
          </p:nvPr>
        </p:nvSpPr>
        <p:spPr>
          <a:xfrm>
            <a:off x="457201" y="182880"/>
            <a:ext cx="8532178" cy="768096"/>
          </a:xfrm>
          <a:prstGeom prst="rect">
            <a:avLst/>
          </a:prstGeom>
        </p:spPr>
        <p:txBody>
          <a:bodyPr lIns="0" tIns="0" rIns="0" bIns="0"/>
          <a:lstStyle>
            <a:lvl1pPr marL="0" indent="0" algn="l" defTabSz="914126" rtl="0" eaLnBrk="1" latinLnBrk="0" hangingPunct="1">
              <a:spcBef>
                <a:spcPts val="0"/>
              </a:spcBef>
              <a:buNone/>
              <a:defRPr lang="en-US" sz="2799"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999">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15" name="Content Placeholder 2">
            <a:extLst>
              <a:ext uri="{FF2B5EF4-FFF2-40B4-BE49-F238E27FC236}">
                <a16:creationId xmlns:a16="http://schemas.microsoft.com/office/drawing/2014/main" id="{6068EFA8-19E6-4737-B0E3-FC91D45BD5AC}"/>
              </a:ext>
            </a:extLst>
          </p:cNvPr>
          <p:cNvSpPr>
            <a:spLocks noGrp="1"/>
          </p:cNvSpPr>
          <p:nvPr>
            <p:ph sz="quarter" idx="28" hasCustomPrompt="1"/>
          </p:nvPr>
        </p:nvSpPr>
        <p:spPr>
          <a:xfrm>
            <a:off x="457200" y="1838332"/>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Content Placeholder 2">
            <a:extLst>
              <a:ext uri="{FF2B5EF4-FFF2-40B4-BE49-F238E27FC236}">
                <a16:creationId xmlns:a16="http://schemas.microsoft.com/office/drawing/2014/main" id="{4D1C35C7-5403-4606-AB89-0B4D2888A5C5}"/>
              </a:ext>
            </a:extLst>
          </p:cNvPr>
          <p:cNvSpPr>
            <a:spLocks noGrp="1"/>
          </p:cNvSpPr>
          <p:nvPr>
            <p:ph sz="quarter" idx="45" hasCustomPrompt="1"/>
          </p:nvPr>
        </p:nvSpPr>
        <p:spPr>
          <a:xfrm>
            <a:off x="457200" y="4291968"/>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1999"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1999" baseline="0">
                <a:latin typeface="Arial" panose="020B0604020202020204" pitchFamily="34" charset="0"/>
                <a:cs typeface="Arial" panose="020B0604020202020204" pitchFamily="34" charset="0"/>
              </a:defRPr>
            </a:lvl2pPr>
            <a:lvl3pPr marL="228531"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3pPr>
            <a:lvl4pPr marL="466204"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4pPr>
            <a:lvl5pPr marL="694736" indent="-228531">
              <a:lnSpc>
                <a:spcPct val="100000"/>
              </a:lnSpc>
              <a:spcBef>
                <a:spcPts val="0"/>
              </a:spcBef>
              <a:spcAft>
                <a:spcPts val="400"/>
              </a:spcAft>
              <a:buClr>
                <a:srgbClr val="3769FF"/>
              </a:buClr>
              <a:buSzPct val="110000"/>
              <a:defRPr sz="199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464845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F5667C1-DCFC-41C7-A544-9CF75251B418}"/>
              </a:ext>
            </a:extLst>
          </p:cNvPr>
          <p:cNvSpPr>
            <a:spLocks noGrp="1"/>
          </p:cNvSpPr>
          <p:nvPr>
            <p:ph type="body" sz="quarter" idx="32" hasCustomPrompt="1"/>
          </p:nvPr>
        </p:nvSpPr>
        <p:spPr>
          <a:xfrm>
            <a:off x="8975272" y="4595872"/>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13" name="Text Placeholder 2">
            <a:extLst>
              <a:ext uri="{FF2B5EF4-FFF2-40B4-BE49-F238E27FC236}">
                <a16:creationId xmlns:a16="http://schemas.microsoft.com/office/drawing/2014/main" id="{35649485-14EC-4355-9906-8E7ACB06404D}"/>
              </a:ext>
            </a:extLst>
          </p:cNvPr>
          <p:cNvSpPr>
            <a:spLocks noGrp="1"/>
          </p:cNvSpPr>
          <p:nvPr>
            <p:ph type="body" sz="quarter" idx="31" hasCustomPrompt="1"/>
          </p:nvPr>
        </p:nvSpPr>
        <p:spPr>
          <a:xfrm>
            <a:off x="5541462" y="4584935"/>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14" name="Text Placeholder 2">
            <a:extLst>
              <a:ext uri="{FF2B5EF4-FFF2-40B4-BE49-F238E27FC236}">
                <a16:creationId xmlns:a16="http://schemas.microsoft.com/office/drawing/2014/main" id="{89BB371C-6D97-4F46-898F-5357923A926C}"/>
              </a:ext>
            </a:extLst>
          </p:cNvPr>
          <p:cNvSpPr>
            <a:spLocks noGrp="1"/>
          </p:cNvSpPr>
          <p:nvPr>
            <p:ph type="body" sz="quarter" idx="30" hasCustomPrompt="1"/>
          </p:nvPr>
        </p:nvSpPr>
        <p:spPr>
          <a:xfrm>
            <a:off x="2107651" y="4584935"/>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2" name="Text Placeholder 36">
            <a:extLst>
              <a:ext uri="{FF2B5EF4-FFF2-40B4-BE49-F238E27FC236}">
                <a16:creationId xmlns:a16="http://schemas.microsoft.com/office/drawing/2014/main" id="{93DA1398-13B2-4887-8189-D8FDB202B425}"/>
              </a:ext>
            </a:extLst>
          </p:cNvPr>
          <p:cNvSpPr>
            <a:spLocks noGrp="1"/>
          </p:cNvSpPr>
          <p:nvPr>
            <p:ph type="body" sz="quarter" idx="33" hasCustomPrompt="1"/>
          </p:nvPr>
        </p:nvSpPr>
        <p:spPr>
          <a:xfrm>
            <a:off x="609441" y="3674130"/>
            <a:ext cx="1340771" cy="212725"/>
          </a:xfrm>
          <a:prstGeom prst="rect">
            <a:avLst/>
          </a:prstGeom>
        </p:spPr>
        <p:txBody>
          <a:bodyPr lIns="0" tIns="0" rIns="0" bIns="0"/>
          <a:lstStyle>
            <a:lvl1pPr marL="0" indent="0">
              <a:buNone/>
              <a:defRPr sz="10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24" name="Text Placeholder 4">
            <a:extLst>
              <a:ext uri="{FF2B5EF4-FFF2-40B4-BE49-F238E27FC236}">
                <a16:creationId xmlns:a16="http://schemas.microsoft.com/office/drawing/2014/main" id="{DA8098D7-745C-4C05-A2BC-D4BCD51BA031}"/>
              </a:ext>
            </a:extLst>
          </p:cNvPr>
          <p:cNvSpPr>
            <a:spLocks noGrp="1"/>
          </p:cNvSpPr>
          <p:nvPr>
            <p:ph type="body" sz="quarter" idx="10"/>
          </p:nvPr>
        </p:nvSpPr>
        <p:spPr>
          <a:xfrm>
            <a:off x="609442" y="1620985"/>
            <a:ext cx="10542487" cy="1824475"/>
          </a:xfrm>
          <a:prstGeom prst="rect">
            <a:avLst/>
          </a:prstGeom>
        </p:spPr>
        <p:txBody>
          <a:bodyPr lIns="0" rIns="0"/>
          <a:lstStyle>
            <a:lvl1pPr marL="0" indent="0">
              <a:spcBef>
                <a:spcPts val="0"/>
              </a:spcBef>
              <a:spcAft>
                <a:spcPts val="600"/>
              </a:spcAft>
              <a:buNone/>
              <a:defRPr lang="en-US" sz="3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0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36054E78-672E-4D38-A1F9-83CC542AD309}"/>
              </a:ext>
            </a:extLst>
          </p:cNvPr>
          <p:cNvPicPr>
            <a:picLocks noChangeAspect="1"/>
          </p:cNvPicPr>
          <p:nvPr userDrawn="1"/>
        </p:nvPicPr>
        <p:blipFill rotWithShape="1">
          <a:blip r:embed="rId2"/>
          <a:stretch/>
        </p:blipFill>
        <p:spPr bwMode="gray">
          <a:xfrm>
            <a:off x="245871" y="182882"/>
            <a:ext cx="3534759" cy="977047"/>
          </a:xfrm>
          <a:prstGeom prst="rect">
            <a:avLst/>
          </a:prstGeom>
          <a:solidFill>
            <a:schemeClr val="bg1"/>
          </a:solidFill>
          <a:ln w="15875">
            <a:noFill/>
            <a:round/>
          </a:ln>
        </p:spPr>
      </p:pic>
      <p:sp>
        <p:nvSpPr>
          <p:cNvPr id="29" name="Text Placeholder 2">
            <a:extLst>
              <a:ext uri="{FF2B5EF4-FFF2-40B4-BE49-F238E27FC236}">
                <a16:creationId xmlns:a16="http://schemas.microsoft.com/office/drawing/2014/main" id="{238DC94E-AB35-4C3F-9C97-AB972101B203}"/>
              </a:ext>
            </a:extLst>
          </p:cNvPr>
          <p:cNvSpPr>
            <a:spLocks noGrp="1"/>
          </p:cNvSpPr>
          <p:nvPr>
            <p:ph type="body" sz="quarter" idx="29" hasCustomPrompt="1"/>
          </p:nvPr>
        </p:nvSpPr>
        <p:spPr>
          <a:xfrm>
            <a:off x="8975272"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0" name="Text Placeholder 2">
            <a:extLst>
              <a:ext uri="{FF2B5EF4-FFF2-40B4-BE49-F238E27FC236}">
                <a16:creationId xmlns:a16="http://schemas.microsoft.com/office/drawing/2014/main" id="{FD0A41E8-12F6-49B0-B228-F59FC62B69F8}"/>
              </a:ext>
            </a:extLst>
          </p:cNvPr>
          <p:cNvSpPr>
            <a:spLocks noGrp="1"/>
          </p:cNvSpPr>
          <p:nvPr>
            <p:ph type="body" sz="quarter" idx="28" hasCustomPrompt="1"/>
          </p:nvPr>
        </p:nvSpPr>
        <p:spPr>
          <a:xfrm>
            <a:off x="5541462"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1" name="Text Placeholder 2">
            <a:extLst>
              <a:ext uri="{FF2B5EF4-FFF2-40B4-BE49-F238E27FC236}">
                <a16:creationId xmlns:a16="http://schemas.microsoft.com/office/drawing/2014/main" id="{7EFC2F10-B149-44C1-B2CD-9F32E4EB9188}"/>
              </a:ext>
            </a:extLst>
          </p:cNvPr>
          <p:cNvSpPr>
            <a:spLocks noGrp="1"/>
          </p:cNvSpPr>
          <p:nvPr>
            <p:ph type="body" sz="quarter" idx="27" hasCustomPrompt="1"/>
          </p:nvPr>
        </p:nvSpPr>
        <p:spPr>
          <a:xfrm>
            <a:off x="2107651"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pic>
        <p:nvPicPr>
          <p:cNvPr id="34" name="Picture 33">
            <a:extLst>
              <a:ext uri="{FF2B5EF4-FFF2-40B4-BE49-F238E27FC236}">
                <a16:creationId xmlns:a16="http://schemas.microsoft.com/office/drawing/2014/main" id="{66572A78-C996-4B42-9720-04B320C25A51}"/>
              </a:ext>
            </a:extLst>
          </p:cNvPr>
          <p:cNvPicPr>
            <a:picLocks/>
          </p:cNvPicPr>
          <p:nvPr userDrawn="1"/>
        </p:nvPicPr>
        <p:blipFill>
          <a:blip r:embed="rId3"/>
          <a:stretch>
            <a:fillRect/>
          </a:stretch>
        </p:blipFill>
        <p:spPr>
          <a:xfrm>
            <a:off x="363972" y="6354500"/>
            <a:ext cx="11457496" cy="91440"/>
          </a:xfrm>
          <a:prstGeom prst="rect">
            <a:avLst/>
          </a:prstGeom>
        </p:spPr>
      </p:pic>
      <p:sp>
        <p:nvSpPr>
          <p:cNvPr id="17" name="Text Placeholder 3">
            <a:extLst>
              <a:ext uri="{FF2B5EF4-FFF2-40B4-BE49-F238E27FC236}">
                <a16:creationId xmlns:a16="http://schemas.microsoft.com/office/drawing/2014/main" id="{0577D919-E94F-B436-C08B-FD0EE31A7A26}"/>
              </a:ext>
            </a:extLst>
          </p:cNvPr>
          <p:cNvSpPr>
            <a:spLocks noGrp="1"/>
          </p:cNvSpPr>
          <p:nvPr>
            <p:ph type="body" sz="quarter" idx="34" hasCustomPrompt="1"/>
          </p:nvPr>
        </p:nvSpPr>
        <p:spPr>
          <a:xfrm>
            <a:off x="634574" y="1277657"/>
            <a:ext cx="10542487" cy="338138"/>
          </a:xfrm>
          <a:prstGeom prst="rect">
            <a:avLst/>
          </a:prstGeom>
        </p:spPr>
        <p:txBody>
          <a:bodyPr lIns="0" anchor="b"/>
          <a:lstStyle>
            <a:lvl1pPr marL="0" indent="0">
              <a:buNone/>
              <a:defRPr kumimoji="0" lang="en-US" sz="1319" b="0" i="0" u="none" strike="noStrike" kern="0" cap="none" spc="0" normalizeH="0" baseline="0" dirty="0">
                <a:ln>
                  <a:noFill/>
                </a:ln>
                <a:solidFill>
                  <a:srgbClr val="3769FF"/>
                </a:solidFill>
                <a:effectLst/>
                <a:uLnTx/>
                <a:uFillTx/>
                <a:latin typeface="Arial" pitchFamily="34" charset="0"/>
                <a:ea typeface="Geneva" charset="0"/>
                <a:cs typeface="+mn-cs"/>
              </a:defRPr>
            </a:lvl1pPr>
          </a:lstStyle>
          <a:p>
            <a:pPr marL="323060" marR="0" lvl="0" indent="-323060" algn="l" defTabSz="675449" rtl="0" eaLnBrk="0" fontAlgn="base" latinLnBrk="0" hangingPunct="0">
              <a:lnSpc>
                <a:spcPct val="100000"/>
              </a:lnSpc>
              <a:spcBef>
                <a:spcPts val="0"/>
              </a:spcBef>
              <a:spcAft>
                <a:spcPts val="0"/>
              </a:spcAft>
              <a:buClrTx/>
              <a:buSzTx/>
              <a:tabLst/>
              <a:defRPr/>
            </a:pPr>
            <a:r>
              <a:rPr lang="en-US" dirty="0"/>
              <a:t>Client Name</a:t>
            </a:r>
          </a:p>
        </p:txBody>
      </p:sp>
    </p:spTree>
    <p:extLst>
      <p:ext uri="{BB962C8B-B14F-4D97-AF65-F5344CB8AC3E}">
        <p14:creationId xmlns:p14="http://schemas.microsoft.com/office/powerpoint/2010/main" val="3529688778"/>
      </p:ext>
    </p:extLst>
  </p:cSld>
  <p:clrMapOvr>
    <a:masterClrMapping/>
  </p:clrMapOvr>
  <p:extLst>
    <p:ext uri="{DCECCB84-F9BA-43D5-87BE-67443E8EF086}">
      <p15:sldGuideLst xmlns:p15="http://schemas.microsoft.com/office/powerpoint/2012/main">
        <p15:guide id="2" pos="555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A2DD6A13-DDC6-2BA0-3FB4-55E8F0405F00}"/>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1" name="Table Placeholder 2">
            <a:extLst>
              <a:ext uri="{FF2B5EF4-FFF2-40B4-BE49-F238E27FC236}">
                <a16:creationId xmlns:a16="http://schemas.microsoft.com/office/drawing/2014/main" id="{075B38DF-5291-B0DC-CF82-3A8FCF024264}"/>
              </a:ext>
            </a:extLst>
          </p:cNvPr>
          <p:cNvSpPr>
            <a:spLocks noGrp="1"/>
          </p:cNvSpPr>
          <p:nvPr>
            <p:ph type="tbl" sz="quarter" idx="27"/>
          </p:nvPr>
        </p:nvSpPr>
        <p:spPr>
          <a:xfrm>
            <a:off x="365665" y="1280160"/>
            <a:ext cx="9710854" cy="4618835"/>
          </a:xfrm>
          <a:prstGeom prst="rect">
            <a:avLst/>
          </a:prstGeom>
        </p:spPr>
        <p:txBody>
          <a:bodyPr lIns="0" tIns="0" rIns="0" bIns="0"/>
          <a:lstStyle>
            <a:lvl1pPr marL="0" indent="0">
              <a:buNone/>
              <a:defRPr sz="1200"/>
            </a:lvl1pPr>
          </a:lstStyle>
          <a:p>
            <a:r>
              <a:rPr lang="en-US" dirty="0"/>
              <a:t>Click icon to add table</a:t>
            </a:r>
          </a:p>
        </p:txBody>
      </p:sp>
      <p:sp>
        <p:nvSpPr>
          <p:cNvPr id="3" name="Footer Placeholder 2">
            <a:extLst>
              <a:ext uri="{FF2B5EF4-FFF2-40B4-BE49-F238E27FC236}">
                <a16:creationId xmlns:a16="http://schemas.microsoft.com/office/drawing/2014/main" id="{67F67F95-87A1-2368-F343-2D8BBBFA0B84}"/>
              </a:ext>
            </a:extLst>
          </p:cNvPr>
          <p:cNvSpPr>
            <a:spLocks noGrp="1"/>
          </p:cNvSpPr>
          <p:nvPr>
            <p:ph type="ftr" sz="quarter" idx="33"/>
          </p:nvPr>
        </p:nvSpPr>
        <p:spPr/>
        <p:txBody>
          <a:bodyPr/>
          <a:lstStyle/>
          <a:p>
            <a:r>
              <a:rPr lang="en-US" dirty="0"/>
              <a:t>Footer</a:t>
            </a:r>
          </a:p>
        </p:txBody>
      </p:sp>
      <p:pic>
        <p:nvPicPr>
          <p:cNvPr id="12" name="Picture 14">
            <a:extLst>
              <a:ext uri="{FF2B5EF4-FFF2-40B4-BE49-F238E27FC236}">
                <a16:creationId xmlns:a16="http://schemas.microsoft.com/office/drawing/2014/main" id="{4E2355CC-9DD5-8A76-4387-8100415E923B}"/>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7EF1AA18-CDA1-27F0-38BB-5DC3A4058DDA}"/>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2C19A540-C908-D1C1-41A7-00723177212B}"/>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116066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11" name="Slide Number Placeholder 9"/>
          <p:cNvSpPr>
            <a:spLocks noGrp="1"/>
          </p:cNvSpPr>
          <p:nvPr>
            <p:ph type="sldNum" sz="quarter" idx="4"/>
          </p:nvPr>
        </p:nvSpPr>
        <p:spPr>
          <a:xfrm>
            <a:off x="11335607"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7"/>
          <p:cNvSpPr>
            <a:spLocks noGrp="1"/>
          </p:cNvSpPr>
          <p:nvPr>
            <p:ph type="body" sz="quarter" idx="15" hasCustomPrompt="1"/>
          </p:nvPr>
        </p:nvSpPr>
        <p:spPr>
          <a:xfrm>
            <a:off x="365664" y="1280163"/>
            <a:ext cx="11371723" cy="4744167"/>
          </a:xfrm>
          <a:prstGeom prst="rect">
            <a:avLst/>
          </a:prstGeom>
        </p:spPr>
        <p:txBody>
          <a:bodyPr lIns="0" anchor="b"/>
          <a:lstStyle>
            <a:lvl1pPr marL="0" indent="0">
              <a:lnSpc>
                <a:spcPct val="100000"/>
              </a:lnSpc>
              <a:spcBef>
                <a:spcPts val="0"/>
              </a:spcBef>
              <a:spcAft>
                <a:spcPts val="565"/>
              </a:spcAft>
              <a:buNone/>
              <a:defRPr sz="848" b="0" baseline="0">
                <a:latin typeface="Arial Narrow" panose="020B0606020202030204" pitchFamily="34" charset="0"/>
                <a:cs typeface="Arial" panose="020B0604020202020204" pitchFamily="34" charset="0"/>
              </a:defRPr>
            </a:lvl1pPr>
          </a:lstStyle>
          <a:p>
            <a:pPr lvl="0"/>
            <a:r>
              <a:rPr lang="en-US" dirty="0"/>
              <a:t>Important Information/Disclosure here</a:t>
            </a:r>
          </a:p>
        </p:txBody>
      </p:sp>
      <p:pic>
        <p:nvPicPr>
          <p:cNvPr id="17" name="Picture 14">
            <a:extLst>
              <a:ext uri="{FF2B5EF4-FFF2-40B4-BE49-F238E27FC236}">
                <a16:creationId xmlns:a16="http://schemas.microsoft.com/office/drawing/2014/main" id="{7C4A5678-4B5E-42A8-B551-AA41090A3F65}"/>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3" name="Footer Placeholder 2">
            <a:extLst>
              <a:ext uri="{FF2B5EF4-FFF2-40B4-BE49-F238E27FC236}">
                <a16:creationId xmlns:a16="http://schemas.microsoft.com/office/drawing/2014/main" id="{CA095376-6043-4D85-B424-07698B024E39}"/>
              </a:ext>
            </a:extLst>
          </p:cNvPr>
          <p:cNvSpPr>
            <a:spLocks noGrp="1"/>
          </p:cNvSpPr>
          <p:nvPr>
            <p:ph type="ftr" sz="quarter" idx="27"/>
          </p:nvPr>
        </p:nvSpPr>
        <p:spPr/>
        <p:txBody>
          <a:bodyPr/>
          <a:lstStyle/>
          <a:p>
            <a:r>
              <a:rPr lang="en-US" dirty="0"/>
              <a:t>Footer</a:t>
            </a:r>
          </a:p>
        </p:txBody>
      </p:sp>
      <p:sp>
        <p:nvSpPr>
          <p:cNvPr id="10" name="Text Placeholder 3">
            <a:extLst>
              <a:ext uri="{FF2B5EF4-FFF2-40B4-BE49-F238E27FC236}">
                <a16:creationId xmlns:a16="http://schemas.microsoft.com/office/drawing/2014/main" id="{2F460F0F-54DE-37C7-A8E9-6C6EF7018675}"/>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9" name="Text Placeholder 3">
            <a:extLst>
              <a:ext uri="{FF2B5EF4-FFF2-40B4-BE49-F238E27FC236}">
                <a16:creationId xmlns:a16="http://schemas.microsoft.com/office/drawing/2014/main" id="{60B7D65E-89AD-15C4-D566-2FF626D9368D}"/>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88380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Cover :: Image &amp; presenter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Picture Placeholder 2">
            <a:extLst>
              <a:ext uri="{FF2B5EF4-FFF2-40B4-BE49-F238E27FC236}">
                <a16:creationId xmlns:a16="http://schemas.microsoft.com/office/drawing/2014/main" id="{06313AF8-B897-434A-99D4-24D89CB8E45B}"/>
              </a:ext>
            </a:extLst>
          </p:cNvPr>
          <p:cNvSpPr>
            <a:spLocks noGrp="1"/>
          </p:cNvSpPr>
          <p:nvPr>
            <p:ph type="pic" sz="quarter" idx="36"/>
          </p:nvPr>
        </p:nvSpPr>
        <p:spPr>
          <a:xfrm>
            <a:off x="7159625" y="0"/>
            <a:ext cx="5029200" cy="5853113"/>
          </a:xfrm>
          <a:prstGeom prst="rect">
            <a:avLst/>
          </a:prstGeom>
          <a:solidFill>
            <a:srgbClr val="E6E6E6"/>
          </a:solidFill>
        </p:spPr>
        <p:txBody>
          <a:bodyPr/>
          <a:lstStyle>
            <a:lvl1pPr marL="0" indent="0">
              <a:buNone/>
              <a:defRPr sz="800"/>
            </a:lvl1pPr>
          </a:lstStyle>
          <a:p>
            <a:r>
              <a:rPr lang="en-US" dirty="0"/>
              <a:t>Click icon to add picture</a:t>
            </a:r>
          </a:p>
        </p:txBody>
      </p:sp>
      <p:sp>
        <p:nvSpPr>
          <p:cNvPr id="21" name="Text Placeholder 2">
            <a:extLst>
              <a:ext uri="{FF2B5EF4-FFF2-40B4-BE49-F238E27FC236}">
                <a16:creationId xmlns:a16="http://schemas.microsoft.com/office/drawing/2014/main" id="{06A5E149-EA11-458E-80F2-64D0DF6C2F1C}"/>
              </a:ext>
            </a:extLst>
          </p:cNvPr>
          <p:cNvSpPr>
            <a:spLocks noGrp="1"/>
          </p:cNvSpPr>
          <p:nvPr>
            <p:ph type="body" sz="quarter" idx="30" hasCustomPrompt="1"/>
          </p:nvPr>
        </p:nvSpPr>
        <p:spPr>
          <a:xfrm>
            <a:off x="3460940" y="4008037"/>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7"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6350" y="5853113"/>
            <a:ext cx="12188952" cy="91440"/>
          </a:xfrm>
          <a:prstGeom prst="rect">
            <a:avLst/>
          </a:prstGeom>
        </p:spPr>
      </p:pic>
    </p:spTree>
    <p:extLst>
      <p:ext uri="{BB962C8B-B14F-4D97-AF65-F5344CB8AC3E}">
        <p14:creationId xmlns:p14="http://schemas.microsoft.com/office/powerpoint/2010/main" val="1576940115"/>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hart/Tab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0B9FE56-B652-4D9E-A409-596B69322B28}"/>
              </a:ext>
            </a:extLst>
          </p:cNvPr>
          <p:cNvSpPr>
            <a:spLocks noGrp="1"/>
          </p:cNvSpPr>
          <p:nvPr>
            <p:ph type="ftr" sz="quarter" idx="37"/>
          </p:nvPr>
        </p:nvSpPr>
        <p:spPr/>
        <p:txBody>
          <a:bodyPr/>
          <a:lstStyle/>
          <a:p>
            <a:r>
              <a:rPr lang="en-US" dirty="0"/>
              <a:t>Footer</a:t>
            </a:r>
          </a:p>
        </p:txBody>
      </p:sp>
      <p:sp>
        <p:nvSpPr>
          <p:cNvPr id="18" name="Text Placeholder 20">
            <a:extLst>
              <a:ext uri="{FF2B5EF4-FFF2-40B4-BE49-F238E27FC236}">
                <a16:creationId xmlns:a16="http://schemas.microsoft.com/office/drawing/2014/main" id="{CB8090CD-53B1-07D1-7B81-EB62CDCD2760}"/>
              </a:ext>
            </a:extLst>
          </p:cNvPr>
          <p:cNvSpPr>
            <a:spLocks noGrp="1"/>
          </p:cNvSpPr>
          <p:nvPr>
            <p:ph type="body" sz="quarter" idx="43" hasCustomPrompt="1"/>
          </p:nvPr>
        </p:nvSpPr>
        <p:spPr>
          <a:xfrm>
            <a:off x="365665" y="1280160"/>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9" name="Content Placeholder 2">
            <a:extLst>
              <a:ext uri="{FF2B5EF4-FFF2-40B4-BE49-F238E27FC236}">
                <a16:creationId xmlns:a16="http://schemas.microsoft.com/office/drawing/2014/main" id="{FF1E2D91-42D7-D0E8-ADB0-353A2CC160CE}"/>
              </a:ext>
            </a:extLst>
          </p:cNvPr>
          <p:cNvSpPr>
            <a:spLocks noGrp="1"/>
          </p:cNvSpPr>
          <p:nvPr>
            <p:ph sz="quarter" idx="30" hasCustomPrompt="1"/>
          </p:nvPr>
        </p:nvSpPr>
        <p:spPr>
          <a:xfrm>
            <a:off x="365665" y="1828800"/>
            <a:ext cx="3656648" cy="415502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tabLst/>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0" name="Text Placeholder 20">
            <a:extLst>
              <a:ext uri="{FF2B5EF4-FFF2-40B4-BE49-F238E27FC236}">
                <a16:creationId xmlns:a16="http://schemas.microsoft.com/office/drawing/2014/main" id="{FA50964B-0445-5095-D68A-4E323815E606}"/>
              </a:ext>
            </a:extLst>
          </p:cNvPr>
          <p:cNvSpPr>
            <a:spLocks noGrp="1"/>
          </p:cNvSpPr>
          <p:nvPr>
            <p:ph type="body" sz="quarter" idx="10" hasCustomPrompt="1"/>
          </p:nvPr>
        </p:nvSpPr>
        <p:spPr>
          <a:xfrm>
            <a:off x="4266089" y="1280159"/>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1" name="Content Placeholder 2">
            <a:extLst>
              <a:ext uri="{FF2B5EF4-FFF2-40B4-BE49-F238E27FC236}">
                <a16:creationId xmlns:a16="http://schemas.microsoft.com/office/drawing/2014/main" id="{BA0D027B-76B2-8F16-FAEE-261A311D8080}"/>
              </a:ext>
            </a:extLst>
          </p:cNvPr>
          <p:cNvSpPr>
            <a:spLocks noGrp="1"/>
          </p:cNvSpPr>
          <p:nvPr>
            <p:ph sz="quarter" idx="46" hasCustomPrompt="1"/>
          </p:nvPr>
        </p:nvSpPr>
        <p:spPr>
          <a:xfrm>
            <a:off x="4266089" y="1831340"/>
            <a:ext cx="3656648" cy="415248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2" name="Text Placeholder 20">
            <a:extLst>
              <a:ext uri="{FF2B5EF4-FFF2-40B4-BE49-F238E27FC236}">
                <a16:creationId xmlns:a16="http://schemas.microsoft.com/office/drawing/2014/main" id="{BADD6EEB-301E-A7AD-2F9E-CBBACD083F00}"/>
              </a:ext>
            </a:extLst>
          </p:cNvPr>
          <p:cNvSpPr>
            <a:spLocks noGrp="1"/>
          </p:cNvSpPr>
          <p:nvPr>
            <p:ph type="body" sz="quarter" idx="39" hasCustomPrompt="1"/>
          </p:nvPr>
        </p:nvSpPr>
        <p:spPr>
          <a:xfrm>
            <a:off x="8166066" y="1276141"/>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3" name="Content Placeholder 2">
            <a:extLst>
              <a:ext uri="{FF2B5EF4-FFF2-40B4-BE49-F238E27FC236}">
                <a16:creationId xmlns:a16="http://schemas.microsoft.com/office/drawing/2014/main" id="{F0FB3BA9-53EE-AF69-F9AF-E05E7B1B9078}"/>
              </a:ext>
            </a:extLst>
          </p:cNvPr>
          <p:cNvSpPr>
            <a:spLocks noGrp="1"/>
          </p:cNvSpPr>
          <p:nvPr>
            <p:ph sz="quarter" idx="34" hasCustomPrompt="1"/>
          </p:nvPr>
        </p:nvSpPr>
        <p:spPr>
          <a:xfrm>
            <a:off x="8166513" y="1831340"/>
            <a:ext cx="3656648" cy="415248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24" name="Picture 14">
            <a:extLst>
              <a:ext uri="{FF2B5EF4-FFF2-40B4-BE49-F238E27FC236}">
                <a16:creationId xmlns:a16="http://schemas.microsoft.com/office/drawing/2014/main" id="{3C74B071-7F39-1E44-4CFE-93BADF88343A}"/>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26" name="Text Placeholder 3">
            <a:extLst>
              <a:ext uri="{FF2B5EF4-FFF2-40B4-BE49-F238E27FC236}">
                <a16:creationId xmlns:a16="http://schemas.microsoft.com/office/drawing/2014/main" id="{9FB91E28-8162-BC7F-81E8-18E9186976B1}"/>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3" name="Text Placeholder 3">
            <a:extLst>
              <a:ext uri="{FF2B5EF4-FFF2-40B4-BE49-F238E27FC236}">
                <a16:creationId xmlns:a16="http://schemas.microsoft.com/office/drawing/2014/main" id="{1EDADC4C-0392-CAFB-BD68-1E47430B5537}"/>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FFD0F990-E121-26C6-78B9-5DEB71EA3992}"/>
              </a:ext>
            </a:extLst>
          </p:cNvPr>
          <p:cNvSpPr>
            <a:spLocks noGrp="1"/>
          </p:cNvSpPr>
          <p:nvPr>
            <p:ph type="sldNum" sz="quarter" idx="47"/>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6544084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A0F702B-DE3A-3EF5-7B70-E83614EEA4C7}"/>
              </a:ext>
            </a:extLst>
          </p:cNvPr>
          <p:cNvSpPr>
            <a:spLocks noGrp="1"/>
          </p:cNvSpPr>
          <p:nvPr>
            <p:ph type="chart" sz="quarter" idx="47"/>
          </p:nvPr>
        </p:nvSpPr>
        <p:spPr>
          <a:xfrm>
            <a:off x="363972" y="1831975"/>
            <a:ext cx="3656648" cy="4151313"/>
          </a:xfrm>
          <a:prstGeom prst="rect">
            <a:avLst/>
          </a:prstGeom>
        </p:spPr>
        <p:txBody>
          <a:bodyPr/>
          <a:lstStyle>
            <a:lvl1pPr marL="0" indent="0">
              <a:buNone/>
              <a:defRPr sz="1400"/>
            </a:lvl1pPr>
          </a:lstStyle>
          <a:p>
            <a:endParaRPr lang="en-US" dirty="0"/>
          </a:p>
        </p:txBody>
      </p:sp>
      <p:sp>
        <p:nvSpPr>
          <p:cNvPr id="15" name="Chart Placeholder 2">
            <a:extLst>
              <a:ext uri="{FF2B5EF4-FFF2-40B4-BE49-F238E27FC236}">
                <a16:creationId xmlns:a16="http://schemas.microsoft.com/office/drawing/2014/main" id="{5886E87E-5CDD-E63C-D7BD-4A91A87C8A3A}"/>
              </a:ext>
            </a:extLst>
          </p:cNvPr>
          <p:cNvSpPr>
            <a:spLocks noGrp="1"/>
          </p:cNvSpPr>
          <p:nvPr>
            <p:ph type="chart" sz="quarter" idx="48"/>
          </p:nvPr>
        </p:nvSpPr>
        <p:spPr>
          <a:xfrm>
            <a:off x="4278569" y="1831975"/>
            <a:ext cx="3656648" cy="4151313"/>
          </a:xfrm>
          <a:prstGeom prst="rect">
            <a:avLst/>
          </a:prstGeom>
        </p:spPr>
        <p:txBody>
          <a:bodyPr/>
          <a:lstStyle>
            <a:lvl1pPr marL="0" indent="0">
              <a:buNone/>
              <a:defRPr sz="1400"/>
            </a:lvl1pPr>
          </a:lstStyle>
          <a:p>
            <a:endParaRPr lang="en-US" dirty="0"/>
          </a:p>
        </p:txBody>
      </p:sp>
      <p:sp>
        <p:nvSpPr>
          <p:cNvPr id="17" name="Chart Placeholder 2">
            <a:extLst>
              <a:ext uri="{FF2B5EF4-FFF2-40B4-BE49-F238E27FC236}">
                <a16:creationId xmlns:a16="http://schemas.microsoft.com/office/drawing/2014/main" id="{69FCBC4E-8E06-6EBB-F040-6D8E0645A759}"/>
              </a:ext>
            </a:extLst>
          </p:cNvPr>
          <p:cNvSpPr>
            <a:spLocks noGrp="1"/>
          </p:cNvSpPr>
          <p:nvPr>
            <p:ph type="chart" sz="quarter" idx="49"/>
          </p:nvPr>
        </p:nvSpPr>
        <p:spPr>
          <a:xfrm>
            <a:off x="8178993" y="1839075"/>
            <a:ext cx="3656648" cy="4151313"/>
          </a:xfrm>
          <a:prstGeom prst="rect">
            <a:avLst/>
          </a:prstGeom>
        </p:spPr>
        <p:txBody>
          <a:bodyPr/>
          <a:lstStyle>
            <a:lvl1pPr marL="0" indent="0">
              <a:buNone/>
              <a:defRPr sz="1400"/>
            </a:lvl1pPr>
          </a:lstStyle>
          <a:p>
            <a:endParaRPr lang="en-US" dirty="0"/>
          </a:p>
        </p:txBody>
      </p:sp>
      <p:sp>
        <p:nvSpPr>
          <p:cNvPr id="6" name="Footer Placeholder 5">
            <a:extLst>
              <a:ext uri="{FF2B5EF4-FFF2-40B4-BE49-F238E27FC236}">
                <a16:creationId xmlns:a16="http://schemas.microsoft.com/office/drawing/2014/main" id="{90B9FE56-B652-4D9E-A409-596B69322B28}"/>
              </a:ext>
            </a:extLst>
          </p:cNvPr>
          <p:cNvSpPr>
            <a:spLocks noGrp="1"/>
          </p:cNvSpPr>
          <p:nvPr>
            <p:ph type="ftr" sz="quarter" idx="37"/>
          </p:nvPr>
        </p:nvSpPr>
        <p:spPr/>
        <p:txBody>
          <a:bodyPr/>
          <a:lstStyle/>
          <a:p>
            <a:r>
              <a:rPr lang="en-US" dirty="0"/>
              <a:t>Footer</a:t>
            </a:r>
          </a:p>
        </p:txBody>
      </p:sp>
      <p:sp>
        <p:nvSpPr>
          <p:cNvPr id="18" name="Text Placeholder 20">
            <a:extLst>
              <a:ext uri="{FF2B5EF4-FFF2-40B4-BE49-F238E27FC236}">
                <a16:creationId xmlns:a16="http://schemas.microsoft.com/office/drawing/2014/main" id="{CB8090CD-53B1-07D1-7B81-EB62CDCD2760}"/>
              </a:ext>
            </a:extLst>
          </p:cNvPr>
          <p:cNvSpPr>
            <a:spLocks noGrp="1"/>
          </p:cNvSpPr>
          <p:nvPr>
            <p:ph type="body" sz="quarter" idx="43" hasCustomPrompt="1"/>
          </p:nvPr>
        </p:nvSpPr>
        <p:spPr>
          <a:xfrm>
            <a:off x="365665" y="1280160"/>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0" name="Text Placeholder 20">
            <a:extLst>
              <a:ext uri="{FF2B5EF4-FFF2-40B4-BE49-F238E27FC236}">
                <a16:creationId xmlns:a16="http://schemas.microsoft.com/office/drawing/2014/main" id="{FA50964B-0445-5095-D68A-4E323815E606}"/>
              </a:ext>
            </a:extLst>
          </p:cNvPr>
          <p:cNvSpPr>
            <a:spLocks noGrp="1"/>
          </p:cNvSpPr>
          <p:nvPr>
            <p:ph type="body" sz="quarter" idx="10" hasCustomPrompt="1"/>
          </p:nvPr>
        </p:nvSpPr>
        <p:spPr>
          <a:xfrm>
            <a:off x="4266089" y="1280159"/>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2" name="Text Placeholder 20">
            <a:extLst>
              <a:ext uri="{FF2B5EF4-FFF2-40B4-BE49-F238E27FC236}">
                <a16:creationId xmlns:a16="http://schemas.microsoft.com/office/drawing/2014/main" id="{BADD6EEB-301E-A7AD-2F9E-CBBACD083F00}"/>
              </a:ext>
            </a:extLst>
          </p:cNvPr>
          <p:cNvSpPr>
            <a:spLocks noGrp="1"/>
          </p:cNvSpPr>
          <p:nvPr>
            <p:ph type="body" sz="quarter" idx="39" hasCustomPrompt="1"/>
          </p:nvPr>
        </p:nvSpPr>
        <p:spPr>
          <a:xfrm>
            <a:off x="8166066" y="1276141"/>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pic>
        <p:nvPicPr>
          <p:cNvPr id="24" name="Picture 14">
            <a:extLst>
              <a:ext uri="{FF2B5EF4-FFF2-40B4-BE49-F238E27FC236}">
                <a16:creationId xmlns:a16="http://schemas.microsoft.com/office/drawing/2014/main" id="{3C74B071-7F39-1E44-4CFE-93BADF88343A}"/>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26" name="Text Placeholder 3">
            <a:extLst>
              <a:ext uri="{FF2B5EF4-FFF2-40B4-BE49-F238E27FC236}">
                <a16:creationId xmlns:a16="http://schemas.microsoft.com/office/drawing/2014/main" id="{8A32E997-5C4D-1EF3-7A49-B985644EDB28}"/>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3" name="Text Placeholder 3">
            <a:extLst>
              <a:ext uri="{FF2B5EF4-FFF2-40B4-BE49-F238E27FC236}">
                <a16:creationId xmlns:a16="http://schemas.microsoft.com/office/drawing/2014/main" id="{AF57EF3F-40B3-0E85-395E-A7B03A08571F}"/>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6CB1D828-F2E7-AAB1-F97D-A871E24C31FB}"/>
              </a:ext>
            </a:extLst>
          </p:cNvPr>
          <p:cNvSpPr>
            <a:spLocks noGrp="1"/>
          </p:cNvSpPr>
          <p:nvPr>
            <p:ph type="sldNum" sz="quarter" idx="5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4235814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F40C4E35-498D-B5C5-A669-EAE71C15976C}"/>
              </a:ext>
            </a:extLst>
          </p:cNvPr>
          <p:cNvSpPr>
            <a:spLocks noGrp="1"/>
          </p:cNvSpPr>
          <p:nvPr>
            <p:ph type="body" sz="quarter" idx="11" hasCustomPrompt="1"/>
          </p:nvPr>
        </p:nvSpPr>
        <p:spPr>
          <a:xfrm>
            <a:off x="964349" y="860613"/>
            <a:ext cx="6703854" cy="1015663"/>
          </a:xfrm>
          <a:prstGeom prst="rect">
            <a:avLst/>
          </a:prstGeom>
          <a:ln w="15875">
            <a:noFill/>
          </a:ln>
        </p:spPr>
        <p:txBody>
          <a:bodyPr wrap="square" lIns="0" tIns="0" rIns="0" bIns="0" anchor="t" anchorCtr="0">
            <a:spAutoFit/>
          </a:bodyPr>
          <a:lstStyle>
            <a:lvl1pPr marL="0" indent="0">
              <a:spcBef>
                <a:spcPts val="0"/>
              </a:spcBef>
              <a:spcAft>
                <a:spcPts val="0"/>
              </a:spcAft>
              <a:buNone/>
              <a:defRPr sz="3400" b="1" cap="none" baseline="0">
                <a:solidFill>
                  <a:schemeClr val="tx1"/>
                </a:solidFill>
                <a:latin typeface="Arial" panose="020B0604020202020204" pitchFamily="34" charset="0"/>
                <a:cs typeface="Arial" panose="020B0604020202020204" pitchFamily="34" charset="0"/>
              </a:defRPr>
            </a:lvl1pPr>
            <a:lvl2pPr marL="0" indent="0">
              <a:spcBef>
                <a:spcPts val="1200"/>
              </a:spcBef>
              <a:buNone/>
              <a:defRPr sz="2200">
                <a:solidFill>
                  <a:schemeClr val="tx1"/>
                </a:solidFill>
                <a:latin typeface="Arial" panose="020B0604020202020204" pitchFamily="34" charset="0"/>
                <a:cs typeface="Arial" panose="020B0604020202020204" pitchFamily="34" charset="0"/>
              </a:defRPr>
            </a:lvl2pPr>
          </a:lstStyle>
          <a:p>
            <a:pPr lvl="0"/>
            <a:r>
              <a:rPr lang="en-US"/>
              <a:t>Section break title</a:t>
            </a:r>
          </a:p>
          <a:p>
            <a:pPr lvl="1"/>
            <a:r>
              <a:rPr lang="en-US"/>
              <a:t>Second level</a:t>
            </a:r>
          </a:p>
        </p:txBody>
      </p:sp>
      <p:pic>
        <p:nvPicPr>
          <p:cNvPr id="7" name="Picture 6">
            <a:extLst>
              <a:ext uri="{FF2B5EF4-FFF2-40B4-BE49-F238E27FC236}">
                <a16:creationId xmlns:a16="http://schemas.microsoft.com/office/drawing/2014/main" id="{7258809F-3D82-293F-BD79-249C1CA800F9}"/>
              </a:ext>
            </a:extLst>
          </p:cNvPr>
          <p:cNvPicPr>
            <a:picLocks noChangeAspect="1"/>
          </p:cNvPicPr>
          <p:nvPr userDrawn="1"/>
        </p:nvPicPr>
        <p:blipFill>
          <a:blip r:embed="rId2"/>
          <a:stretch>
            <a:fillRect/>
          </a:stretch>
        </p:blipFill>
        <p:spPr>
          <a:xfrm>
            <a:off x="363972" y="6264991"/>
            <a:ext cx="11448185" cy="134931"/>
          </a:xfrm>
          <a:prstGeom prst="rect">
            <a:avLst/>
          </a:prstGeom>
        </p:spPr>
      </p:pic>
    </p:spTree>
    <p:extLst>
      <p:ext uri="{BB962C8B-B14F-4D97-AF65-F5344CB8AC3E}">
        <p14:creationId xmlns:p14="http://schemas.microsoft.com/office/powerpoint/2010/main" val="472926417"/>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71E880-ED7C-4754-B45C-2113FF38E596}"/>
              </a:ext>
            </a:extLst>
          </p:cNvPr>
          <p:cNvPicPr>
            <a:picLocks noChangeAspect="1"/>
          </p:cNvPicPr>
          <p:nvPr userDrawn="1"/>
        </p:nvPicPr>
        <p:blipFill>
          <a:blip r:embed="rId2"/>
          <a:srcRect/>
          <a:stretch/>
        </p:blipFill>
        <p:spPr>
          <a:xfrm>
            <a:off x="1" y="0"/>
            <a:ext cx="12188825" cy="6858000"/>
          </a:xfrm>
          <a:prstGeom prst="rect">
            <a:avLst/>
          </a:prstGeom>
        </p:spPr>
      </p:pic>
      <p:sp>
        <p:nvSpPr>
          <p:cNvPr id="3" name="exstream_shape42">
            <a:extLst>
              <a:ext uri="{FF2B5EF4-FFF2-40B4-BE49-F238E27FC236}">
                <a16:creationId xmlns:a16="http://schemas.microsoft.com/office/drawing/2014/main" id="{091A5B60-F6C5-44D2-9A8B-DB87B498AE38}"/>
              </a:ext>
            </a:extLst>
          </p:cNvPr>
          <p:cNvSpPr>
            <a:spLocks noChangeArrowheads="1"/>
          </p:cNvSpPr>
          <p:nvPr userDrawn="1"/>
        </p:nvSpPr>
        <p:spPr bwMode="auto">
          <a:xfrm>
            <a:off x="369304" y="6537960"/>
            <a:ext cx="10969943" cy="161084"/>
          </a:xfrm>
          <a:prstGeom prst="rect">
            <a:avLst/>
          </a:prstGeom>
          <a:noFill/>
          <a:ln>
            <a:noFill/>
          </a:ln>
        </p:spPr>
        <p:txBody>
          <a:bodyPr lIns="0" tIns="0" rIns="0" bIns="0" anchor="b"/>
          <a:lstStyle/>
          <a:p>
            <a:pPr marL="0" marR="0" lvl="0" indent="0" algn="l" defTabSz="190047" rtl="0" eaLnBrk="1" fontAlgn="base" latinLnBrk="0" hangingPunct="1">
              <a:lnSpc>
                <a:spcPct val="100000"/>
              </a:lnSpc>
              <a:spcBef>
                <a:spcPct val="0"/>
              </a:spcBef>
              <a:spcAft>
                <a:spcPct val="0"/>
              </a:spcAft>
              <a:buClrTx/>
              <a:buSzTx/>
              <a:buFontTx/>
              <a:buNone/>
              <a:tabLst/>
              <a:defRPr/>
            </a:pPr>
            <a:r>
              <a:rPr kumimoji="0" lang="en-US" sz="848"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For Financial Professional Use Only / Not for Distribution to the Public</a:t>
            </a:r>
          </a:p>
        </p:txBody>
      </p:sp>
      <p:sp>
        <p:nvSpPr>
          <p:cNvPr id="4" name="Text Placeholder 4"/>
          <p:cNvSpPr>
            <a:spLocks noGrp="1"/>
          </p:cNvSpPr>
          <p:nvPr>
            <p:ph type="body" sz="quarter" idx="10" hasCustomPrompt="1"/>
          </p:nvPr>
        </p:nvSpPr>
        <p:spPr>
          <a:xfrm>
            <a:off x="1584547" y="1371600"/>
            <a:ext cx="9141619" cy="1017078"/>
          </a:xfrm>
          <a:prstGeom prst="rect">
            <a:avLst/>
          </a:prstGeom>
        </p:spPr>
        <p:txBody>
          <a:bodyPr lIns="0" tIns="0" rIns="0" bIns="0">
            <a:spAutoFit/>
          </a:bodyPr>
          <a:lstStyle>
            <a:lvl1pPr marL="195931" indent="0">
              <a:lnSpc>
                <a:spcPct val="100000"/>
              </a:lnSpc>
              <a:spcBef>
                <a:spcPts val="0"/>
              </a:spcBef>
              <a:spcAft>
                <a:spcPts val="1131"/>
              </a:spcAft>
              <a:buNone/>
              <a:defRPr b="1">
                <a:solidFill>
                  <a:schemeClr val="bg1"/>
                </a:solidFill>
                <a:latin typeface="Arial" panose="020B0604020202020204" pitchFamily="34" charset="0"/>
                <a:cs typeface="Arial" panose="020B0604020202020204" pitchFamily="34" charset="0"/>
              </a:defRPr>
            </a:lvl1pPr>
            <a:lvl2pPr marL="195931" indent="-195931">
              <a:lnSpc>
                <a:spcPct val="100000"/>
              </a:lnSpc>
              <a:spcBef>
                <a:spcPts val="0"/>
              </a:spcBef>
              <a:buNone/>
              <a:defRPr sz="1507" b="1">
                <a:solidFill>
                  <a:schemeClr val="bg1"/>
                </a:solidFill>
                <a:latin typeface="Arial" panose="020B0604020202020204" pitchFamily="34" charset="0"/>
                <a:cs typeface="Arial" panose="020B0604020202020204" pitchFamily="34" charset="0"/>
              </a:defRPr>
            </a:lvl2pPr>
            <a:lvl3pPr marL="195931" indent="-195931">
              <a:lnSpc>
                <a:spcPct val="100000"/>
              </a:lnSpc>
              <a:spcBef>
                <a:spcPts val="0"/>
              </a:spcBef>
              <a:buNone/>
              <a:defRPr sz="1131">
                <a:solidFill>
                  <a:schemeClr val="bg1"/>
                </a:solidFill>
                <a:latin typeface="Arial" panose="020B0604020202020204" pitchFamily="34" charset="0"/>
                <a:cs typeface="Arial" panose="020B0604020202020204" pitchFamily="34" charset="0"/>
              </a:defRPr>
            </a:lvl3pPr>
            <a:lvl4pPr marL="0" indent="0">
              <a:lnSpc>
                <a:spcPts val="1696"/>
              </a:lnSpc>
              <a:spcBef>
                <a:spcPts val="0"/>
              </a:spcBef>
              <a:buNone/>
              <a:defRPr sz="1319">
                <a:solidFill>
                  <a:schemeClr val="bg1"/>
                </a:solidFill>
              </a:defRPr>
            </a:lvl4pPr>
            <a:lvl5pPr marL="0" indent="0">
              <a:lnSpc>
                <a:spcPts val="1696"/>
              </a:lnSpc>
              <a:spcBef>
                <a:spcPts val="0"/>
              </a:spcBef>
              <a:buNone/>
              <a:defRPr sz="1319">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8" name="TextBox 7">
            <a:extLst>
              <a:ext uri="{FF2B5EF4-FFF2-40B4-BE49-F238E27FC236}">
                <a16:creationId xmlns:a16="http://schemas.microsoft.com/office/drawing/2014/main" id="{00DDEE53-F67F-4FD6-A368-9573F7C86E79}"/>
              </a:ext>
            </a:extLst>
          </p:cNvPr>
          <p:cNvSpPr txBox="1"/>
          <p:nvPr userDrawn="1"/>
        </p:nvSpPr>
        <p:spPr>
          <a:xfrm>
            <a:off x="1302731" y="1012131"/>
            <a:ext cx="617808" cy="1391920"/>
          </a:xfrm>
          <a:prstGeom prst="rect">
            <a:avLst/>
          </a:prstGeom>
          <a:noFill/>
        </p:spPr>
        <p:txBody>
          <a:bodyPr wrap="square" lIns="0" tIns="0" rIns="0" bIns="0" rtlCol="0">
            <a:spAutoFit/>
          </a:bodyPr>
          <a:lstStyle/>
          <a:p>
            <a:r>
              <a:rPr lang="en-US" sz="9045" dirty="0">
                <a:solidFill>
                  <a:schemeClr val="bg1"/>
                </a:solidFill>
              </a:rPr>
              <a:t>“</a:t>
            </a:r>
          </a:p>
        </p:txBody>
      </p:sp>
    </p:spTree>
    <p:extLst>
      <p:ext uri="{BB962C8B-B14F-4D97-AF65-F5344CB8AC3E}">
        <p14:creationId xmlns:p14="http://schemas.microsoft.com/office/powerpoint/2010/main" val="183062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pic>
        <p:nvPicPr>
          <p:cNvPr id="18" name="Picture 14">
            <a:extLst>
              <a:ext uri="{FF2B5EF4-FFF2-40B4-BE49-F238E27FC236}">
                <a16:creationId xmlns:a16="http://schemas.microsoft.com/office/drawing/2014/main" id="{0C19C8E4-D408-4002-AE10-2506D45DF871}"/>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4" name="Content Placeholder 2">
            <a:extLst>
              <a:ext uri="{FF2B5EF4-FFF2-40B4-BE49-F238E27FC236}">
                <a16:creationId xmlns:a16="http://schemas.microsoft.com/office/drawing/2014/main" id="{CFA8C9BD-4003-4B48-96A4-E470A98A81E9}"/>
              </a:ext>
            </a:extLst>
          </p:cNvPr>
          <p:cNvSpPr>
            <a:spLocks noGrp="1"/>
          </p:cNvSpPr>
          <p:nvPr>
            <p:ph sz="quarter" idx="42" hasCustomPrompt="1"/>
          </p:nvPr>
        </p:nvSpPr>
        <p:spPr>
          <a:xfrm>
            <a:off x="6338189" y="3650818"/>
            <a:ext cx="5484971" cy="2033702"/>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0B47F275-FDA0-487F-9E4B-52EB5ECCD85A}"/>
              </a:ext>
            </a:extLst>
          </p:cNvPr>
          <p:cNvSpPr>
            <a:spLocks noGrp="1"/>
          </p:cNvSpPr>
          <p:nvPr>
            <p:ph sz="quarter" idx="41" hasCustomPrompt="1"/>
          </p:nvPr>
        </p:nvSpPr>
        <p:spPr>
          <a:xfrm>
            <a:off x="6338189" y="1280160"/>
            <a:ext cx="5484971" cy="2011681"/>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083B94AE-0941-4A4B-B2C7-F3E5D621BFD0}"/>
              </a:ext>
            </a:extLst>
          </p:cNvPr>
          <p:cNvSpPr>
            <a:spLocks noGrp="1"/>
          </p:cNvSpPr>
          <p:nvPr>
            <p:ph sz="quarter" idx="33" hasCustomPrompt="1"/>
          </p:nvPr>
        </p:nvSpPr>
        <p:spPr>
          <a:xfrm>
            <a:off x="365665" y="3653244"/>
            <a:ext cx="5484971" cy="2033702"/>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Content Placeholder 2">
            <a:extLst>
              <a:ext uri="{FF2B5EF4-FFF2-40B4-BE49-F238E27FC236}">
                <a16:creationId xmlns:a16="http://schemas.microsoft.com/office/drawing/2014/main" id="{034282EB-3B73-40B4-AEB7-4D985940FB0F}"/>
              </a:ext>
            </a:extLst>
          </p:cNvPr>
          <p:cNvSpPr>
            <a:spLocks noGrp="1"/>
          </p:cNvSpPr>
          <p:nvPr>
            <p:ph sz="quarter" idx="30" hasCustomPrompt="1"/>
          </p:nvPr>
        </p:nvSpPr>
        <p:spPr>
          <a:xfrm>
            <a:off x="365665" y="1280160"/>
            <a:ext cx="5484971" cy="2011681"/>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Text Placeholder 3">
            <a:extLst>
              <a:ext uri="{FF2B5EF4-FFF2-40B4-BE49-F238E27FC236}">
                <a16:creationId xmlns:a16="http://schemas.microsoft.com/office/drawing/2014/main" id="{21130AB6-4EB8-F761-9BC2-1F3035FE8AE1}"/>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4" name="Text Placeholder 3">
            <a:extLst>
              <a:ext uri="{FF2B5EF4-FFF2-40B4-BE49-F238E27FC236}">
                <a16:creationId xmlns:a16="http://schemas.microsoft.com/office/drawing/2014/main" id="{1881C8C3-58E6-C70F-5693-B1097797E95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3" name="Slide Number Placeholder 2">
            <a:extLst>
              <a:ext uri="{FF2B5EF4-FFF2-40B4-BE49-F238E27FC236}">
                <a16:creationId xmlns:a16="http://schemas.microsoft.com/office/drawing/2014/main" id="{3FEB05E7-466B-1373-6145-32019CF99AF3}"/>
              </a:ext>
            </a:extLst>
          </p:cNvPr>
          <p:cNvSpPr>
            <a:spLocks noGrp="1"/>
          </p:cNvSpPr>
          <p:nvPr>
            <p:ph type="sldNum" sz="quarter" idx="44"/>
          </p:nvPr>
        </p:nvSpPr>
        <p:spPr/>
        <p:txBody>
          <a:bodyPr/>
          <a:lstStyle/>
          <a:p>
            <a:fld id="{8DEE4CCE-E124-4EEF-808B-DF88997C2318}" type="slidenum">
              <a:rPr lang="en-US" smtClean="0"/>
              <a:pPr/>
              <a:t>‹#›</a:t>
            </a:fld>
            <a:endParaRPr lang="en-US" dirty="0"/>
          </a:p>
        </p:txBody>
      </p:sp>
      <p:sp>
        <p:nvSpPr>
          <p:cNvPr id="4" name="Footer Placeholder 3">
            <a:extLst>
              <a:ext uri="{FF2B5EF4-FFF2-40B4-BE49-F238E27FC236}">
                <a16:creationId xmlns:a16="http://schemas.microsoft.com/office/drawing/2014/main" id="{86B249EE-09D9-7A26-5D46-74A2C14C0CBB}"/>
              </a:ext>
            </a:extLst>
          </p:cNvPr>
          <p:cNvSpPr>
            <a:spLocks noGrp="1"/>
          </p:cNvSpPr>
          <p:nvPr>
            <p:ph type="ftr" sz="quarter" idx="45"/>
          </p:nvPr>
        </p:nvSpPr>
        <p:spPr/>
        <p:txBody>
          <a:bodyPr/>
          <a:lstStyle/>
          <a:p>
            <a:r>
              <a:rPr lang="en-US" dirty="0"/>
              <a:t>Footer</a:t>
            </a:r>
          </a:p>
        </p:txBody>
      </p:sp>
    </p:spTree>
    <p:extLst>
      <p:ext uri="{BB962C8B-B14F-4D97-AF65-F5344CB8AC3E}">
        <p14:creationId xmlns:p14="http://schemas.microsoft.com/office/powerpoint/2010/main" val="271407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B75B6ADC-F02E-7132-0F49-7A45F11C6FD2}"/>
              </a:ext>
            </a:extLst>
          </p:cNvPr>
          <p:cNvSpPr>
            <a:spLocks noGrp="1"/>
          </p:cNvSpPr>
          <p:nvPr>
            <p:ph type="chart" sz="quarter" idx="33"/>
          </p:nvPr>
        </p:nvSpPr>
        <p:spPr>
          <a:xfrm>
            <a:off x="363973" y="1736725"/>
            <a:ext cx="11456649" cy="3841750"/>
          </a:xfrm>
          <a:prstGeom prst="rect">
            <a:avLst/>
          </a:prstGeom>
        </p:spPr>
        <p:txBody>
          <a:bodyPr/>
          <a:lstStyle>
            <a:lvl1pPr marL="0" indent="0">
              <a:buNone/>
              <a:defRPr sz="1400"/>
            </a:lvl1pPr>
          </a:lstStyle>
          <a:p>
            <a:endParaRPr lang="en-US" dirty="0"/>
          </a:p>
        </p:txBody>
      </p:sp>
      <p:sp>
        <p:nvSpPr>
          <p:cNvPr id="7" name="Footer Placeholder 6">
            <a:extLst>
              <a:ext uri="{FF2B5EF4-FFF2-40B4-BE49-F238E27FC236}">
                <a16:creationId xmlns:a16="http://schemas.microsoft.com/office/drawing/2014/main" id="{975C5C75-A1EB-4EDA-8717-D5A0343A99E3}"/>
              </a:ext>
            </a:extLst>
          </p:cNvPr>
          <p:cNvSpPr>
            <a:spLocks noGrp="1"/>
          </p:cNvSpPr>
          <p:nvPr>
            <p:ph type="ftr" sz="quarter" idx="31"/>
          </p:nvPr>
        </p:nvSpPr>
        <p:spPr/>
        <p:txBody>
          <a:bodyPr/>
          <a:lstStyle/>
          <a:p>
            <a:r>
              <a:rPr lang="en-US" dirty="0"/>
              <a:t>Footer</a:t>
            </a:r>
          </a:p>
        </p:txBody>
      </p:sp>
      <p:sp>
        <p:nvSpPr>
          <p:cNvPr id="11" name="Text Placeholder 3">
            <a:extLst>
              <a:ext uri="{FF2B5EF4-FFF2-40B4-BE49-F238E27FC236}">
                <a16:creationId xmlns:a16="http://schemas.microsoft.com/office/drawing/2014/main" id="{E050191E-0419-362E-D342-73813C24E0E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2" name="Picture 14">
            <a:extLst>
              <a:ext uri="{FF2B5EF4-FFF2-40B4-BE49-F238E27FC236}">
                <a16:creationId xmlns:a16="http://schemas.microsoft.com/office/drawing/2014/main" id="{F3DADBB6-4445-2C2C-BD5D-F123D3652D82}"/>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3" name="Text Placeholder 20">
            <a:extLst>
              <a:ext uri="{FF2B5EF4-FFF2-40B4-BE49-F238E27FC236}">
                <a16:creationId xmlns:a16="http://schemas.microsoft.com/office/drawing/2014/main" id="{66CBCE90-849D-8BE5-59D5-81EE8406DED7}"/>
              </a:ext>
            </a:extLst>
          </p:cNvPr>
          <p:cNvSpPr>
            <a:spLocks noGrp="1"/>
          </p:cNvSpPr>
          <p:nvPr>
            <p:ph type="body" sz="quarter" idx="10" hasCustomPrompt="1"/>
          </p:nvPr>
        </p:nvSpPr>
        <p:spPr>
          <a:xfrm>
            <a:off x="365665" y="1280159"/>
            <a:ext cx="11457496"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AD417483-1B3C-F9D3-7065-DAC9D4F10465}"/>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 name="Slide Number Placeholder 2">
            <a:extLst>
              <a:ext uri="{FF2B5EF4-FFF2-40B4-BE49-F238E27FC236}">
                <a16:creationId xmlns:a16="http://schemas.microsoft.com/office/drawing/2014/main" id="{9D538C6E-C123-8E84-629B-BE3E71DDE946}"/>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03596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 Practic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FD5DF3-5B23-4E44-9A0B-3B52C35653D2}"/>
              </a:ext>
            </a:extLst>
          </p:cNvPr>
          <p:cNvSpPr>
            <a:spLocks noGrp="1"/>
          </p:cNvSpPr>
          <p:nvPr>
            <p:ph type="ftr" sz="quarter" idx="31"/>
          </p:nvPr>
        </p:nvSpPr>
        <p:spPr/>
        <p:txBody>
          <a:bodyPr/>
          <a:lstStyle/>
          <a:p>
            <a:r>
              <a:rPr lang="en-US" dirty="0"/>
              <a:t>Footer</a:t>
            </a:r>
          </a:p>
        </p:txBody>
      </p:sp>
      <p:sp>
        <p:nvSpPr>
          <p:cNvPr id="7" name="Slide Number Placeholder 6">
            <a:extLst>
              <a:ext uri="{FF2B5EF4-FFF2-40B4-BE49-F238E27FC236}">
                <a16:creationId xmlns:a16="http://schemas.microsoft.com/office/drawing/2014/main" id="{238A54F6-8F03-4A96-A97D-3BAF3476E956}"/>
              </a:ext>
            </a:extLst>
          </p:cNvPr>
          <p:cNvSpPr>
            <a:spLocks noGrp="1"/>
          </p:cNvSpPr>
          <p:nvPr>
            <p:ph type="sldNum" sz="quarter" idx="32"/>
          </p:nvPr>
        </p:nvSpPr>
        <p:spPr/>
        <p:txBody>
          <a:bodyPr/>
          <a:lstStyle/>
          <a:p>
            <a:fld id="{8DEE4CCE-E124-4EEF-808B-DF88997C2318}" type="slidenum">
              <a:rPr lang="en-US" smtClean="0"/>
              <a:pPr/>
              <a:t>‹#›</a:t>
            </a:fld>
            <a:endParaRPr lang="en-US" dirty="0"/>
          </a:p>
        </p:txBody>
      </p:sp>
      <p:sp>
        <p:nvSpPr>
          <p:cNvPr id="13" name="Text Placeholder 3">
            <a:extLst>
              <a:ext uri="{FF2B5EF4-FFF2-40B4-BE49-F238E27FC236}">
                <a16:creationId xmlns:a16="http://schemas.microsoft.com/office/drawing/2014/main" id="{67E3AC4E-9BA8-0922-89BE-A4E3599A107F}"/>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4" name="Picture 14">
            <a:extLst>
              <a:ext uri="{FF2B5EF4-FFF2-40B4-BE49-F238E27FC236}">
                <a16:creationId xmlns:a16="http://schemas.microsoft.com/office/drawing/2014/main" id="{E576735A-D6D9-082C-34B9-3973F3E9B97E}"/>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675C0E3A-C5F5-0D14-BE77-0E392E8C9691}"/>
              </a:ext>
            </a:extLst>
          </p:cNvPr>
          <p:cNvSpPr>
            <a:spLocks noGrp="1"/>
          </p:cNvSpPr>
          <p:nvPr>
            <p:ph type="body" sz="quarter" idx="33"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2193844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ECE378-9E08-46FE-A4F1-FD971A331058}"/>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4" name="Content Placeholder 2">
            <a:extLst>
              <a:ext uri="{FF2B5EF4-FFF2-40B4-BE49-F238E27FC236}">
                <a16:creationId xmlns:a16="http://schemas.microsoft.com/office/drawing/2014/main" id="{86DDC027-469A-445B-B4D9-4D8FDD23A941}"/>
              </a:ext>
            </a:extLst>
          </p:cNvPr>
          <p:cNvSpPr>
            <a:spLocks noGrp="1"/>
          </p:cNvSpPr>
          <p:nvPr>
            <p:ph sz="quarter" idx="27" hasCustomPrompt="1"/>
          </p:nvPr>
        </p:nvSpPr>
        <p:spPr>
          <a:xfrm>
            <a:off x="365665" y="1280160"/>
            <a:ext cx="5484971"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2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2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a:extLst>
              <a:ext uri="{FF2B5EF4-FFF2-40B4-BE49-F238E27FC236}">
                <a16:creationId xmlns:a16="http://schemas.microsoft.com/office/drawing/2014/main" id="{D4403D44-D80F-090F-FE05-974D0231536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2" name="Footer Placeholder 1">
            <a:extLst>
              <a:ext uri="{FF2B5EF4-FFF2-40B4-BE49-F238E27FC236}">
                <a16:creationId xmlns:a16="http://schemas.microsoft.com/office/drawing/2014/main" id="{45BC6AA6-AA5C-9184-B9AC-1C6A493D66E7}"/>
              </a:ext>
            </a:extLst>
          </p:cNvPr>
          <p:cNvSpPr>
            <a:spLocks noGrp="1"/>
          </p:cNvSpPr>
          <p:nvPr>
            <p:ph type="ftr" sz="quarter" idx="33"/>
          </p:nvPr>
        </p:nvSpPr>
        <p:spPr/>
        <p:txBody>
          <a:bodyPr/>
          <a:lstStyle/>
          <a:p>
            <a:r>
              <a:rPr lang="en-US" dirty="0"/>
              <a:t>Footer</a:t>
            </a:r>
          </a:p>
        </p:txBody>
      </p:sp>
      <p:sp>
        <p:nvSpPr>
          <p:cNvPr id="8" name="Text Placeholder 3">
            <a:extLst>
              <a:ext uri="{FF2B5EF4-FFF2-40B4-BE49-F238E27FC236}">
                <a16:creationId xmlns:a16="http://schemas.microsoft.com/office/drawing/2014/main" id="{0C27921E-1CF5-F1D2-0FD8-B3EAA8AA32FD}"/>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 name="Slide Number Placeholder 2">
            <a:extLst>
              <a:ext uri="{FF2B5EF4-FFF2-40B4-BE49-F238E27FC236}">
                <a16:creationId xmlns:a16="http://schemas.microsoft.com/office/drawing/2014/main" id="{C15E7D85-5FE5-655A-818E-EC8D347EAC77}"/>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8470668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BDB68D-7FD1-45C4-85B1-6B1C3E895F3E}"/>
              </a:ext>
            </a:extLst>
          </p:cNvPr>
          <p:cNvSpPr>
            <a:spLocks noGrp="1"/>
          </p:cNvSpPr>
          <p:nvPr>
            <p:ph type="ftr" sz="quarter" idx="29"/>
          </p:nvPr>
        </p:nvSpPr>
        <p:spPr/>
        <p:txBody>
          <a:bodyPr/>
          <a:lstStyle/>
          <a:p>
            <a:r>
              <a:rPr lang="en-US" dirty="0"/>
              <a:t>Footer</a:t>
            </a:r>
          </a:p>
        </p:txBody>
      </p:sp>
      <p:sp>
        <p:nvSpPr>
          <p:cNvPr id="12" name="Text Placeholder 3">
            <a:extLst>
              <a:ext uri="{FF2B5EF4-FFF2-40B4-BE49-F238E27FC236}">
                <a16:creationId xmlns:a16="http://schemas.microsoft.com/office/drawing/2014/main" id="{52B1753E-3DDA-14F9-3125-062D9D614F35}"/>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7" name="Picture 14">
            <a:extLst>
              <a:ext uri="{FF2B5EF4-FFF2-40B4-BE49-F238E27FC236}">
                <a16:creationId xmlns:a16="http://schemas.microsoft.com/office/drawing/2014/main" id="{76644320-20D8-4BC6-03B3-235DA50AC63D}"/>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DA48611B-FA26-694C-4E41-EEE59E74D990}"/>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7E572877-F135-E3F1-DCF9-DA66F9840767}"/>
              </a:ext>
            </a:extLst>
          </p:cNvPr>
          <p:cNvSpPr>
            <a:spLocks noGrp="1"/>
          </p:cNvSpPr>
          <p:nvPr>
            <p:ph type="sldNum" sz="quarter" idx="33"/>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8901117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BC53017-0FED-4DA6-9DBC-9B582E2A8862}"/>
              </a:ext>
            </a:extLst>
          </p:cNvPr>
          <p:cNvSpPr>
            <a:spLocks noGrp="1"/>
          </p:cNvSpPr>
          <p:nvPr>
            <p:ph type="ftr" sz="quarter" idx="34"/>
          </p:nvPr>
        </p:nvSpPr>
        <p:spPr/>
        <p:txBody>
          <a:bodyPr/>
          <a:lstStyle/>
          <a:p>
            <a:r>
              <a:rPr lang="en-US" dirty="0"/>
              <a:t>Footer</a:t>
            </a:r>
          </a:p>
        </p:txBody>
      </p:sp>
      <p:sp>
        <p:nvSpPr>
          <p:cNvPr id="14" name="Text Placeholder 3">
            <a:extLst>
              <a:ext uri="{FF2B5EF4-FFF2-40B4-BE49-F238E27FC236}">
                <a16:creationId xmlns:a16="http://schemas.microsoft.com/office/drawing/2014/main" id="{FF7472DC-4F10-AE5E-91ED-622D8D5D34F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5" name="Text Placeholder 20">
            <a:extLst>
              <a:ext uri="{FF2B5EF4-FFF2-40B4-BE49-F238E27FC236}">
                <a16:creationId xmlns:a16="http://schemas.microsoft.com/office/drawing/2014/main" id="{987866B3-A046-2C5E-9E2F-E9D94E75E8D4}"/>
              </a:ext>
            </a:extLst>
          </p:cNvPr>
          <p:cNvSpPr>
            <a:spLocks noGrp="1"/>
          </p:cNvSpPr>
          <p:nvPr>
            <p:ph type="body" sz="quarter" idx="10" hasCustomPrompt="1"/>
          </p:nvPr>
        </p:nvSpPr>
        <p:spPr>
          <a:xfrm>
            <a:off x="365665"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6" name="Content Placeholder 2">
            <a:extLst>
              <a:ext uri="{FF2B5EF4-FFF2-40B4-BE49-F238E27FC236}">
                <a16:creationId xmlns:a16="http://schemas.microsoft.com/office/drawing/2014/main" id="{815810CD-B84E-84E6-4426-CE6C9EB2BC6E}"/>
              </a:ext>
            </a:extLst>
          </p:cNvPr>
          <p:cNvSpPr>
            <a:spLocks noGrp="1"/>
          </p:cNvSpPr>
          <p:nvPr>
            <p:ph sz="quarter" idx="37" hasCustomPrompt="1"/>
          </p:nvPr>
        </p:nvSpPr>
        <p:spPr>
          <a:xfrm>
            <a:off x="365665" y="1828800"/>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Text Placeholder 20">
            <a:extLst>
              <a:ext uri="{FF2B5EF4-FFF2-40B4-BE49-F238E27FC236}">
                <a16:creationId xmlns:a16="http://schemas.microsoft.com/office/drawing/2014/main" id="{E00B9A1C-9753-E609-314B-A05AB5688FA0}"/>
              </a:ext>
            </a:extLst>
          </p:cNvPr>
          <p:cNvSpPr>
            <a:spLocks noGrp="1"/>
          </p:cNvSpPr>
          <p:nvPr>
            <p:ph type="body" sz="quarter" idx="38"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Content Placeholder 2">
            <a:extLst>
              <a:ext uri="{FF2B5EF4-FFF2-40B4-BE49-F238E27FC236}">
                <a16:creationId xmlns:a16="http://schemas.microsoft.com/office/drawing/2014/main" id="{486CF2BF-3B94-A44B-EBD3-5FC2C5B54099}"/>
              </a:ext>
            </a:extLst>
          </p:cNvPr>
          <p:cNvSpPr>
            <a:spLocks noGrp="1"/>
          </p:cNvSpPr>
          <p:nvPr>
            <p:ph sz="quarter" idx="39" hasCustomPrompt="1"/>
          </p:nvPr>
        </p:nvSpPr>
        <p:spPr>
          <a:xfrm>
            <a:off x="6338189" y="1830789"/>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19" name="Picture 14">
            <a:extLst>
              <a:ext uri="{FF2B5EF4-FFF2-40B4-BE49-F238E27FC236}">
                <a16:creationId xmlns:a16="http://schemas.microsoft.com/office/drawing/2014/main" id="{8C4C6B2A-8FAF-77D1-8A74-90B18117CF45}"/>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1" name="Text Placeholder 3">
            <a:extLst>
              <a:ext uri="{FF2B5EF4-FFF2-40B4-BE49-F238E27FC236}">
                <a16:creationId xmlns:a16="http://schemas.microsoft.com/office/drawing/2014/main" id="{B08DD10D-D8D3-893F-6EAF-C064E57672C8}"/>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069A645C-E459-F318-BA48-22703234BBE4}"/>
              </a:ext>
            </a:extLst>
          </p:cNvPr>
          <p:cNvSpPr>
            <a:spLocks noGrp="1"/>
          </p:cNvSpPr>
          <p:nvPr>
            <p:ph type="sldNum" sz="quarter" idx="4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83086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Cover :: Image &amp; Business group nam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cxnSp>
        <p:nvCxnSpPr>
          <p:cNvPr id="18" name="Straight Connector 17">
            <a:extLst>
              <a:ext uri="{FF2B5EF4-FFF2-40B4-BE49-F238E27FC236}">
                <a16:creationId xmlns:a16="http://schemas.microsoft.com/office/drawing/2014/main" id="{29ECD14F-64DB-C346-BD00-CB866570F396}"/>
              </a:ext>
            </a:extLst>
          </p:cNvPr>
          <p:cNvCxnSpPr>
            <a:cxnSpLocks/>
          </p:cNvCxnSpPr>
          <p:nvPr userDrawn="1"/>
        </p:nvCxnSpPr>
        <p:spPr>
          <a:xfrm>
            <a:off x="2880360" y="0"/>
            <a:ext cx="0" cy="9144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8B2D35F4-50E7-4345-AEEF-054133BF7A01}"/>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dirty="0"/>
              <a:t>Click icon to add picture</a:t>
            </a:r>
          </a:p>
        </p:txBody>
      </p:sp>
      <p:sp>
        <p:nvSpPr>
          <p:cNvPr id="19" name="Text Placeholder 10">
            <a:extLst>
              <a:ext uri="{FF2B5EF4-FFF2-40B4-BE49-F238E27FC236}">
                <a16:creationId xmlns:a16="http://schemas.microsoft.com/office/drawing/2014/main" id="{5BA045BA-281F-4FF9-B01B-99BB1EDCEF16}"/>
              </a:ext>
            </a:extLst>
          </p:cNvPr>
          <p:cNvSpPr>
            <a:spLocks noGrp="1"/>
          </p:cNvSpPr>
          <p:nvPr>
            <p:ph type="body" sz="quarter" idx="11" hasCustomPrompt="1"/>
          </p:nvPr>
        </p:nvSpPr>
        <p:spPr>
          <a:xfrm>
            <a:off x="3192463" y="380721"/>
            <a:ext cx="3574096" cy="615553"/>
          </a:xfrm>
          <a:prstGeom prst="rect">
            <a:avLst/>
          </a:prstGeom>
          <a:noFill/>
          <a:ln w="12700">
            <a:noFill/>
          </a:ln>
        </p:spPr>
        <p:txBody>
          <a:bodyPr wrap="square" lIns="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dirty="0"/>
              <a:t>Business Group Name </a:t>
            </a:r>
            <a:br>
              <a:rPr lang="en-US" dirty="0"/>
            </a:br>
            <a:r>
              <a:rPr lang="en-US" dirty="0"/>
              <a:t>2 lines</a:t>
            </a:r>
          </a:p>
        </p:txBody>
      </p:sp>
      <p:sp>
        <p:nvSpPr>
          <p:cNvPr id="20" name="Text Placeholder 4">
            <a:extLst>
              <a:ext uri="{FF2B5EF4-FFF2-40B4-BE49-F238E27FC236}">
                <a16:creationId xmlns:a16="http://schemas.microsoft.com/office/drawing/2014/main" id="{94BE114D-8AB3-4B5E-889D-82188FEB9006}"/>
              </a:ext>
            </a:extLst>
          </p:cNvPr>
          <p:cNvSpPr>
            <a:spLocks noGrp="1"/>
          </p:cNvSpPr>
          <p:nvPr>
            <p:ph type="body" sz="quarter" idx="10"/>
          </p:nvPr>
        </p:nvSpPr>
        <p:spPr>
          <a:xfrm>
            <a:off x="457200" y="1508760"/>
            <a:ext cx="6309360" cy="2745188"/>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9">
            <a:extLst>
              <a:ext uri="{FF2B5EF4-FFF2-40B4-BE49-F238E27FC236}">
                <a16:creationId xmlns:a16="http://schemas.microsoft.com/office/drawing/2014/main" id="{03830C03-218A-4C96-8392-0BD351BF1E54}"/>
              </a:ext>
            </a:extLst>
          </p:cNvPr>
          <p:cNvGrpSpPr>
            <a:grpSpLocks/>
          </p:cNvGrpSpPr>
          <p:nvPr userDrawn="1"/>
        </p:nvGrpSpPr>
        <p:grpSpPr bwMode="white">
          <a:xfrm>
            <a:off x="8371142" y="6529971"/>
            <a:ext cx="3403601" cy="196851"/>
            <a:chOff x="1725" y="3493"/>
            <a:chExt cx="2144" cy="124"/>
          </a:xfrm>
        </p:grpSpPr>
        <p:sp>
          <p:nvSpPr>
            <p:cNvPr id="22" name="Text Box 10">
              <a:extLst>
                <a:ext uri="{FF2B5EF4-FFF2-40B4-BE49-F238E27FC236}">
                  <a16:creationId xmlns:a16="http://schemas.microsoft.com/office/drawing/2014/main" id="{4011514E-A5C2-4AB4-B6EF-14185BEE128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3" name="Rectangle 11">
              <a:extLst>
                <a:ext uri="{FF2B5EF4-FFF2-40B4-BE49-F238E27FC236}">
                  <a16:creationId xmlns:a16="http://schemas.microsoft.com/office/drawing/2014/main" id="{ED6B13D4-0BF9-4C7E-A418-B7FF25D04164}"/>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25400" y="5853113"/>
            <a:ext cx="12188952" cy="91440"/>
          </a:xfrm>
          <a:prstGeom prst="rect">
            <a:avLst/>
          </a:prstGeom>
        </p:spPr>
      </p:pic>
    </p:spTree>
    <p:extLst>
      <p:ext uri="{BB962C8B-B14F-4D97-AF65-F5344CB8AC3E}">
        <p14:creationId xmlns:p14="http://schemas.microsoft.com/office/powerpoint/2010/main" val="66439113"/>
      </p:ext>
    </p:extLst>
  </p:cSld>
  <p:clrMapOvr>
    <a:masterClrMapping/>
  </p:clrMapOvr>
  <p:extLst>
    <p:ext uri="{DCECCB84-F9BA-43D5-87BE-67443E8EF086}">
      <p15:sldGuideLst xmlns:p15="http://schemas.microsoft.com/office/powerpoint/2012/main">
        <p15:guide id="1" orient="horz" pos="4201">
          <p15:clr>
            <a:srgbClr val="FBAE40"/>
          </p15:clr>
        </p15:guide>
        <p15:guide id="2" pos="2011" userDrawn="1">
          <p15:clr>
            <a:srgbClr val="FBAE40"/>
          </p15:clr>
        </p15:guide>
        <p15:guide id="5" orient="horz" pos="547"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43" hasCustomPrompt="1"/>
          </p:nvPr>
        </p:nvSpPr>
        <p:spPr>
          <a:xfrm>
            <a:off x="365665" y="128016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pic>
        <p:nvPicPr>
          <p:cNvPr id="13" name="Picture 14">
            <a:extLst>
              <a:ext uri="{FF2B5EF4-FFF2-40B4-BE49-F238E27FC236}">
                <a16:creationId xmlns:a16="http://schemas.microsoft.com/office/drawing/2014/main" id="{D7807941-59B0-4672-AB53-94658B33C7DB}"/>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0" name="Content Placeholder 2">
            <a:extLst>
              <a:ext uri="{FF2B5EF4-FFF2-40B4-BE49-F238E27FC236}">
                <a16:creationId xmlns:a16="http://schemas.microsoft.com/office/drawing/2014/main" id="{F5051358-D396-4CD2-AFCB-33BD8F97AFA6}"/>
              </a:ext>
            </a:extLst>
          </p:cNvPr>
          <p:cNvSpPr>
            <a:spLocks noGrp="1"/>
          </p:cNvSpPr>
          <p:nvPr>
            <p:ph sz="quarter" idx="28" hasCustomPrompt="1"/>
          </p:nvPr>
        </p:nvSpPr>
        <p:spPr>
          <a:xfrm>
            <a:off x="365665" y="1828800"/>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1" name="Text Placeholder 20">
            <a:extLst>
              <a:ext uri="{FF2B5EF4-FFF2-40B4-BE49-F238E27FC236}">
                <a16:creationId xmlns:a16="http://schemas.microsoft.com/office/drawing/2014/main" id="{0FC2113C-3745-CEA5-A1ED-AD9181986785}"/>
              </a:ext>
            </a:extLst>
          </p:cNvPr>
          <p:cNvSpPr>
            <a:spLocks noGrp="1"/>
          </p:cNvSpPr>
          <p:nvPr>
            <p:ph type="body" sz="quarter" idx="38" hasCustomPrompt="1"/>
          </p:nvPr>
        </p:nvSpPr>
        <p:spPr>
          <a:xfrm>
            <a:off x="364325"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2" name="Content Placeholder 2">
            <a:extLst>
              <a:ext uri="{FF2B5EF4-FFF2-40B4-BE49-F238E27FC236}">
                <a16:creationId xmlns:a16="http://schemas.microsoft.com/office/drawing/2014/main" id="{B7D67E25-31D3-343A-3D36-DC64E497071D}"/>
              </a:ext>
            </a:extLst>
          </p:cNvPr>
          <p:cNvSpPr>
            <a:spLocks noGrp="1"/>
          </p:cNvSpPr>
          <p:nvPr>
            <p:ph sz="quarter" idx="42" hasCustomPrompt="1"/>
          </p:nvPr>
        </p:nvSpPr>
        <p:spPr>
          <a:xfrm>
            <a:off x="6338189" y="3653244"/>
            <a:ext cx="5484971" cy="2031276"/>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2E46D5E2-D45E-9BEF-F23B-95E93C46CBDD}"/>
              </a:ext>
            </a:extLst>
          </p:cNvPr>
          <p:cNvSpPr>
            <a:spLocks noGrp="1"/>
          </p:cNvSpPr>
          <p:nvPr>
            <p:ph sz="quarter" idx="33" hasCustomPrompt="1"/>
          </p:nvPr>
        </p:nvSpPr>
        <p:spPr>
          <a:xfrm>
            <a:off x="365665" y="4223906"/>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Text Placeholder 3">
            <a:extLst>
              <a:ext uri="{FF2B5EF4-FFF2-40B4-BE49-F238E27FC236}">
                <a16:creationId xmlns:a16="http://schemas.microsoft.com/office/drawing/2014/main" id="{A5949388-3A32-EF07-2409-7C00B8177C86}"/>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8" name="Text Placeholder 3">
            <a:extLst>
              <a:ext uri="{FF2B5EF4-FFF2-40B4-BE49-F238E27FC236}">
                <a16:creationId xmlns:a16="http://schemas.microsoft.com/office/drawing/2014/main" id="{5C9DACDA-485E-9379-8658-0D050EB950D4}"/>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1" name="Footer Placeholder 6">
            <a:extLst>
              <a:ext uri="{FF2B5EF4-FFF2-40B4-BE49-F238E27FC236}">
                <a16:creationId xmlns:a16="http://schemas.microsoft.com/office/drawing/2014/main" id="{418DB8F7-61E4-C9B9-68C8-0F5272206AD0}"/>
              </a:ext>
            </a:extLst>
          </p:cNvPr>
          <p:cNvSpPr>
            <a:spLocks noGrp="1"/>
          </p:cNvSpPr>
          <p:nvPr>
            <p:ph type="ftr" sz="quarter" idx="34"/>
          </p:nvPr>
        </p:nvSpPr>
        <p:spPr>
          <a:xfrm>
            <a:off x="363972" y="6185095"/>
            <a:ext cx="11373416" cy="365592"/>
          </a:xfrm>
        </p:spPr>
        <p:txBody>
          <a:bodyPr/>
          <a:lstStyle/>
          <a:p>
            <a:r>
              <a:rPr lang="en-US" dirty="0"/>
              <a:t>Footer</a:t>
            </a:r>
          </a:p>
        </p:txBody>
      </p:sp>
      <p:sp>
        <p:nvSpPr>
          <p:cNvPr id="2" name="Slide Number Placeholder 1">
            <a:extLst>
              <a:ext uri="{FF2B5EF4-FFF2-40B4-BE49-F238E27FC236}">
                <a16:creationId xmlns:a16="http://schemas.microsoft.com/office/drawing/2014/main" id="{5B5169B7-83D8-3535-00B8-37556D7EB246}"/>
              </a:ext>
            </a:extLst>
          </p:cNvPr>
          <p:cNvSpPr>
            <a:spLocks noGrp="1"/>
          </p:cNvSpPr>
          <p:nvPr>
            <p:ph type="sldNum" sz="quarter" idx="4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6698931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with subhead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F3F1877-7C84-4DC5-A426-55D20D0FC0C5}"/>
              </a:ext>
            </a:extLst>
          </p:cNvPr>
          <p:cNvSpPr>
            <a:spLocks noGrp="1"/>
          </p:cNvSpPr>
          <p:nvPr>
            <p:ph type="ftr" sz="quarter" idx="34"/>
          </p:nvPr>
        </p:nvSpPr>
        <p:spPr/>
        <p:txBody>
          <a:bodyPr/>
          <a:lstStyle/>
          <a:p>
            <a:r>
              <a:rPr lang="en-US" dirty="0"/>
              <a:t>Footer</a:t>
            </a:r>
          </a:p>
        </p:txBody>
      </p:sp>
      <p:sp>
        <p:nvSpPr>
          <p:cNvPr id="14" name="Text Placeholder 3">
            <a:extLst>
              <a:ext uri="{FF2B5EF4-FFF2-40B4-BE49-F238E27FC236}">
                <a16:creationId xmlns:a16="http://schemas.microsoft.com/office/drawing/2014/main" id="{532FC2B2-3E46-0D8E-EECB-A726DAE59BDC}"/>
              </a:ext>
            </a:extLst>
          </p:cNvPr>
          <p:cNvSpPr>
            <a:spLocks noGrp="1"/>
          </p:cNvSpPr>
          <p:nvPr>
            <p:ph type="body" sz="quarter" idx="17" hasCustomPrompt="1"/>
          </p:nvPr>
        </p:nvSpPr>
        <p:spPr>
          <a:xfrm>
            <a:off x="363972"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5" name="Content Placeholder 2">
            <a:extLst>
              <a:ext uri="{FF2B5EF4-FFF2-40B4-BE49-F238E27FC236}">
                <a16:creationId xmlns:a16="http://schemas.microsoft.com/office/drawing/2014/main" id="{6BB455A6-E4BF-D214-D138-7D67605B9C4B}"/>
              </a:ext>
            </a:extLst>
          </p:cNvPr>
          <p:cNvSpPr>
            <a:spLocks noGrp="1"/>
          </p:cNvSpPr>
          <p:nvPr>
            <p:ph sz="quarter" idx="36" hasCustomPrompt="1"/>
          </p:nvPr>
        </p:nvSpPr>
        <p:spPr>
          <a:xfrm>
            <a:off x="365665" y="1280160"/>
            <a:ext cx="11457496" cy="137160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563" indent="-182563">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20">
            <a:extLst>
              <a:ext uri="{FF2B5EF4-FFF2-40B4-BE49-F238E27FC236}">
                <a16:creationId xmlns:a16="http://schemas.microsoft.com/office/drawing/2014/main" id="{95819C5C-7A9F-3961-9C04-9CE5DFF4B5EF}"/>
              </a:ext>
            </a:extLst>
          </p:cNvPr>
          <p:cNvSpPr>
            <a:spLocks noGrp="1"/>
          </p:cNvSpPr>
          <p:nvPr>
            <p:ph type="body" sz="quarter" idx="10" hasCustomPrompt="1"/>
          </p:nvPr>
        </p:nvSpPr>
        <p:spPr>
          <a:xfrm>
            <a:off x="365665" y="21037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7" name="Content Placeholder 2">
            <a:extLst>
              <a:ext uri="{FF2B5EF4-FFF2-40B4-BE49-F238E27FC236}">
                <a16:creationId xmlns:a16="http://schemas.microsoft.com/office/drawing/2014/main" id="{A59BDC0F-C37B-5434-E577-11808174F43B}"/>
              </a:ext>
            </a:extLst>
          </p:cNvPr>
          <p:cNvSpPr>
            <a:spLocks noGrp="1"/>
          </p:cNvSpPr>
          <p:nvPr>
            <p:ph sz="quarter" idx="37" hasCustomPrompt="1"/>
          </p:nvPr>
        </p:nvSpPr>
        <p:spPr>
          <a:xfrm>
            <a:off x="365665" y="2652401"/>
            <a:ext cx="5484971" cy="3105835"/>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Text Placeholder 20">
            <a:extLst>
              <a:ext uri="{FF2B5EF4-FFF2-40B4-BE49-F238E27FC236}">
                <a16:creationId xmlns:a16="http://schemas.microsoft.com/office/drawing/2014/main" id="{8962CA08-4E1F-C46C-2AA6-64EE71744F6D}"/>
              </a:ext>
            </a:extLst>
          </p:cNvPr>
          <p:cNvSpPr>
            <a:spLocks noGrp="1"/>
          </p:cNvSpPr>
          <p:nvPr>
            <p:ph type="body" sz="quarter" idx="38" hasCustomPrompt="1"/>
          </p:nvPr>
        </p:nvSpPr>
        <p:spPr>
          <a:xfrm>
            <a:off x="6339529" y="21037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9" name="Content Placeholder 2">
            <a:extLst>
              <a:ext uri="{FF2B5EF4-FFF2-40B4-BE49-F238E27FC236}">
                <a16:creationId xmlns:a16="http://schemas.microsoft.com/office/drawing/2014/main" id="{A4F42851-C90B-9C66-7F34-43C53504D413}"/>
              </a:ext>
            </a:extLst>
          </p:cNvPr>
          <p:cNvSpPr>
            <a:spLocks noGrp="1"/>
          </p:cNvSpPr>
          <p:nvPr>
            <p:ph sz="quarter" idx="39" hasCustomPrompt="1"/>
          </p:nvPr>
        </p:nvSpPr>
        <p:spPr>
          <a:xfrm>
            <a:off x="6338189" y="2654389"/>
            <a:ext cx="5484971" cy="3103846"/>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0" name="Picture 14">
            <a:extLst>
              <a:ext uri="{FF2B5EF4-FFF2-40B4-BE49-F238E27FC236}">
                <a16:creationId xmlns:a16="http://schemas.microsoft.com/office/drawing/2014/main" id="{4AA7A2E0-4931-4C74-363C-888AB9A8D0E3}"/>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2" name="Text Placeholder 3">
            <a:extLst>
              <a:ext uri="{FF2B5EF4-FFF2-40B4-BE49-F238E27FC236}">
                <a16:creationId xmlns:a16="http://schemas.microsoft.com/office/drawing/2014/main" id="{C46B602C-9E18-FC00-2EBF-61AC76E7A830}"/>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530C67ED-F4FA-1BAF-6244-36D9B9D54E67}"/>
              </a:ext>
            </a:extLst>
          </p:cNvPr>
          <p:cNvSpPr>
            <a:spLocks noGrp="1"/>
          </p:cNvSpPr>
          <p:nvPr>
            <p:ph type="sldNum" sz="quarter" idx="4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41993224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Four Char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E389810-3A76-4B0A-A44A-F1587F60970C}"/>
              </a:ext>
            </a:extLst>
          </p:cNvPr>
          <p:cNvSpPr>
            <a:spLocks noGrp="1"/>
          </p:cNvSpPr>
          <p:nvPr>
            <p:ph type="ftr" sz="quarter" idx="37"/>
          </p:nvPr>
        </p:nvSpPr>
        <p:spPr/>
        <p:txBody>
          <a:bodyPr/>
          <a:lstStyle/>
          <a:p>
            <a:r>
              <a:rPr lang="en-US" dirty="0"/>
              <a:t>Footer</a:t>
            </a:r>
          </a:p>
        </p:txBody>
      </p:sp>
      <p:sp>
        <p:nvSpPr>
          <p:cNvPr id="16" name="Text Placeholder 3">
            <a:extLst>
              <a:ext uri="{FF2B5EF4-FFF2-40B4-BE49-F238E27FC236}">
                <a16:creationId xmlns:a16="http://schemas.microsoft.com/office/drawing/2014/main" id="{472F2805-3547-F1DB-5D74-4FCD8667DAFC}"/>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7" name="Text Placeholder 20">
            <a:extLst>
              <a:ext uri="{FF2B5EF4-FFF2-40B4-BE49-F238E27FC236}">
                <a16:creationId xmlns:a16="http://schemas.microsoft.com/office/drawing/2014/main" id="{46F83AE8-4845-8109-7E5B-C1A2140B1E10}"/>
              </a:ext>
            </a:extLst>
          </p:cNvPr>
          <p:cNvSpPr>
            <a:spLocks noGrp="1"/>
          </p:cNvSpPr>
          <p:nvPr>
            <p:ph type="body" sz="quarter" idx="40" hasCustomPrompt="1"/>
          </p:nvPr>
        </p:nvSpPr>
        <p:spPr>
          <a:xfrm>
            <a:off x="6338189"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8" name="Text Placeholder 20">
            <a:extLst>
              <a:ext uri="{FF2B5EF4-FFF2-40B4-BE49-F238E27FC236}">
                <a16:creationId xmlns:a16="http://schemas.microsoft.com/office/drawing/2014/main" id="{C1053439-39AA-CEC4-F2DC-F700DDA51880}"/>
              </a:ext>
            </a:extLst>
          </p:cNvPr>
          <p:cNvSpPr>
            <a:spLocks noGrp="1"/>
          </p:cNvSpPr>
          <p:nvPr>
            <p:ph type="body" sz="quarter" idx="39"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9" name="Text Placeholder 20">
            <a:extLst>
              <a:ext uri="{FF2B5EF4-FFF2-40B4-BE49-F238E27FC236}">
                <a16:creationId xmlns:a16="http://schemas.microsoft.com/office/drawing/2014/main" id="{22A5407C-4316-E1B7-D087-5C9F82878322}"/>
              </a:ext>
            </a:extLst>
          </p:cNvPr>
          <p:cNvSpPr>
            <a:spLocks noGrp="1"/>
          </p:cNvSpPr>
          <p:nvPr>
            <p:ph type="body" sz="quarter" idx="41" hasCustomPrompt="1"/>
          </p:nvPr>
        </p:nvSpPr>
        <p:spPr>
          <a:xfrm>
            <a:off x="364325" y="3653244"/>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Text Placeholder 20">
            <a:extLst>
              <a:ext uri="{FF2B5EF4-FFF2-40B4-BE49-F238E27FC236}">
                <a16:creationId xmlns:a16="http://schemas.microsoft.com/office/drawing/2014/main" id="{BE5F3175-1820-8B18-DD65-FD1F0BEAE85E}"/>
              </a:ext>
            </a:extLst>
          </p:cNvPr>
          <p:cNvSpPr>
            <a:spLocks noGrp="1"/>
          </p:cNvSpPr>
          <p:nvPr>
            <p:ph type="body" sz="quarter" idx="10" hasCustomPrompt="1"/>
          </p:nvPr>
        </p:nvSpPr>
        <p:spPr>
          <a:xfrm>
            <a:off x="365665"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1" name="Content Placeholder 2">
            <a:extLst>
              <a:ext uri="{FF2B5EF4-FFF2-40B4-BE49-F238E27FC236}">
                <a16:creationId xmlns:a16="http://schemas.microsoft.com/office/drawing/2014/main" id="{7261AE56-D1C4-00BB-2DC2-00B76AD72772}"/>
              </a:ext>
            </a:extLst>
          </p:cNvPr>
          <p:cNvSpPr>
            <a:spLocks noGrp="1"/>
          </p:cNvSpPr>
          <p:nvPr>
            <p:ph sz="quarter" idx="42" hasCustomPrompt="1"/>
          </p:nvPr>
        </p:nvSpPr>
        <p:spPr>
          <a:xfrm>
            <a:off x="6338189" y="422148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3B1591C6-F7F3-7DB4-786C-D7963FED1E23}"/>
              </a:ext>
            </a:extLst>
          </p:cNvPr>
          <p:cNvSpPr>
            <a:spLocks noGrp="1"/>
          </p:cNvSpPr>
          <p:nvPr>
            <p:ph sz="quarter" idx="43" hasCustomPrompt="1"/>
          </p:nvPr>
        </p:nvSpPr>
        <p:spPr>
          <a:xfrm>
            <a:off x="6338189" y="182880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Content Placeholder 2">
            <a:extLst>
              <a:ext uri="{FF2B5EF4-FFF2-40B4-BE49-F238E27FC236}">
                <a16:creationId xmlns:a16="http://schemas.microsoft.com/office/drawing/2014/main" id="{D10FFD69-0998-B623-5ED9-334F29416D9C}"/>
              </a:ext>
            </a:extLst>
          </p:cNvPr>
          <p:cNvSpPr>
            <a:spLocks noGrp="1"/>
          </p:cNvSpPr>
          <p:nvPr>
            <p:ph sz="quarter" idx="33" hasCustomPrompt="1"/>
          </p:nvPr>
        </p:nvSpPr>
        <p:spPr>
          <a:xfrm>
            <a:off x="365665" y="4223906"/>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Content Placeholder 2">
            <a:extLst>
              <a:ext uri="{FF2B5EF4-FFF2-40B4-BE49-F238E27FC236}">
                <a16:creationId xmlns:a16="http://schemas.microsoft.com/office/drawing/2014/main" id="{74EBB2B4-A076-18DA-13CB-6F8483F2EA64}"/>
              </a:ext>
            </a:extLst>
          </p:cNvPr>
          <p:cNvSpPr>
            <a:spLocks noGrp="1"/>
          </p:cNvSpPr>
          <p:nvPr>
            <p:ph sz="quarter" idx="30" hasCustomPrompt="1"/>
          </p:nvPr>
        </p:nvSpPr>
        <p:spPr>
          <a:xfrm>
            <a:off x="365665" y="1828800"/>
            <a:ext cx="5484971" cy="146304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5" name="Picture 14">
            <a:extLst>
              <a:ext uri="{FF2B5EF4-FFF2-40B4-BE49-F238E27FC236}">
                <a16:creationId xmlns:a16="http://schemas.microsoft.com/office/drawing/2014/main" id="{977C998C-6217-57F2-099B-3C1306874A55}"/>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5" name="Text Placeholder 3">
            <a:extLst>
              <a:ext uri="{FF2B5EF4-FFF2-40B4-BE49-F238E27FC236}">
                <a16:creationId xmlns:a16="http://schemas.microsoft.com/office/drawing/2014/main" id="{6EDDABB4-4C16-9135-06CA-F73D1079EDAE}"/>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2A39D7D3-5D1E-2D70-599D-55DEE2C9EE02}"/>
              </a:ext>
            </a:extLst>
          </p:cNvPr>
          <p:cNvSpPr>
            <a:spLocks noGrp="1"/>
          </p:cNvSpPr>
          <p:nvPr>
            <p:ph type="sldNum" sz="quarter" idx="4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7672785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with subhead - horiz">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72D79D-17EF-475F-893A-6F5BCD70EB59}"/>
              </a:ext>
            </a:extLst>
          </p:cNvPr>
          <p:cNvSpPr>
            <a:spLocks noGrp="1"/>
          </p:cNvSpPr>
          <p:nvPr>
            <p:ph type="ftr" sz="quarter" idx="29"/>
          </p:nvPr>
        </p:nvSpPr>
        <p:spPr/>
        <p:txBody>
          <a:bodyPr/>
          <a:lstStyle/>
          <a:p>
            <a:r>
              <a:rPr lang="en-US" dirty="0"/>
              <a:t>Footer</a:t>
            </a:r>
          </a:p>
        </p:txBody>
      </p:sp>
      <p:sp>
        <p:nvSpPr>
          <p:cNvPr id="15" name="Text Placeholder 3">
            <a:extLst>
              <a:ext uri="{FF2B5EF4-FFF2-40B4-BE49-F238E27FC236}">
                <a16:creationId xmlns:a16="http://schemas.microsoft.com/office/drawing/2014/main" id="{FD7E8817-85BD-D06A-C70A-679A7B29DE8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6" name="Content Placeholder 2">
            <a:extLst>
              <a:ext uri="{FF2B5EF4-FFF2-40B4-BE49-F238E27FC236}">
                <a16:creationId xmlns:a16="http://schemas.microsoft.com/office/drawing/2014/main" id="{E62C7B1F-2265-C4D6-CDD1-278507A790F4}"/>
              </a:ext>
            </a:extLst>
          </p:cNvPr>
          <p:cNvSpPr>
            <a:spLocks noGrp="1"/>
          </p:cNvSpPr>
          <p:nvPr>
            <p:ph sz="quarter" idx="36" hasCustomPrompt="1"/>
          </p:nvPr>
        </p:nvSpPr>
        <p:spPr>
          <a:xfrm>
            <a:off x="365665" y="1280160"/>
            <a:ext cx="11457496" cy="21031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20">
            <a:extLst>
              <a:ext uri="{FF2B5EF4-FFF2-40B4-BE49-F238E27FC236}">
                <a16:creationId xmlns:a16="http://schemas.microsoft.com/office/drawing/2014/main" id="{1E009AA2-9237-9CCD-937C-F04F520CE07C}"/>
              </a:ext>
            </a:extLst>
          </p:cNvPr>
          <p:cNvSpPr>
            <a:spLocks noGrp="1"/>
          </p:cNvSpPr>
          <p:nvPr>
            <p:ph type="body" sz="quarter" idx="43" hasCustomPrompt="1"/>
          </p:nvPr>
        </p:nvSpPr>
        <p:spPr>
          <a:xfrm>
            <a:off x="365665" y="1798284"/>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Content Placeholder 2">
            <a:extLst>
              <a:ext uri="{FF2B5EF4-FFF2-40B4-BE49-F238E27FC236}">
                <a16:creationId xmlns:a16="http://schemas.microsoft.com/office/drawing/2014/main" id="{1507884F-4FFF-8104-CDB2-91473CC5ABA5}"/>
              </a:ext>
            </a:extLst>
          </p:cNvPr>
          <p:cNvSpPr>
            <a:spLocks noGrp="1"/>
          </p:cNvSpPr>
          <p:nvPr>
            <p:ph sz="quarter" idx="28" hasCustomPrompt="1"/>
          </p:nvPr>
        </p:nvSpPr>
        <p:spPr>
          <a:xfrm>
            <a:off x="365665" y="2346924"/>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Text Placeholder 20">
            <a:extLst>
              <a:ext uri="{FF2B5EF4-FFF2-40B4-BE49-F238E27FC236}">
                <a16:creationId xmlns:a16="http://schemas.microsoft.com/office/drawing/2014/main" id="{B6906396-8E5A-3741-0515-A914BAF3A96C}"/>
              </a:ext>
            </a:extLst>
          </p:cNvPr>
          <p:cNvSpPr>
            <a:spLocks noGrp="1"/>
          </p:cNvSpPr>
          <p:nvPr>
            <p:ph type="body" sz="quarter" idx="44" hasCustomPrompt="1"/>
          </p:nvPr>
        </p:nvSpPr>
        <p:spPr>
          <a:xfrm>
            <a:off x="359414" y="365760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0" name="Content Placeholder 2">
            <a:extLst>
              <a:ext uri="{FF2B5EF4-FFF2-40B4-BE49-F238E27FC236}">
                <a16:creationId xmlns:a16="http://schemas.microsoft.com/office/drawing/2014/main" id="{9D1A1FFF-EF32-E525-C6DF-A81C79F4DC0E}"/>
              </a:ext>
            </a:extLst>
          </p:cNvPr>
          <p:cNvSpPr>
            <a:spLocks noGrp="1"/>
          </p:cNvSpPr>
          <p:nvPr>
            <p:ph sz="quarter" idx="45" hasCustomPrompt="1"/>
          </p:nvPr>
        </p:nvSpPr>
        <p:spPr>
          <a:xfrm>
            <a:off x="365665" y="4224528"/>
            <a:ext cx="11457496" cy="164592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21" name="Picture 14">
            <a:extLst>
              <a:ext uri="{FF2B5EF4-FFF2-40B4-BE49-F238E27FC236}">
                <a16:creationId xmlns:a16="http://schemas.microsoft.com/office/drawing/2014/main" id="{578D877D-1056-A7F7-D19B-F98536C89D6C}"/>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2" name="Text Placeholder 3">
            <a:extLst>
              <a:ext uri="{FF2B5EF4-FFF2-40B4-BE49-F238E27FC236}">
                <a16:creationId xmlns:a16="http://schemas.microsoft.com/office/drawing/2014/main" id="{370BD8A2-670D-AD01-6190-305FD3D15D61}"/>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3" name="Slide Number Placeholder 2">
            <a:extLst>
              <a:ext uri="{FF2B5EF4-FFF2-40B4-BE49-F238E27FC236}">
                <a16:creationId xmlns:a16="http://schemas.microsoft.com/office/drawing/2014/main" id="{87B3A3DC-6E94-49C5-A6CB-CC6BEFDE9112}"/>
              </a:ext>
            </a:extLst>
          </p:cNvPr>
          <p:cNvSpPr>
            <a:spLocks noGrp="1"/>
          </p:cNvSpPr>
          <p:nvPr>
            <p:ph type="sldNum" sz="quarter" idx="46"/>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934252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One chart + one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3EB20C3-7DD9-43D0-A3CF-F888B146ADFB}"/>
              </a:ext>
            </a:extLst>
          </p:cNvPr>
          <p:cNvSpPr>
            <a:spLocks noGrp="1"/>
          </p:cNvSpPr>
          <p:nvPr>
            <p:ph type="ftr" sz="quarter" idx="34"/>
          </p:nvPr>
        </p:nvSpPr>
        <p:spPr/>
        <p:txBody>
          <a:bodyPr/>
          <a:lstStyle/>
          <a:p>
            <a:r>
              <a:rPr lang="en-US" dirty="0"/>
              <a:t>Footer</a:t>
            </a:r>
          </a:p>
        </p:txBody>
      </p:sp>
      <p:sp>
        <p:nvSpPr>
          <p:cNvPr id="14" name="Text Placeholder 3">
            <a:extLst>
              <a:ext uri="{FF2B5EF4-FFF2-40B4-BE49-F238E27FC236}">
                <a16:creationId xmlns:a16="http://schemas.microsoft.com/office/drawing/2014/main" id="{D2426135-69BD-275C-8BCC-80A6F8FF4567}"/>
              </a:ext>
            </a:extLst>
          </p:cNvPr>
          <p:cNvSpPr>
            <a:spLocks noGrp="1"/>
          </p:cNvSpPr>
          <p:nvPr>
            <p:ph type="body" sz="quarter" idx="17" hasCustomPrompt="1"/>
          </p:nvPr>
        </p:nvSpPr>
        <p:spPr>
          <a:xfrm>
            <a:off x="363972" y="88084"/>
            <a:ext cx="8532178"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5" name="Picture 14">
            <a:extLst>
              <a:ext uri="{FF2B5EF4-FFF2-40B4-BE49-F238E27FC236}">
                <a16:creationId xmlns:a16="http://schemas.microsoft.com/office/drawing/2014/main" id="{8DBF8747-9B16-652E-D71F-B678E3C1FEFC}"/>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6" name="Text Placeholder 20">
            <a:extLst>
              <a:ext uri="{FF2B5EF4-FFF2-40B4-BE49-F238E27FC236}">
                <a16:creationId xmlns:a16="http://schemas.microsoft.com/office/drawing/2014/main" id="{9456DFB2-31A5-E7BE-0A74-FA697FD7E7AB}"/>
              </a:ext>
            </a:extLst>
          </p:cNvPr>
          <p:cNvSpPr>
            <a:spLocks noGrp="1"/>
          </p:cNvSpPr>
          <p:nvPr>
            <p:ph type="body" sz="quarter" idx="10" hasCustomPrompt="1"/>
          </p:nvPr>
        </p:nvSpPr>
        <p:spPr>
          <a:xfrm>
            <a:off x="6339529" y="1280159"/>
            <a:ext cx="5484971"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7" name="Content Placeholder 2">
            <a:extLst>
              <a:ext uri="{FF2B5EF4-FFF2-40B4-BE49-F238E27FC236}">
                <a16:creationId xmlns:a16="http://schemas.microsoft.com/office/drawing/2014/main" id="{6508938D-C7F2-ED6A-9BE6-E3C3D51034CE}"/>
              </a:ext>
            </a:extLst>
          </p:cNvPr>
          <p:cNvSpPr>
            <a:spLocks noGrp="1"/>
          </p:cNvSpPr>
          <p:nvPr>
            <p:ph sz="quarter" idx="36" hasCustomPrompt="1"/>
          </p:nvPr>
        </p:nvSpPr>
        <p:spPr>
          <a:xfrm>
            <a:off x="6338189" y="1830789"/>
            <a:ext cx="5484971" cy="384048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a:extLst>
              <a:ext uri="{FF2B5EF4-FFF2-40B4-BE49-F238E27FC236}">
                <a16:creationId xmlns:a16="http://schemas.microsoft.com/office/drawing/2014/main" id="{E2758483-1C58-4BEB-E130-228089AED66C}"/>
              </a:ext>
            </a:extLst>
          </p:cNvPr>
          <p:cNvSpPr>
            <a:spLocks noGrp="1"/>
          </p:cNvSpPr>
          <p:nvPr>
            <p:ph sz="quarter" idx="27" hasCustomPrompt="1"/>
          </p:nvPr>
        </p:nvSpPr>
        <p:spPr>
          <a:xfrm>
            <a:off x="365665" y="1280160"/>
            <a:ext cx="5484971" cy="4389120"/>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a:extLst>
              <a:ext uri="{FF2B5EF4-FFF2-40B4-BE49-F238E27FC236}">
                <a16:creationId xmlns:a16="http://schemas.microsoft.com/office/drawing/2014/main" id="{2D3B6664-2F35-73F0-B9A3-6699732C95F2}"/>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
        <p:nvSpPr>
          <p:cNvPr id="2" name="Slide Number Placeholder 1">
            <a:extLst>
              <a:ext uri="{FF2B5EF4-FFF2-40B4-BE49-F238E27FC236}">
                <a16:creationId xmlns:a16="http://schemas.microsoft.com/office/drawing/2014/main" id="{E7485466-4575-42F2-7AB3-3DBEB458D41C}"/>
              </a:ext>
            </a:extLst>
          </p:cNvPr>
          <p:cNvSpPr>
            <a:spLocks noGrp="1"/>
          </p:cNvSpPr>
          <p:nvPr>
            <p:ph type="sldNum" sz="quarter" idx="37"/>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6848775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9 BIO LAYOUT">
    <p:spTree>
      <p:nvGrpSpPr>
        <p:cNvPr id="1" name=""/>
        <p:cNvGrpSpPr/>
        <p:nvPr/>
      </p:nvGrpSpPr>
      <p:grpSpPr>
        <a:xfrm>
          <a:off x="0" y="0"/>
          <a:ext cx="0" cy="0"/>
          <a:chOff x="0" y="0"/>
          <a:chExt cx="0" cy="0"/>
        </a:xfrm>
      </p:grpSpPr>
      <p:sp>
        <p:nvSpPr>
          <p:cNvPr id="3" name="Content Placeholder 2"/>
          <p:cNvSpPr>
            <a:spLocks noGrp="1"/>
          </p:cNvSpPr>
          <p:nvPr>
            <p:ph sz="quarter" idx="27" hasCustomPrompt="1"/>
          </p:nvPr>
        </p:nvSpPr>
        <p:spPr>
          <a:xfrm>
            <a:off x="1594578" y="250516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Picture Placeholder 7">
            <a:extLst>
              <a:ext uri="{FF2B5EF4-FFF2-40B4-BE49-F238E27FC236}">
                <a16:creationId xmlns:a16="http://schemas.microsoft.com/office/drawing/2014/main" id="{B2B245DC-695B-4C1D-A22B-E773E662728F}"/>
              </a:ext>
            </a:extLst>
          </p:cNvPr>
          <p:cNvSpPr>
            <a:spLocks noGrp="1"/>
          </p:cNvSpPr>
          <p:nvPr>
            <p:ph type="pic" sz="quarter" idx="29" hasCustomPrompt="1"/>
          </p:nvPr>
        </p:nvSpPr>
        <p:spPr>
          <a:xfrm>
            <a:off x="380389" y="2479165"/>
            <a:ext cx="1096994" cy="822960"/>
          </a:xfrm>
          <a:prstGeom prst="ellipse">
            <a:avLst/>
          </a:prstGeom>
        </p:spPr>
        <p:txBody>
          <a:bodyPr/>
          <a:lstStyle>
            <a:lvl1pPr marL="0" indent="0">
              <a:buNone/>
              <a:defRPr sz="1400"/>
            </a:lvl1pPr>
          </a:lstStyle>
          <a:p>
            <a:r>
              <a:rPr lang="en-US" dirty="0"/>
              <a:t>a</a:t>
            </a:r>
          </a:p>
        </p:txBody>
      </p:sp>
      <p:sp>
        <p:nvSpPr>
          <p:cNvPr id="9" name="Picture Placeholder 7">
            <a:extLst>
              <a:ext uri="{FF2B5EF4-FFF2-40B4-BE49-F238E27FC236}">
                <a16:creationId xmlns:a16="http://schemas.microsoft.com/office/drawing/2014/main" id="{7935782E-A213-4A80-B384-D85842FDF162}"/>
              </a:ext>
            </a:extLst>
          </p:cNvPr>
          <p:cNvSpPr>
            <a:spLocks noGrp="1"/>
          </p:cNvSpPr>
          <p:nvPr>
            <p:ph type="pic" sz="quarter" idx="30" hasCustomPrompt="1"/>
          </p:nvPr>
        </p:nvSpPr>
        <p:spPr>
          <a:xfrm>
            <a:off x="4272227" y="2479165"/>
            <a:ext cx="1096994" cy="822960"/>
          </a:xfrm>
          <a:prstGeom prst="ellipse">
            <a:avLst/>
          </a:prstGeom>
        </p:spPr>
        <p:txBody>
          <a:bodyPr/>
          <a:lstStyle>
            <a:lvl1pPr marL="0" indent="0">
              <a:buNone/>
              <a:defRPr sz="1400"/>
            </a:lvl1pPr>
          </a:lstStyle>
          <a:p>
            <a:r>
              <a:rPr lang="en-US" dirty="0"/>
              <a:t>a</a:t>
            </a:r>
          </a:p>
        </p:txBody>
      </p:sp>
      <p:sp>
        <p:nvSpPr>
          <p:cNvPr id="10" name="Content Placeholder 2">
            <a:extLst>
              <a:ext uri="{FF2B5EF4-FFF2-40B4-BE49-F238E27FC236}">
                <a16:creationId xmlns:a16="http://schemas.microsoft.com/office/drawing/2014/main" id="{E98FE412-65B7-4737-9380-27C19BD91487}"/>
              </a:ext>
            </a:extLst>
          </p:cNvPr>
          <p:cNvSpPr>
            <a:spLocks noGrp="1"/>
          </p:cNvSpPr>
          <p:nvPr>
            <p:ph sz="quarter" idx="31" hasCustomPrompt="1"/>
          </p:nvPr>
        </p:nvSpPr>
        <p:spPr>
          <a:xfrm>
            <a:off x="5467809" y="250516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5C3B3BCA-7BEA-4499-AD01-A771F39EF7AE}"/>
              </a:ext>
            </a:extLst>
          </p:cNvPr>
          <p:cNvSpPr>
            <a:spLocks noGrp="1"/>
          </p:cNvSpPr>
          <p:nvPr>
            <p:ph sz="quarter" idx="32" hasCustomPrompt="1"/>
          </p:nvPr>
        </p:nvSpPr>
        <p:spPr>
          <a:xfrm>
            <a:off x="9340892" y="250516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Picture Placeholder 7">
            <a:extLst>
              <a:ext uri="{FF2B5EF4-FFF2-40B4-BE49-F238E27FC236}">
                <a16:creationId xmlns:a16="http://schemas.microsoft.com/office/drawing/2014/main" id="{46C0C746-0571-4645-85BF-53EB8C1F78B6}"/>
              </a:ext>
            </a:extLst>
          </p:cNvPr>
          <p:cNvSpPr>
            <a:spLocks noGrp="1"/>
          </p:cNvSpPr>
          <p:nvPr>
            <p:ph type="pic" sz="quarter" idx="33" hasCustomPrompt="1"/>
          </p:nvPr>
        </p:nvSpPr>
        <p:spPr>
          <a:xfrm>
            <a:off x="8104462" y="2479165"/>
            <a:ext cx="1096994" cy="822960"/>
          </a:xfrm>
          <a:prstGeom prst="ellipse">
            <a:avLst/>
          </a:prstGeom>
        </p:spPr>
        <p:txBody>
          <a:bodyPr/>
          <a:lstStyle>
            <a:lvl1pPr marL="0" indent="0">
              <a:buNone/>
              <a:defRPr sz="1400"/>
            </a:lvl1pPr>
          </a:lstStyle>
          <a:p>
            <a:r>
              <a:rPr lang="en-US" dirty="0"/>
              <a:t>a</a:t>
            </a:r>
          </a:p>
        </p:txBody>
      </p:sp>
      <p:sp>
        <p:nvSpPr>
          <p:cNvPr id="13" name="Content Placeholder 2">
            <a:extLst>
              <a:ext uri="{FF2B5EF4-FFF2-40B4-BE49-F238E27FC236}">
                <a16:creationId xmlns:a16="http://schemas.microsoft.com/office/drawing/2014/main" id="{27E1F65E-E68E-40B7-8241-5C09B877C4DB}"/>
              </a:ext>
            </a:extLst>
          </p:cNvPr>
          <p:cNvSpPr>
            <a:spLocks noGrp="1"/>
          </p:cNvSpPr>
          <p:nvPr>
            <p:ph sz="quarter" idx="34" hasCustomPrompt="1"/>
          </p:nvPr>
        </p:nvSpPr>
        <p:spPr>
          <a:xfrm>
            <a:off x="1594578" y="3466069"/>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4" name="Picture Placeholder 7">
            <a:extLst>
              <a:ext uri="{FF2B5EF4-FFF2-40B4-BE49-F238E27FC236}">
                <a16:creationId xmlns:a16="http://schemas.microsoft.com/office/drawing/2014/main" id="{7A6F3A96-B7B7-4EE6-ACC8-585D1B679D52}"/>
              </a:ext>
            </a:extLst>
          </p:cNvPr>
          <p:cNvSpPr>
            <a:spLocks noGrp="1"/>
          </p:cNvSpPr>
          <p:nvPr>
            <p:ph type="pic" sz="quarter" idx="35" hasCustomPrompt="1"/>
          </p:nvPr>
        </p:nvSpPr>
        <p:spPr>
          <a:xfrm>
            <a:off x="380389" y="3440069"/>
            <a:ext cx="1096994" cy="822960"/>
          </a:xfrm>
          <a:prstGeom prst="ellipse">
            <a:avLst/>
          </a:prstGeom>
        </p:spPr>
        <p:txBody>
          <a:bodyPr/>
          <a:lstStyle>
            <a:lvl1pPr marL="0" indent="0">
              <a:buNone/>
              <a:defRPr sz="1400"/>
            </a:lvl1pPr>
          </a:lstStyle>
          <a:p>
            <a:r>
              <a:rPr lang="en-US" dirty="0"/>
              <a:t>a</a:t>
            </a:r>
          </a:p>
        </p:txBody>
      </p:sp>
      <p:sp>
        <p:nvSpPr>
          <p:cNvPr id="15" name="Picture Placeholder 7">
            <a:extLst>
              <a:ext uri="{FF2B5EF4-FFF2-40B4-BE49-F238E27FC236}">
                <a16:creationId xmlns:a16="http://schemas.microsoft.com/office/drawing/2014/main" id="{25C7FF64-C06C-4E4E-8F5E-7991A079E40B}"/>
              </a:ext>
            </a:extLst>
          </p:cNvPr>
          <p:cNvSpPr>
            <a:spLocks noGrp="1"/>
          </p:cNvSpPr>
          <p:nvPr>
            <p:ph type="pic" sz="quarter" idx="36" hasCustomPrompt="1"/>
          </p:nvPr>
        </p:nvSpPr>
        <p:spPr>
          <a:xfrm>
            <a:off x="4272227" y="3440069"/>
            <a:ext cx="1096994" cy="822960"/>
          </a:xfrm>
          <a:prstGeom prst="ellipse">
            <a:avLst/>
          </a:prstGeom>
        </p:spPr>
        <p:txBody>
          <a:bodyPr/>
          <a:lstStyle>
            <a:lvl1pPr marL="0" indent="0">
              <a:buNone/>
              <a:defRPr sz="1400"/>
            </a:lvl1pPr>
          </a:lstStyle>
          <a:p>
            <a:r>
              <a:rPr lang="en-US" dirty="0"/>
              <a:t>a</a:t>
            </a:r>
          </a:p>
        </p:txBody>
      </p:sp>
      <p:sp>
        <p:nvSpPr>
          <p:cNvPr id="16" name="Content Placeholder 2">
            <a:extLst>
              <a:ext uri="{FF2B5EF4-FFF2-40B4-BE49-F238E27FC236}">
                <a16:creationId xmlns:a16="http://schemas.microsoft.com/office/drawing/2014/main" id="{84D638E2-F291-4911-9F32-173F8BEF7A23}"/>
              </a:ext>
            </a:extLst>
          </p:cNvPr>
          <p:cNvSpPr>
            <a:spLocks noGrp="1"/>
          </p:cNvSpPr>
          <p:nvPr>
            <p:ph sz="quarter" idx="37" hasCustomPrompt="1"/>
          </p:nvPr>
        </p:nvSpPr>
        <p:spPr>
          <a:xfrm>
            <a:off x="5467809" y="3466069"/>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DD00840E-864D-4AF9-8C0B-4ACE6DE85B5F}"/>
              </a:ext>
            </a:extLst>
          </p:cNvPr>
          <p:cNvSpPr>
            <a:spLocks noGrp="1"/>
          </p:cNvSpPr>
          <p:nvPr>
            <p:ph sz="quarter" idx="38" hasCustomPrompt="1"/>
          </p:nvPr>
        </p:nvSpPr>
        <p:spPr>
          <a:xfrm>
            <a:off x="9340892" y="3466069"/>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Picture Placeholder 7">
            <a:extLst>
              <a:ext uri="{FF2B5EF4-FFF2-40B4-BE49-F238E27FC236}">
                <a16:creationId xmlns:a16="http://schemas.microsoft.com/office/drawing/2014/main" id="{1474E938-EB9D-4E0B-AE12-1B465263067B}"/>
              </a:ext>
            </a:extLst>
          </p:cNvPr>
          <p:cNvSpPr>
            <a:spLocks noGrp="1"/>
          </p:cNvSpPr>
          <p:nvPr>
            <p:ph type="pic" sz="quarter" idx="39" hasCustomPrompt="1"/>
          </p:nvPr>
        </p:nvSpPr>
        <p:spPr>
          <a:xfrm>
            <a:off x="8104462" y="3440069"/>
            <a:ext cx="1096994" cy="822960"/>
          </a:xfrm>
          <a:prstGeom prst="ellipse">
            <a:avLst/>
          </a:prstGeom>
        </p:spPr>
        <p:txBody>
          <a:bodyPr/>
          <a:lstStyle>
            <a:lvl1pPr marL="0" indent="0">
              <a:buNone/>
              <a:defRPr sz="1400"/>
            </a:lvl1pPr>
          </a:lstStyle>
          <a:p>
            <a:r>
              <a:rPr lang="en-US" dirty="0"/>
              <a:t>a</a:t>
            </a:r>
          </a:p>
        </p:txBody>
      </p:sp>
      <p:sp>
        <p:nvSpPr>
          <p:cNvPr id="19" name="Content Placeholder 2">
            <a:extLst>
              <a:ext uri="{FF2B5EF4-FFF2-40B4-BE49-F238E27FC236}">
                <a16:creationId xmlns:a16="http://schemas.microsoft.com/office/drawing/2014/main" id="{29C66928-57FB-45C4-A684-2E368E8E1CB5}"/>
              </a:ext>
            </a:extLst>
          </p:cNvPr>
          <p:cNvSpPr>
            <a:spLocks noGrp="1"/>
          </p:cNvSpPr>
          <p:nvPr>
            <p:ph sz="quarter" idx="40" hasCustomPrompt="1"/>
          </p:nvPr>
        </p:nvSpPr>
        <p:spPr>
          <a:xfrm>
            <a:off x="1594578" y="438192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0" name="Picture Placeholder 7">
            <a:extLst>
              <a:ext uri="{FF2B5EF4-FFF2-40B4-BE49-F238E27FC236}">
                <a16:creationId xmlns:a16="http://schemas.microsoft.com/office/drawing/2014/main" id="{15165D17-9CC9-4239-9EF4-D12F4124DA5E}"/>
              </a:ext>
            </a:extLst>
          </p:cNvPr>
          <p:cNvSpPr>
            <a:spLocks noGrp="1"/>
          </p:cNvSpPr>
          <p:nvPr>
            <p:ph type="pic" sz="quarter" idx="41" hasCustomPrompt="1"/>
          </p:nvPr>
        </p:nvSpPr>
        <p:spPr>
          <a:xfrm>
            <a:off x="380389" y="4355925"/>
            <a:ext cx="1096994" cy="822960"/>
          </a:xfrm>
          <a:prstGeom prst="ellipse">
            <a:avLst/>
          </a:prstGeom>
        </p:spPr>
        <p:txBody>
          <a:bodyPr/>
          <a:lstStyle>
            <a:lvl1pPr marL="0" indent="0">
              <a:buNone/>
              <a:defRPr sz="1400"/>
            </a:lvl1pPr>
          </a:lstStyle>
          <a:p>
            <a:r>
              <a:rPr lang="en-US" dirty="0"/>
              <a:t>a</a:t>
            </a:r>
          </a:p>
        </p:txBody>
      </p:sp>
      <p:sp>
        <p:nvSpPr>
          <p:cNvPr id="21" name="Picture Placeholder 7">
            <a:extLst>
              <a:ext uri="{FF2B5EF4-FFF2-40B4-BE49-F238E27FC236}">
                <a16:creationId xmlns:a16="http://schemas.microsoft.com/office/drawing/2014/main" id="{9686C31E-4841-49CB-9EE5-F1F826C46180}"/>
              </a:ext>
            </a:extLst>
          </p:cNvPr>
          <p:cNvSpPr>
            <a:spLocks noGrp="1"/>
          </p:cNvSpPr>
          <p:nvPr>
            <p:ph type="pic" sz="quarter" idx="42" hasCustomPrompt="1"/>
          </p:nvPr>
        </p:nvSpPr>
        <p:spPr>
          <a:xfrm>
            <a:off x="4272227" y="4355925"/>
            <a:ext cx="1096994" cy="822960"/>
          </a:xfrm>
          <a:prstGeom prst="ellipse">
            <a:avLst/>
          </a:prstGeom>
        </p:spPr>
        <p:txBody>
          <a:bodyPr/>
          <a:lstStyle>
            <a:lvl1pPr marL="0" indent="0">
              <a:buNone/>
              <a:defRPr sz="1400"/>
            </a:lvl1pPr>
          </a:lstStyle>
          <a:p>
            <a:r>
              <a:rPr lang="en-US" dirty="0"/>
              <a:t>a</a:t>
            </a:r>
          </a:p>
        </p:txBody>
      </p:sp>
      <p:sp>
        <p:nvSpPr>
          <p:cNvPr id="22" name="Content Placeholder 2">
            <a:extLst>
              <a:ext uri="{FF2B5EF4-FFF2-40B4-BE49-F238E27FC236}">
                <a16:creationId xmlns:a16="http://schemas.microsoft.com/office/drawing/2014/main" id="{3B08DF9D-D8D9-40C4-BF0E-549495BA18C3}"/>
              </a:ext>
            </a:extLst>
          </p:cNvPr>
          <p:cNvSpPr>
            <a:spLocks noGrp="1"/>
          </p:cNvSpPr>
          <p:nvPr>
            <p:ph sz="quarter" idx="43" hasCustomPrompt="1"/>
          </p:nvPr>
        </p:nvSpPr>
        <p:spPr>
          <a:xfrm>
            <a:off x="5467809" y="438192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8065E850-8C0C-4BD5-82BC-F107F6E1BB0D}"/>
              </a:ext>
            </a:extLst>
          </p:cNvPr>
          <p:cNvSpPr>
            <a:spLocks noGrp="1"/>
          </p:cNvSpPr>
          <p:nvPr>
            <p:ph sz="quarter" idx="44" hasCustomPrompt="1"/>
          </p:nvPr>
        </p:nvSpPr>
        <p:spPr>
          <a:xfrm>
            <a:off x="9340892" y="4381924"/>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4" name="Picture Placeholder 7">
            <a:extLst>
              <a:ext uri="{FF2B5EF4-FFF2-40B4-BE49-F238E27FC236}">
                <a16:creationId xmlns:a16="http://schemas.microsoft.com/office/drawing/2014/main" id="{5614655B-C875-4D9A-AB9E-C319C320A029}"/>
              </a:ext>
            </a:extLst>
          </p:cNvPr>
          <p:cNvSpPr>
            <a:spLocks noGrp="1"/>
          </p:cNvSpPr>
          <p:nvPr>
            <p:ph type="pic" sz="quarter" idx="45" hasCustomPrompt="1"/>
          </p:nvPr>
        </p:nvSpPr>
        <p:spPr>
          <a:xfrm>
            <a:off x="8104462" y="4355925"/>
            <a:ext cx="1096994" cy="822960"/>
          </a:xfrm>
          <a:prstGeom prst="ellipse">
            <a:avLst/>
          </a:prstGeom>
        </p:spPr>
        <p:txBody>
          <a:bodyPr/>
          <a:lstStyle>
            <a:lvl1pPr marL="0" indent="0">
              <a:buNone/>
              <a:defRPr sz="1400"/>
            </a:lvl1pPr>
          </a:lstStyle>
          <a:p>
            <a:r>
              <a:rPr lang="en-US" dirty="0"/>
              <a:t>a</a:t>
            </a:r>
          </a:p>
        </p:txBody>
      </p:sp>
      <p:sp>
        <p:nvSpPr>
          <p:cNvPr id="25" name="Content Placeholder 2">
            <a:extLst>
              <a:ext uri="{FF2B5EF4-FFF2-40B4-BE49-F238E27FC236}">
                <a16:creationId xmlns:a16="http://schemas.microsoft.com/office/drawing/2014/main" id="{4335FC41-FC79-486E-9B3F-AE1D7A209E92}"/>
              </a:ext>
            </a:extLst>
          </p:cNvPr>
          <p:cNvSpPr>
            <a:spLocks noGrp="1"/>
          </p:cNvSpPr>
          <p:nvPr>
            <p:ph sz="quarter" idx="46" hasCustomPrompt="1"/>
          </p:nvPr>
        </p:nvSpPr>
        <p:spPr>
          <a:xfrm>
            <a:off x="1594578" y="5333305"/>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Picture Placeholder 7">
            <a:extLst>
              <a:ext uri="{FF2B5EF4-FFF2-40B4-BE49-F238E27FC236}">
                <a16:creationId xmlns:a16="http://schemas.microsoft.com/office/drawing/2014/main" id="{83E8A605-CBA0-4707-905B-8FCF8A52CB43}"/>
              </a:ext>
            </a:extLst>
          </p:cNvPr>
          <p:cNvSpPr>
            <a:spLocks noGrp="1"/>
          </p:cNvSpPr>
          <p:nvPr>
            <p:ph type="pic" sz="quarter" idx="47" hasCustomPrompt="1"/>
          </p:nvPr>
        </p:nvSpPr>
        <p:spPr>
          <a:xfrm>
            <a:off x="380389" y="5307303"/>
            <a:ext cx="1096994" cy="822960"/>
          </a:xfrm>
          <a:prstGeom prst="ellipse">
            <a:avLst/>
          </a:prstGeom>
        </p:spPr>
        <p:txBody>
          <a:bodyPr/>
          <a:lstStyle>
            <a:lvl1pPr marL="0" indent="0">
              <a:buNone/>
              <a:defRPr sz="1400"/>
            </a:lvl1pPr>
          </a:lstStyle>
          <a:p>
            <a:r>
              <a:rPr lang="en-US" dirty="0"/>
              <a:t>a</a:t>
            </a:r>
          </a:p>
        </p:txBody>
      </p:sp>
      <p:sp>
        <p:nvSpPr>
          <p:cNvPr id="27" name="Picture Placeholder 7">
            <a:extLst>
              <a:ext uri="{FF2B5EF4-FFF2-40B4-BE49-F238E27FC236}">
                <a16:creationId xmlns:a16="http://schemas.microsoft.com/office/drawing/2014/main" id="{5AE1CFAE-90D3-47E7-BF1C-60FAE31B7867}"/>
              </a:ext>
            </a:extLst>
          </p:cNvPr>
          <p:cNvSpPr>
            <a:spLocks noGrp="1"/>
          </p:cNvSpPr>
          <p:nvPr>
            <p:ph type="pic" sz="quarter" idx="48" hasCustomPrompt="1"/>
          </p:nvPr>
        </p:nvSpPr>
        <p:spPr>
          <a:xfrm>
            <a:off x="4272227" y="5307303"/>
            <a:ext cx="1096994" cy="822960"/>
          </a:xfrm>
          <a:prstGeom prst="ellipse">
            <a:avLst/>
          </a:prstGeom>
        </p:spPr>
        <p:txBody>
          <a:bodyPr/>
          <a:lstStyle>
            <a:lvl1pPr marL="0" indent="0">
              <a:buNone/>
              <a:defRPr sz="1400"/>
            </a:lvl1pPr>
          </a:lstStyle>
          <a:p>
            <a:r>
              <a:rPr lang="en-US" dirty="0"/>
              <a:t>a</a:t>
            </a:r>
          </a:p>
        </p:txBody>
      </p:sp>
      <p:sp>
        <p:nvSpPr>
          <p:cNvPr id="28" name="Content Placeholder 2">
            <a:extLst>
              <a:ext uri="{FF2B5EF4-FFF2-40B4-BE49-F238E27FC236}">
                <a16:creationId xmlns:a16="http://schemas.microsoft.com/office/drawing/2014/main" id="{7B21279A-CD10-4626-ADDA-A64E857D1C92}"/>
              </a:ext>
            </a:extLst>
          </p:cNvPr>
          <p:cNvSpPr>
            <a:spLocks noGrp="1"/>
          </p:cNvSpPr>
          <p:nvPr>
            <p:ph sz="quarter" idx="49" hasCustomPrompt="1"/>
          </p:nvPr>
        </p:nvSpPr>
        <p:spPr>
          <a:xfrm>
            <a:off x="5467809" y="5333305"/>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9" name="Content Placeholder 2">
            <a:extLst>
              <a:ext uri="{FF2B5EF4-FFF2-40B4-BE49-F238E27FC236}">
                <a16:creationId xmlns:a16="http://schemas.microsoft.com/office/drawing/2014/main" id="{5E4FFCF0-EB5E-4E3E-9DA6-C8E107703ED0}"/>
              </a:ext>
            </a:extLst>
          </p:cNvPr>
          <p:cNvSpPr>
            <a:spLocks noGrp="1"/>
          </p:cNvSpPr>
          <p:nvPr>
            <p:ph sz="quarter" idx="50" hasCustomPrompt="1"/>
          </p:nvPr>
        </p:nvSpPr>
        <p:spPr>
          <a:xfrm>
            <a:off x="9340892" y="5333305"/>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0" name="Picture Placeholder 7">
            <a:extLst>
              <a:ext uri="{FF2B5EF4-FFF2-40B4-BE49-F238E27FC236}">
                <a16:creationId xmlns:a16="http://schemas.microsoft.com/office/drawing/2014/main" id="{C3945A88-48FC-48CE-8497-86B7A404F4CE}"/>
              </a:ext>
            </a:extLst>
          </p:cNvPr>
          <p:cNvSpPr>
            <a:spLocks noGrp="1"/>
          </p:cNvSpPr>
          <p:nvPr>
            <p:ph type="pic" sz="quarter" idx="51" hasCustomPrompt="1"/>
          </p:nvPr>
        </p:nvSpPr>
        <p:spPr>
          <a:xfrm>
            <a:off x="8104462" y="5307303"/>
            <a:ext cx="1096994" cy="822960"/>
          </a:xfrm>
          <a:prstGeom prst="ellipse">
            <a:avLst/>
          </a:prstGeom>
        </p:spPr>
        <p:txBody>
          <a:bodyPr/>
          <a:lstStyle>
            <a:lvl1pPr marL="0" indent="0">
              <a:buNone/>
              <a:defRPr sz="1400"/>
            </a:lvl1pPr>
          </a:lstStyle>
          <a:p>
            <a:r>
              <a:rPr lang="en-US" dirty="0"/>
              <a:t>a</a:t>
            </a:r>
          </a:p>
        </p:txBody>
      </p:sp>
      <p:sp>
        <p:nvSpPr>
          <p:cNvPr id="31" name="Content Placeholder 2">
            <a:extLst>
              <a:ext uri="{FF2B5EF4-FFF2-40B4-BE49-F238E27FC236}">
                <a16:creationId xmlns:a16="http://schemas.microsoft.com/office/drawing/2014/main" id="{80EF8CA9-8700-4E6A-BC3E-307463DD053F}"/>
              </a:ext>
            </a:extLst>
          </p:cNvPr>
          <p:cNvSpPr>
            <a:spLocks noGrp="1"/>
          </p:cNvSpPr>
          <p:nvPr>
            <p:ph sz="quarter" idx="52" hasCustomPrompt="1"/>
          </p:nvPr>
        </p:nvSpPr>
        <p:spPr>
          <a:xfrm>
            <a:off x="1594578" y="1609757"/>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2" name="Picture Placeholder 7">
            <a:extLst>
              <a:ext uri="{FF2B5EF4-FFF2-40B4-BE49-F238E27FC236}">
                <a16:creationId xmlns:a16="http://schemas.microsoft.com/office/drawing/2014/main" id="{26EFBE4D-53D1-4F86-85FA-E9BB43BCC56D}"/>
              </a:ext>
            </a:extLst>
          </p:cNvPr>
          <p:cNvSpPr>
            <a:spLocks noGrp="1"/>
          </p:cNvSpPr>
          <p:nvPr>
            <p:ph type="pic" sz="quarter" idx="53" hasCustomPrompt="1"/>
          </p:nvPr>
        </p:nvSpPr>
        <p:spPr>
          <a:xfrm>
            <a:off x="380389" y="1583759"/>
            <a:ext cx="1096994" cy="822960"/>
          </a:xfrm>
          <a:prstGeom prst="ellipse">
            <a:avLst/>
          </a:prstGeom>
        </p:spPr>
        <p:txBody>
          <a:bodyPr/>
          <a:lstStyle>
            <a:lvl1pPr marL="0" indent="0">
              <a:buNone/>
              <a:defRPr sz="1400"/>
            </a:lvl1pPr>
          </a:lstStyle>
          <a:p>
            <a:r>
              <a:rPr lang="en-US" dirty="0"/>
              <a:t>a</a:t>
            </a:r>
          </a:p>
        </p:txBody>
      </p:sp>
      <p:sp>
        <p:nvSpPr>
          <p:cNvPr id="33" name="Picture Placeholder 7">
            <a:extLst>
              <a:ext uri="{FF2B5EF4-FFF2-40B4-BE49-F238E27FC236}">
                <a16:creationId xmlns:a16="http://schemas.microsoft.com/office/drawing/2014/main" id="{AE0D7787-51AF-4FA6-AF10-2F4E9A6A701D}"/>
              </a:ext>
            </a:extLst>
          </p:cNvPr>
          <p:cNvSpPr>
            <a:spLocks noGrp="1"/>
          </p:cNvSpPr>
          <p:nvPr>
            <p:ph type="pic" sz="quarter" idx="55" hasCustomPrompt="1"/>
          </p:nvPr>
        </p:nvSpPr>
        <p:spPr>
          <a:xfrm>
            <a:off x="4272227" y="1563309"/>
            <a:ext cx="1096994" cy="822960"/>
          </a:xfrm>
          <a:prstGeom prst="ellipse">
            <a:avLst/>
          </a:prstGeom>
        </p:spPr>
        <p:txBody>
          <a:bodyPr/>
          <a:lstStyle>
            <a:lvl1pPr marL="0" indent="0">
              <a:buNone/>
              <a:defRPr sz="1400"/>
            </a:lvl1pPr>
          </a:lstStyle>
          <a:p>
            <a:r>
              <a:rPr lang="en-US" dirty="0"/>
              <a:t>a</a:t>
            </a:r>
          </a:p>
        </p:txBody>
      </p:sp>
      <p:sp>
        <p:nvSpPr>
          <p:cNvPr id="34" name="Content Placeholder 2">
            <a:extLst>
              <a:ext uri="{FF2B5EF4-FFF2-40B4-BE49-F238E27FC236}">
                <a16:creationId xmlns:a16="http://schemas.microsoft.com/office/drawing/2014/main" id="{EF4150F1-A3FE-4275-9137-DFBBD58B670E}"/>
              </a:ext>
            </a:extLst>
          </p:cNvPr>
          <p:cNvSpPr>
            <a:spLocks noGrp="1"/>
          </p:cNvSpPr>
          <p:nvPr>
            <p:ph sz="quarter" idx="56" hasCustomPrompt="1"/>
          </p:nvPr>
        </p:nvSpPr>
        <p:spPr>
          <a:xfrm>
            <a:off x="5467809" y="1589308"/>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6" name="Picture Placeholder 7">
            <a:extLst>
              <a:ext uri="{FF2B5EF4-FFF2-40B4-BE49-F238E27FC236}">
                <a16:creationId xmlns:a16="http://schemas.microsoft.com/office/drawing/2014/main" id="{5152810A-BB13-4FF3-9372-90474F97FECF}"/>
              </a:ext>
            </a:extLst>
          </p:cNvPr>
          <p:cNvSpPr>
            <a:spLocks noGrp="1"/>
          </p:cNvSpPr>
          <p:nvPr>
            <p:ph type="pic" sz="quarter" idx="57" hasCustomPrompt="1"/>
          </p:nvPr>
        </p:nvSpPr>
        <p:spPr>
          <a:xfrm>
            <a:off x="8143657" y="1588012"/>
            <a:ext cx="1096994" cy="822960"/>
          </a:xfrm>
          <a:prstGeom prst="ellipse">
            <a:avLst/>
          </a:prstGeom>
        </p:spPr>
        <p:txBody>
          <a:bodyPr/>
          <a:lstStyle>
            <a:lvl1pPr marL="0" indent="0">
              <a:buNone/>
              <a:defRPr sz="1400"/>
            </a:lvl1pPr>
          </a:lstStyle>
          <a:p>
            <a:r>
              <a:rPr lang="en-US" dirty="0"/>
              <a:t>a</a:t>
            </a:r>
          </a:p>
        </p:txBody>
      </p:sp>
      <p:sp>
        <p:nvSpPr>
          <p:cNvPr id="37" name="Content Placeholder 2">
            <a:extLst>
              <a:ext uri="{FF2B5EF4-FFF2-40B4-BE49-F238E27FC236}">
                <a16:creationId xmlns:a16="http://schemas.microsoft.com/office/drawing/2014/main" id="{56FE84CD-491F-448D-AEF1-29E29B648A88}"/>
              </a:ext>
            </a:extLst>
          </p:cNvPr>
          <p:cNvSpPr>
            <a:spLocks noGrp="1"/>
          </p:cNvSpPr>
          <p:nvPr>
            <p:ph sz="quarter" idx="58" hasCustomPrompt="1"/>
          </p:nvPr>
        </p:nvSpPr>
        <p:spPr>
          <a:xfrm>
            <a:off x="9339239" y="1614011"/>
            <a:ext cx="2437765" cy="770965"/>
          </a:xfrm>
          <a:prstGeom prst="rect">
            <a:avLst/>
          </a:prstGeom>
        </p:spPr>
        <p:txBody>
          <a:bodyPr wrap="square" lIns="0" tIns="0" rIns="0" bIns="0"/>
          <a:lstStyle>
            <a:lvl1pPr marL="0" indent="0">
              <a:lnSpc>
                <a:spcPct val="100000"/>
              </a:lnSpc>
              <a:spcBef>
                <a:spcPts val="0"/>
              </a:spcBef>
              <a:spcAft>
                <a:spcPts val="426"/>
              </a:spcAft>
              <a:buNone/>
              <a:defRPr sz="1007"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426"/>
              </a:spcAft>
              <a:buNone/>
              <a:defRPr sz="1356" baseline="0">
                <a:latin typeface="Arial" panose="020B0604020202020204" pitchFamily="34" charset="0"/>
                <a:cs typeface="Arial" panose="020B0604020202020204" pitchFamily="34" charset="0"/>
              </a:defRPr>
            </a:lvl2pPr>
            <a:lvl3pPr marL="129753" indent="-129753">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3pPr>
            <a:lvl4pPr marL="29194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4pPr>
            <a:lvl5pPr marL="454132" indent="-162190">
              <a:lnSpc>
                <a:spcPct val="100000"/>
              </a:lnSpc>
              <a:spcBef>
                <a:spcPts val="0"/>
              </a:spcBef>
              <a:spcAft>
                <a:spcPts val="214"/>
              </a:spcAft>
              <a:buClr>
                <a:srgbClr val="00A0DC"/>
              </a:buClr>
              <a:buSzPct val="110000"/>
              <a:defRPr sz="1356">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D8B378A1-1628-422B-A94A-33BB9B4EECCC}"/>
              </a:ext>
            </a:extLst>
          </p:cNvPr>
          <p:cNvSpPr>
            <a:spLocks noGrp="1"/>
          </p:cNvSpPr>
          <p:nvPr>
            <p:ph type="ftr" sz="quarter" idx="59"/>
          </p:nvPr>
        </p:nvSpPr>
        <p:spPr/>
        <p:txBody>
          <a:bodyPr/>
          <a:lstStyle/>
          <a:p>
            <a:r>
              <a:rPr lang="en-US" dirty="0"/>
              <a:t>Footer</a:t>
            </a:r>
          </a:p>
        </p:txBody>
      </p:sp>
      <p:sp>
        <p:nvSpPr>
          <p:cNvPr id="7" name="Slide Number Placeholder 6">
            <a:extLst>
              <a:ext uri="{FF2B5EF4-FFF2-40B4-BE49-F238E27FC236}">
                <a16:creationId xmlns:a16="http://schemas.microsoft.com/office/drawing/2014/main" id="{12427A38-34AE-43A0-9C13-4D29DE5CFD15}"/>
              </a:ext>
            </a:extLst>
          </p:cNvPr>
          <p:cNvSpPr>
            <a:spLocks noGrp="1"/>
          </p:cNvSpPr>
          <p:nvPr>
            <p:ph type="sldNum" sz="quarter" idx="60"/>
          </p:nvPr>
        </p:nvSpPr>
        <p:spPr/>
        <p:txBody>
          <a:bodyPr/>
          <a:lstStyle/>
          <a:p>
            <a:fld id="{8DEE4CCE-E124-4EEF-808B-DF88997C2318}" type="slidenum">
              <a:rPr lang="en-US" smtClean="0"/>
              <a:pPr/>
              <a:t>‹#›</a:t>
            </a:fld>
            <a:endParaRPr lang="en-US" dirty="0"/>
          </a:p>
        </p:txBody>
      </p:sp>
      <p:sp>
        <p:nvSpPr>
          <p:cNvPr id="39" name="Text Placeholder 3">
            <a:extLst>
              <a:ext uri="{FF2B5EF4-FFF2-40B4-BE49-F238E27FC236}">
                <a16:creationId xmlns:a16="http://schemas.microsoft.com/office/drawing/2014/main" id="{7C0476EF-DF30-F345-5F49-87C2FB1094EA}"/>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38" name="Text Placeholder 3">
            <a:extLst>
              <a:ext uri="{FF2B5EF4-FFF2-40B4-BE49-F238E27FC236}">
                <a16:creationId xmlns:a16="http://schemas.microsoft.com/office/drawing/2014/main" id="{B5535CED-D367-5F76-808A-A1322C30A2C8}"/>
              </a:ext>
            </a:extLst>
          </p:cNvPr>
          <p:cNvSpPr>
            <a:spLocks noGrp="1"/>
          </p:cNvSpPr>
          <p:nvPr>
            <p:ph type="body" sz="quarter" idx="61"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830898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Management Profile (projected)">
    <p:spTree>
      <p:nvGrpSpPr>
        <p:cNvPr id="1" name=""/>
        <p:cNvGrpSpPr/>
        <p:nvPr/>
      </p:nvGrpSpPr>
      <p:grpSpPr>
        <a:xfrm>
          <a:off x="0" y="0"/>
          <a:ext cx="0" cy="0"/>
          <a:chOff x="0" y="0"/>
          <a:chExt cx="0" cy="0"/>
        </a:xfrm>
      </p:grpSpPr>
      <p:sp>
        <p:nvSpPr>
          <p:cNvPr id="12"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2" name="Text Placeholder 2"/>
          <p:cNvSpPr>
            <a:spLocks noGrp="1"/>
          </p:cNvSpPr>
          <p:nvPr>
            <p:ph type="body" sz="quarter" idx="37" hasCustomPrompt="1"/>
          </p:nvPr>
        </p:nvSpPr>
        <p:spPr>
          <a:xfrm>
            <a:off x="1767378" y="127635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19" name="Picture Placeholder 2"/>
          <p:cNvSpPr>
            <a:spLocks noGrp="1"/>
          </p:cNvSpPr>
          <p:nvPr>
            <p:ph type="pic" sz="quarter" idx="38"/>
          </p:nvPr>
        </p:nvSpPr>
        <p:spPr>
          <a:xfrm>
            <a:off x="363972" y="1276350"/>
            <a:ext cx="1218883" cy="914400"/>
          </a:xfrm>
          <a:prstGeom prst="ellipse">
            <a:avLst/>
          </a:prstGeom>
        </p:spPr>
        <p:txBody>
          <a:bodyPr/>
          <a:lstStyle>
            <a:lvl1pPr marL="0" indent="0">
              <a:buNone/>
              <a:defRPr sz="754"/>
            </a:lvl1pPr>
          </a:lstStyle>
          <a:p>
            <a:r>
              <a:rPr lang="en-US" dirty="0"/>
              <a:t>Click icon to add picture</a:t>
            </a:r>
          </a:p>
        </p:txBody>
      </p:sp>
      <p:pic>
        <p:nvPicPr>
          <p:cNvPr id="13" name="Picture 14">
            <a:extLst>
              <a:ext uri="{FF2B5EF4-FFF2-40B4-BE49-F238E27FC236}">
                <a16:creationId xmlns:a16="http://schemas.microsoft.com/office/drawing/2014/main" id="{EA76FEE6-764C-43F6-836F-1DE14D034745}"/>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8" name="Footer Placeholder 7">
            <a:extLst>
              <a:ext uri="{FF2B5EF4-FFF2-40B4-BE49-F238E27FC236}">
                <a16:creationId xmlns:a16="http://schemas.microsoft.com/office/drawing/2014/main" id="{F74A16F8-6007-4C97-9800-9E3537A2D029}"/>
              </a:ext>
            </a:extLst>
          </p:cNvPr>
          <p:cNvSpPr>
            <a:spLocks noGrp="1"/>
          </p:cNvSpPr>
          <p:nvPr>
            <p:ph type="ftr" sz="quarter" idx="39"/>
          </p:nvPr>
        </p:nvSpPr>
        <p:spPr/>
        <p:txBody>
          <a:bodyPr/>
          <a:lstStyle/>
          <a:p>
            <a:r>
              <a:rPr lang="en-US" dirty="0"/>
              <a:t>Footer</a:t>
            </a:r>
          </a:p>
        </p:txBody>
      </p:sp>
      <p:sp>
        <p:nvSpPr>
          <p:cNvPr id="11" name="Text Placeholder 3">
            <a:extLst>
              <a:ext uri="{FF2B5EF4-FFF2-40B4-BE49-F238E27FC236}">
                <a16:creationId xmlns:a16="http://schemas.microsoft.com/office/drawing/2014/main" id="{BB34E014-05FB-8071-A014-E63EC6BDA2F6}"/>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9" name="Text Placeholder 3">
            <a:extLst>
              <a:ext uri="{FF2B5EF4-FFF2-40B4-BE49-F238E27FC236}">
                <a16:creationId xmlns:a16="http://schemas.microsoft.com/office/drawing/2014/main" id="{2D6F8EFF-1565-DDBB-BA11-8583E5A84599}"/>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13384725"/>
      </p:ext>
    </p:extLst>
  </p:cSld>
  <p:clrMapOvr>
    <a:masterClrMapping/>
  </p:clrMapOvr>
  <p:extLst>
    <p:ext uri="{DCECCB84-F9BA-43D5-87BE-67443E8EF086}">
      <p15:sldGuideLst xmlns:p15="http://schemas.microsoft.com/office/powerpoint/2012/main">
        <p15:guide id="1" pos="561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bios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2" name="Text Placeholder 2"/>
          <p:cNvSpPr>
            <a:spLocks noGrp="1"/>
          </p:cNvSpPr>
          <p:nvPr>
            <p:ph type="body" sz="quarter" idx="39" hasCustomPrompt="1"/>
          </p:nvPr>
        </p:nvSpPr>
        <p:spPr>
          <a:xfrm>
            <a:off x="1767379" y="466344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22" name="Picture Placeholder 2"/>
          <p:cNvSpPr>
            <a:spLocks noGrp="1"/>
          </p:cNvSpPr>
          <p:nvPr>
            <p:ph type="pic" sz="quarter" idx="42"/>
          </p:nvPr>
        </p:nvSpPr>
        <p:spPr>
          <a:xfrm>
            <a:off x="363972" y="4663440"/>
            <a:ext cx="1218883" cy="914400"/>
          </a:xfrm>
          <a:prstGeom prst="ellipse">
            <a:avLst/>
          </a:prstGeom>
        </p:spPr>
        <p:txBody>
          <a:bodyPr/>
          <a:lstStyle>
            <a:lvl1pPr marL="0" indent="0">
              <a:buNone/>
              <a:defRPr sz="754"/>
            </a:lvl1pPr>
          </a:lstStyle>
          <a:p>
            <a:r>
              <a:rPr lang="en-US" dirty="0"/>
              <a:t>Click icon to add picture</a:t>
            </a:r>
          </a:p>
        </p:txBody>
      </p:sp>
      <p:sp>
        <p:nvSpPr>
          <p:cNvPr id="31" name="Text Placeholder 2"/>
          <p:cNvSpPr>
            <a:spLocks noGrp="1"/>
          </p:cNvSpPr>
          <p:nvPr>
            <p:ph type="body" sz="quarter" idx="38" hasCustomPrompt="1"/>
          </p:nvPr>
        </p:nvSpPr>
        <p:spPr>
          <a:xfrm>
            <a:off x="1767379" y="2962656"/>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28" name="Picture Placeholder 2"/>
          <p:cNvSpPr>
            <a:spLocks noGrp="1"/>
          </p:cNvSpPr>
          <p:nvPr>
            <p:ph type="pic" sz="quarter" idx="41"/>
          </p:nvPr>
        </p:nvSpPr>
        <p:spPr>
          <a:xfrm>
            <a:off x="363972" y="2962656"/>
            <a:ext cx="1218883" cy="914400"/>
          </a:xfrm>
          <a:prstGeom prst="ellipse">
            <a:avLst/>
          </a:prstGeom>
        </p:spPr>
        <p:txBody>
          <a:bodyPr/>
          <a:lstStyle>
            <a:lvl1pPr marL="0" indent="0">
              <a:buNone/>
              <a:defRPr sz="754"/>
            </a:lvl1pPr>
          </a:lstStyle>
          <a:p>
            <a:r>
              <a:rPr lang="en-US" dirty="0"/>
              <a:t>Click icon to add picture</a:t>
            </a:r>
          </a:p>
        </p:txBody>
      </p:sp>
      <p:sp>
        <p:nvSpPr>
          <p:cNvPr id="29" name="Text Placeholder 2"/>
          <p:cNvSpPr>
            <a:spLocks noGrp="1"/>
          </p:cNvSpPr>
          <p:nvPr>
            <p:ph type="body" sz="quarter" idx="37" hasCustomPrompt="1"/>
          </p:nvPr>
        </p:nvSpPr>
        <p:spPr>
          <a:xfrm>
            <a:off x="1767379" y="1276353"/>
            <a:ext cx="10055781" cy="1244603"/>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pic>
        <p:nvPicPr>
          <p:cNvPr id="21" name="Picture 14">
            <a:extLst>
              <a:ext uri="{FF2B5EF4-FFF2-40B4-BE49-F238E27FC236}">
                <a16:creationId xmlns:a16="http://schemas.microsoft.com/office/drawing/2014/main" id="{8DA7EF4E-25D2-4BA7-9C13-5E64B4157CBA}"/>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12" name="Picture Placeholder 2">
            <a:extLst>
              <a:ext uri="{FF2B5EF4-FFF2-40B4-BE49-F238E27FC236}">
                <a16:creationId xmlns:a16="http://schemas.microsoft.com/office/drawing/2014/main" id="{12467380-74CE-4915-A6F9-E03A3886FB18}"/>
              </a:ext>
            </a:extLst>
          </p:cNvPr>
          <p:cNvSpPr>
            <a:spLocks noGrp="1"/>
          </p:cNvSpPr>
          <p:nvPr>
            <p:ph type="pic" sz="quarter" idx="43"/>
          </p:nvPr>
        </p:nvSpPr>
        <p:spPr>
          <a:xfrm>
            <a:off x="363972" y="1276350"/>
            <a:ext cx="1218883" cy="914400"/>
          </a:xfrm>
          <a:prstGeom prst="ellipse">
            <a:avLst/>
          </a:prstGeom>
        </p:spPr>
        <p:txBody>
          <a:bodyPr/>
          <a:lstStyle>
            <a:lvl1pPr marL="0" indent="0">
              <a:buNone/>
              <a:defRPr sz="754"/>
            </a:lvl1pPr>
          </a:lstStyle>
          <a:p>
            <a:r>
              <a:rPr lang="en-US" dirty="0"/>
              <a:t>Click icon to add picture</a:t>
            </a:r>
          </a:p>
        </p:txBody>
      </p:sp>
      <p:sp>
        <p:nvSpPr>
          <p:cNvPr id="3" name="Footer Placeholder 2">
            <a:extLst>
              <a:ext uri="{FF2B5EF4-FFF2-40B4-BE49-F238E27FC236}">
                <a16:creationId xmlns:a16="http://schemas.microsoft.com/office/drawing/2014/main" id="{1EF9EF43-AC98-4EAE-93C3-DE71D276626C}"/>
              </a:ext>
            </a:extLst>
          </p:cNvPr>
          <p:cNvSpPr>
            <a:spLocks noGrp="1"/>
          </p:cNvSpPr>
          <p:nvPr>
            <p:ph type="ftr" sz="quarter" idx="44"/>
          </p:nvPr>
        </p:nvSpPr>
        <p:spPr/>
        <p:txBody>
          <a:bodyPr/>
          <a:lstStyle/>
          <a:p>
            <a:r>
              <a:rPr lang="en-US" dirty="0"/>
              <a:t>Footer</a:t>
            </a:r>
          </a:p>
        </p:txBody>
      </p:sp>
      <p:sp>
        <p:nvSpPr>
          <p:cNvPr id="16" name="Text Placeholder 3">
            <a:extLst>
              <a:ext uri="{FF2B5EF4-FFF2-40B4-BE49-F238E27FC236}">
                <a16:creationId xmlns:a16="http://schemas.microsoft.com/office/drawing/2014/main" id="{A6FB250C-0522-0081-A7AB-8A4B70B9A831}"/>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sp>
        <p:nvSpPr>
          <p:cNvPr id="13" name="Text Placeholder 3">
            <a:extLst>
              <a:ext uri="{FF2B5EF4-FFF2-40B4-BE49-F238E27FC236}">
                <a16:creationId xmlns:a16="http://schemas.microsoft.com/office/drawing/2014/main" id="{F7CB715A-77E7-AA75-3006-ED95EA34112E}"/>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352418086"/>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4" name="Picture Placeholder 3"/>
          <p:cNvSpPr>
            <a:spLocks noGrp="1"/>
          </p:cNvSpPr>
          <p:nvPr>
            <p:ph type="pic" sz="quarter" idx="29"/>
          </p:nvPr>
        </p:nvSpPr>
        <p:spPr>
          <a:xfrm>
            <a:off x="363972" y="1276352"/>
            <a:ext cx="2125958" cy="1594884"/>
          </a:xfrm>
          <a:prstGeom prst="ellipse">
            <a:avLst/>
          </a:prstGeom>
        </p:spPr>
        <p:txBody>
          <a:bodyPr/>
          <a:lstStyle>
            <a:lvl1pPr marL="0" indent="0">
              <a:buNone/>
              <a:defRPr sz="1100"/>
            </a:lvl1pPr>
          </a:lstStyle>
          <a:p>
            <a:endParaRPr lang="en-US" dirty="0"/>
          </a:p>
        </p:txBody>
      </p:sp>
      <p:sp>
        <p:nvSpPr>
          <p:cNvPr id="11" name="Footer Placeholder 10">
            <a:extLst>
              <a:ext uri="{FF2B5EF4-FFF2-40B4-BE49-F238E27FC236}">
                <a16:creationId xmlns:a16="http://schemas.microsoft.com/office/drawing/2014/main" id="{E5FFF5B2-4968-4E2B-9B25-923CB459BC28}"/>
              </a:ext>
            </a:extLst>
          </p:cNvPr>
          <p:cNvSpPr>
            <a:spLocks noGrp="1"/>
          </p:cNvSpPr>
          <p:nvPr>
            <p:ph type="ftr" sz="quarter" idx="31"/>
          </p:nvPr>
        </p:nvSpPr>
        <p:spPr/>
        <p:txBody>
          <a:bodyPr/>
          <a:lstStyle/>
          <a:p>
            <a:r>
              <a:rPr lang="en-US" dirty="0"/>
              <a:t>Footer</a:t>
            </a:r>
          </a:p>
        </p:txBody>
      </p:sp>
      <p:sp>
        <p:nvSpPr>
          <p:cNvPr id="12" name="Slide Number Placeholder 11">
            <a:extLst>
              <a:ext uri="{FF2B5EF4-FFF2-40B4-BE49-F238E27FC236}">
                <a16:creationId xmlns:a16="http://schemas.microsoft.com/office/drawing/2014/main" id="{7F8DEC90-5158-4AE7-89EA-11CCAC6A2C06}"/>
              </a:ext>
            </a:extLst>
          </p:cNvPr>
          <p:cNvSpPr>
            <a:spLocks noGrp="1"/>
          </p:cNvSpPr>
          <p:nvPr>
            <p:ph type="sldNum" sz="quarter" idx="32"/>
          </p:nvPr>
        </p:nvSpPr>
        <p:spPr/>
        <p:txBody>
          <a:bodyPr/>
          <a:lstStyle/>
          <a:p>
            <a:fld id="{8DEE4CCE-E124-4EEF-808B-DF88997C2318}" type="slidenum">
              <a:rPr lang="en-US" smtClean="0"/>
              <a:pPr/>
              <a:t>‹#›</a:t>
            </a:fld>
            <a:endParaRPr lang="en-US" dirty="0"/>
          </a:p>
        </p:txBody>
      </p:sp>
      <p:sp>
        <p:nvSpPr>
          <p:cNvPr id="14" name="Text Placeholder 3">
            <a:extLst>
              <a:ext uri="{FF2B5EF4-FFF2-40B4-BE49-F238E27FC236}">
                <a16:creationId xmlns:a16="http://schemas.microsoft.com/office/drawing/2014/main" id="{F064970B-48AB-5677-7B40-21DAAEDD24F8}"/>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dirty="0"/>
              <a:t>Breadcrumb</a:t>
            </a:r>
          </a:p>
        </p:txBody>
      </p:sp>
      <p:pic>
        <p:nvPicPr>
          <p:cNvPr id="15" name="Picture 14">
            <a:extLst>
              <a:ext uri="{FF2B5EF4-FFF2-40B4-BE49-F238E27FC236}">
                <a16:creationId xmlns:a16="http://schemas.microsoft.com/office/drawing/2014/main" id="{1DAC8C47-1184-E79C-3972-AB50618B96E1}"/>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6" name="Text Placeholder 2">
            <a:extLst>
              <a:ext uri="{FF2B5EF4-FFF2-40B4-BE49-F238E27FC236}">
                <a16:creationId xmlns:a16="http://schemas.microsoft.com/office/drawing/2014/main" id="{B5C3EE06-E35D-105D-2E6E-F824B4255B4C}"/>
              </a:ext>
            </a:extLst>
          </p:cNvPr>
          <p:cNvSpPr>
            <a:spLocks noGrp="1"/>
          </p:cNvSpPr>
          <p:nvPr>
            <p:ph type="body" sz="quarter" idx="37" hasCustomPrompt="1"/>
          </p:nvPr>
        </p:nvSpPr>
        <p:spPr>
          <a:xfrm>
            <a:off x="3182636" y="1276353"/>
            <a:ext cx="8640101" cy="4334951"/>
          </a:xfrm>
          <a:prstGeom prst="rect">
            <a:avLst/>
          </a:prstGeom>
        </p:spPr>
        <p:txBody>
          <a:bodyPr lIns="0" tIns="0" rIns="0" bIns="0"/>
          <a:lstStyle>
            <a:lvl1pPr marL="0" marR="0" indent="0" algn="l" defTabSz="760184" rtl="0" eaLnBrk="1" fontAlgn="auto" latinLnBrk="0" hangingPunct="1">
              <a:lnSpc>
                <a:spcPct val="100000"/>
              </a:lnSpc>
              <a:spcBef>
                <a:spcPts val="0"/>
              </a:spcBef>
              <a:spcAft>
                <a:spcPts val="188"/>
              </a:spcAft>
              <a:buClr>
                <a:srgbClr val="0055B6"/>
              </a:buClr>
              <a:buSzPct val="120000"/>
              <a:buFont typeface="Arial" panose="020B0604020202020204" pitchFamily="34" charset="0"/>
              <a:buNone/>
              <a:tabLst/>
              <a:defRPr lang="en-US" sz="1131"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037"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565"/>
              </a:spcBef>
              <a:spcAft>
                <a:spcPts val="0"/>
              </a:spcAft>
              <a:buClr>
                <a:schemeClr val="tx1"/>
              </a:buClr>
              <a:buSzPct val="120000"/>
              <a:buFont typeface="Arial" panose="020B0604020202020204" pitchFamily="34" charset="0"/>
              <a:buNone/>
              <a:defRPr sz="1037" baseline="0">
                <a:solidFill>
                  <a:schemeClr val="tx1"/>
                </a:solidFill>
                <a:latin typeface="Arial" panose="020B0604020202020204" pitchFamily="34" charset="0"/>
                <a:cs typeface="Arial" panose="020B0604020202020204" pitchFamily="34" charset="0"/>
              </a:defRPr>
            </a:lvl3pPr>
            <a:lvl4pPr marL="331261" indent="-101622">
              <a:lnSpc>
                <a:spcPts val="1248"/>
              </a:lnSpc>
              <a:spcBef>
                <a:spcPts val="332"/>
              </a:spcBef>
              <a:spcAft>
                <a:spcPts val="0"/>
              </a:spcAft>
              <a:buClr>
                <a:srgbClr val="002856"/>
              </a:buClr>
              <a:buSzPct val="120000"/>
              <a:buFont typeface="Arial" panose="020B0604020202020204" pitchFamily="34" charset="0"/>
              <a:buChar char="•"/>
              <a:defRPr sz="914">
                <a:latin typeface="Arial" panose="020B0604020202020204" pitchFamily="34" charset="0"/>
                <a:cs typeface="Arial" panose="020B0604020202020204" pitchFamily="34" charset="0"/>
              </a:defRPr>
            </a:lvl4pPr>
            <a:lvl5pPr marL="465876" indent="-131976">
              <a:lnSpc>
                <a:spcPts val="1248"/>
              </a:lnSpc>
              <a:spcBef>
                <a:spcPts val="332"/>
              </a:spcBef>
              <a:spcAft>
                <a:spcPts val="0"/>
              </a:spcAft>
              <a:buClrTx/>
              <a:buSzPct val="120000"/>
              <a:buFont typeface="Arial" panose="020B0604020202020204" pitchFamily="34" charset="0"/>
              <a:buChar char="–"/>
              <a:defRPr lang="en-US" sz="914" kern="1200" dirty="0">
                <a:solidFill>
                  <a:schemeClr val="tx1"/>
                </a:solidFill>
                <a:latin typeface="Arial" panose="020B0604020202020204" pitchFamily="34" charset="0"/>
                <a:ea typeface="+mn-ea"/>
                <a:cs typeface="Arial" panose="020B0604020202020204" pitchFamily="34" charset="0"/>
              </a:defRPr>
            </a:lvl5pPr>
            <a:lvl6pPr marL="572776" indent="-113500">
              <a:lnSpc>
                <a:spcPts val="1248"/>
              </a:lnSpc>
              <a:spcBef>
                <a:spcPts val="332"/>
              </a:spcBef>
              <a:spcAft>
                <a:spcPts val="0"/>
              </a:spcAft>
              <a:buClr>
                <a:schemeClr val="accent1"/>
              </a:buClr>
              <a:buSzPct val="120000"/>
              <a:buFont typeface="Arial" panose="020B0604020202020204" pitchFamily="34" charset="0"/>
              <a:buChar char="•"/>
              <a:defRPr sz="914">
                <a:latin typeface="Arial" panose="020B0604020202020204" pitchFamily="34" charset="0"/>
                <a:cs typeface="Arial" panose="020B0604020202020204" pitchFamily="34" charset="0"/>
              </a:defRPr>
            </a:lvl6pPr>
          </a:lstStyle>
          <a:p>
            <a:pPr lvl="0"/>
            <a:r>
              <a:rPr lang="en-US" dirty="0"/>
              <a:t>Name</a:t>
            </a:r>
          </a:p>
          <a:p>
            <a:pPr lvl="1"/>
            <a:r>
              <a:rPr lang="en-US" dirty="0"/>
              <a:t>Title/Investment Group</a:t>
            </a:r>
          </a:p>
          <a:p>
            <a:pPr lvl="2"/>
            <a:r>
              <a:rPr lang="en-US" dirty="0"/>
              <a:t>Body Content</a:t>
            </a:r>
          </a:p>
        </p:txBody>
      </p:sp>
      <p:sp>
        <p:nvSpPr>
          <p:cNvPr id="9" name="Text Placeholder 3">
            <a:extLst>
              <a:ext uri="{FF2B5EF4-FFF2-40B4-BE49-F238E27FC236}">
                <a16:creationId xmlns:a16="http://schemas.microsoft.com/office/drawing/2014/main" id="{DBE248CD-63D8-C945-485E-AAF9B0F5ECD9}"/>
              </a:ext>
            </a:extLst>
          </p:cNvPr>
          <p:cNvSpPr>
            <a:spLocks noGrp="1"/>
          </p:cNvSpPr>
          <p:nvPr>
            <p:ph type="body" sz="quarter" idx="38"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059593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ack Wrapp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F67321A-F2D3-B946-9F87-299C8ADC0B5F}"/>
              </a:ext>
            </a:extLst>
          </p:cNvPr>
          <p:cNvCxnSpPr>
            <a:cxnSpLocks/>
          </p:cNvCxnSpPr>
          <p:nvPr userDrawn="1"/>
        </p:nvCxnSpPr>
        <p:spPr>
          <a:xfrm>
            <a:off x="380185" y="5127517"/>
            <a:ext cx="114304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CCA4D87-B946-0E45-84EC-9885D2F6A98A}"/>
              </a:ext>
            </a:extLst>
          </p:cNvPr>
          <p:cNvPicPr>
            <a:picLocks noChangeAspect="1"/>
          </p:cNvPicPr>
          <p:nvPr userDrawn="1"/>
        </p:nvPicPr>
        <p:blipFill rotWithShape="1">
          <a:blip r:embed="rId2"/>
          <a:stretch/>
        </p:blipFill>
        <p:spPr>
          <a:xfrm>
            <a:off x="101176" y="5216513"/>
            <a:ext cx="2818631" cy="779101"/>
          </a:xfrm>
          <a:prstGeom prst="rect">
            <a:avLst/>
          </a:prstGeom>
        </p:spPr>
      </p:pic>
      <p:sp>
        <p:nvSpPr>
          <p:cNvPr id="15" name="Rectangle 14">
            <a:extLst>
              <a:ext uri="{FF2B5EF4-FFF2-40B4-BE49-F238E27FC236}">
                <a16:creationId xmlns:a16="http://schemas.microsoft.com/office/drawing/2014/main" id="{64732BBC-B30C-804C-A28D-CD4D1CA29DF8}"/>
              </a:ext>
            </a:extLst>
          </p:cNvPr>
          <p:cNvSpPr/>
          <p:nvPr userDrawn="1"/>
        </p:nvSpPr>
        <p:spPr>
          <a:xfrm>
            <a:off x="379248" y="6400800"/>
            <a:ext cx="8267097" cy="168270"/>
          </a:xfrm>
          <a:prstGeom prst="rect">
            <a:avLst/>
          </a:prstGeom>
        </p:spPr>
        <p:txBody>
          <a:bodyPr wrap="square" lIns="0" tIns="0" rIns="0" bIns="0">
            <a:noAutofit/>
          </a:bodyPr>
          <a:lstStyle/>
          <a:p>
            <a:r>
              <a:rPr lang="en-US" sz="754" dirty="0">
                <a:solidFill>
                  <a:srgbClr val="211D1E"/>
                </a:solidFill>
                <a:effectLst/>
                <a:latin typeface="Arial" panose="020B0604020202020204" pitchFamily="34" charset="0"/>
                <a:cs typeface="Arial" panose="020B0604020202020204" pitchFamily="34" charset="0"/>
              </a:rPr>
              <a:t>© 2023 Franklin Templeton. All rights reserved. </a:t>
            </a:r>
          </a:p>
        </p:txBody>
      </p:sp>
      <p:cxnSp>
        <p:nvCxnSpPr>
          <p:cNvPr id="17" name="Straight Connector 16">
            <a:extLst>
              <a:ext uri="{FF2B5EF4-FFF2-40B4-BE49-F238E27FC236}">
                <a16:creationId xmlns:a16="http://schemas.microsoft.com/office/drawing/2014/main" id="{1A3B3521-235A-BE46-80D8-87785AEB0857}"/>
              </a:ext>
            </a:extLst>
          </p:cNvPr>
          <p:cNvCxnSpPr>
            <a:cxnSpLocks/>
          </p:cNvCxnSpPr>
          <p:nvPr userDrawn="1"/>
        </p:nvCxnSpPr>
        <p:spPr>
          <a:xfrm flipV="1">
            <a:off x="3029755" y="5427230"/>
            <a:ext cx="0" cy="640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5BED91F2-0181-4225-990E-BE739AAD9610}"/>
              </a:ext>
            </a:extLst>
          </p:cNvPr>
          <p:cNvSpPr>
            <a:spLocks noGrp="1"/>
          </p:cNvSpPr>
          <p:nvPr>
            <p:ph type="body" sz="quarter" idx="28" hasCustomPrompt="1"/>
          </p:nvPr>
        </p:nvSpPr>
        <p:spPr>
          <a:xfrm>
            <a:off x="3461251" y="5390629"/>
            <a:ext cx="5209151" cy="455547"/>
          </a:xfrm>
          <a:prstGeom prst="rect">
            <a:avLst/>
          </a:prstGeom>
        </p:spPr>
        <p:txBody>
          <a:bodyPr lIns="0" tIns="0" rIns="0" bIns="0"/>
          <a:lstStyle>
            <a:lvl1pPr marL="0" indent="0">
              <a:lnSpc>
                <a:spcPct val="100000"/>
              </a:lnSpc>
              <a:spcBef>
                <a:spcPts val="0"/>
              </a:spcBef>
              <a:buNone/>
              <a:defRPr sz="1100">
                <a:solidFill>
                  <a:schemeClr val="tx1"/>
                </a:solidFill>
              </a:defRPr>
            </a:lvl1pPr>
            <a:lvl2pPr marL="0" indent="0">
              <a:lnSpc>
                <a:spcPct val="100000"/>
              </a:lnSpc>
              <a:spcBef>
                <a:spcPts val="0"/>
              </a:spcBef>
              <a:buNone/>
              <a:defRPr sz="1100">
                <a:solidFill>
                  <a:schemeClr val="tx1"/>
                </a:solidFill>
              </a:defRPr>
            </a:lvl2pPr>
            <a:lvl3pPr marL="1148373" indent="0">
              <a:lnSpc>
                <a:spcPts val="1602"/>
              </a:lnSpc>
              <a:spcBef>
                <a:spcPts val="0"/>
              </a:spcBef>
              <a:buNone/>
              <a:defRPr sz="1225">
                <a:solidFill>
                  <a:schemeClr val="accent1"/>
                </a:solidFill>
              </a:defRPr>
            </a:lvl3pPr>
            <a:lvl4pPr marL="1722559" indent="0">
              <a:lnSpc>
                <a:spcPts val="1602"/>
              </a:lnSpc>
              <a:spcBef>
                <a:spcPts val="0"/>
              </a:spcBef>
              <a:buNone/>
              <a:defRPr sz="1225">
                <a:solidFill>
                  <a:schemeClr val="accent1"/>
                </a:solidFill>
              </a:defRPr>
            </a:lvl4pPr>
            <a:lvl5pPr marL="2296744" indent="0">
              <a:lnSpc>
                <a:spcPts val="1602"/>
              </a:lnSpc>
              <a:spcBef>
                <a:spcPts val="0"/>
              </a:spcBef>
              <a:buNone/>
              <a:defRPr sz="1225">
                <a:solidFill>
                  <a:schemeClr val="accent1"/>
                </a:solidFill>
              </a:defRPr>
            </a:lvl5pPr>
          </a:lstStyle>
          <a:p>
            <a:pPr lvl="0"/>
            <a:r>
              <a:rPr lang="en-US" dirty="0"/>
              <a:t>(XXX) XXX-XXXX</a:t>
            </a:r>
          </a:p>
          <a:p>
            <a:pPr lvl="1"/>
            <a:r>
              <a:rPr lang="en-US" dirty="0"/>
              <a:t>URL</a:t>
            </a:r>
          </a:p>
        </p:txBody>
      </p:sp>
      <p:sp>
        <p:nvSpPr>
          <p:cNvPr id="11" name="exstream_shape42">
            <a:extLst>
              <a:ext uri="{FF2B5EF4-FFF2-40B4-BE49-F238E27FC236}">
                <a16:creationId xmlns:a16="http://schemas.microsoft.com/office/drawing/2014/main" id="{B2FD74F8-FA26-4565-A011-9805B43E2E54}"/>
              </a:ext>
            </a:extLst>
          </p:cNvPr>
          <p:cNvSpPr>
            <a:spLocks noChangeArrowheads="1"/>
          </p:cNvSpPr>
          <p:nvPr userDrawn="1"/>
        </p:nvSpPr>
        <p:spPr bwMode="auto">
          <a:xfrm>
            <a:off x="369304" y="6596452"/>
            <a:ext cx="10969943" cy="102592"/>
          </a:xfrm>
          <a:prstGeom prst="rect">
            <a:avLst/>
          </a:prstGeom>
        </p:spPr>
        <p:txBody>
          <a:bodyPr wrap="square" lIns="0" tIns="0" rIns="0" bIns="0" anchor="b" anchorCtr="0">
            <a:spAutoFit/>
          </a:bodyPr>
          <a:lstStyle/>
          <a:p>
            <a:pPr lvl="0" indent="0">
              <a:lnSpc>
                <a:spcPts val="848"/>
              </a:lnSpc>
              <a:spcBef>
                <a:spcPts val="0"/>
              </a:spcBef>
              <a:spcAft>
                <a:spcPts val="565"/>
              </a:spcAft>
              <a:buFont typeface="Arial" panose="020B0604020202020204" pitchFamily="34" charset="0"/>
              <a:buNone/>
            </a:pPr>
            <a:r>
              <a:rPr lang="en-US" sz="848" b="1" i="0" dirty="0">
                <a:solidFill>
                  <a:schemeClr val="tx1"/>
                </a:solidFill>
                <a:latin typeface="Arial Narrow" panose="020B0604020202020204" pitchFamily="34" charset="0"/>
                <a:cs typeface="Arial Narrow" panose="020B0604020202020204" pitchFamily="34" charset="0"/>
              </a:rPr>
              <a:t>For Institutional Investors Only / Not for Distribution to the Public</a:t>
            </a:r>
          </a:p>
        </p:txBody>
      </p:sp>
      <p:sp>
        <p:nvSpPr>
          <p:cNvPr id="13" name="Text Placeholder 3">
            <a:extLst>
              <a:ext uri="{FF2B5EF4-FFF2-40B4-BE49-F238E27FC236}">
                <a16:creationId xmlns:a16="http://schemas.microsoft.com/office/drawing/2014/main" id="{47D6C8E3-96C6-1E91-FC53-192BA725D9BE}"/>
              </a:ext>
            </a:extLst>
          </p:cNvPr>
          <p:cNvSpPr>
            <a:spLocks noGrp="1"/>
          </p:cNvSpPr>
          <p:nvPr>
            <p:ph type="body" sz="quarter" idx="26" hasCustomPrompt="1"/>
          </p:nvPr>
        </p:nvSpPr>
        <p:spPr>
          <a:xfrm>
            <a:off x="380185" y="4348763"/>
            <a:ext cx="11430409"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Tree>
    <p:extLst>
      <p:ext uri="{BB962C8B-B14F-4D97-AF65-F5344CB8AC3E}">
        <p14:creationId xmlns:p14="http://schemas.microsoft.com/office/powerpoint/2010/main" val="350406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OC">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dirty="0"/>
              <a:t>Click icon to add table</a:t>
            </a:r>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4068956830"/>
      </p:ext>
    </p:extLst>
  </p:cSld>
  <p:clrMapOvr>
    <a:masterClrMapping/>
  </p:clrMapOvr>
  <p:extLst>
    <p:ext uri="{DCECCB84-F9BA-43D5-87BE-67443E8EF086}">
      <p15:sldGuideLst xmlns:p15="http://schemas.microsoft.com/office/powerpoint/2012/main">
        <p15:guide id="0" orient="horz" pos="4200" userDrawn="1">
          <p15:clr>
            <a:srgbClr val="FBAE40"/>
          </p15:clr>
        </p15:guide>
        <p15:guide id="3" orient="horz" pos="336" userDrawn="1">
          <p15:clr>
            <a:srgbClr val="FBAE40"/>
          </p15:clr>
        </p15:guide>
        <p15:guide id="4" pos="287"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365665" y="6097098"/>
            <a:ext cx="11335607"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20"/>
          <p:cNvSpPr>
            <a:spLocks noGrp="1"/>
          </p:cNvSpPr>
          <p:nvPr>
            <p:ph type="body" sz="quarter" idx="43" hasCustomPrompt="1"/>
          </p:nvPr>
        </p:nvSpPr>
        <p:spPr>
          <a:xfrm>
            <a:off x="365665" y="1280160"/>
            <a:ext cx="11457496"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365665" y="429768"/>
            <a:ext cx="8532178"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11" name="Picture 14">
            <a:extLst>
              <a:ext uri="{FF2B5EF4-FFF2-40B4-BE49-F238E27FC236}">
                <a16:creationId xmlns:a16="http://schemas.microsoft.com/office/drawing/2014/main" id="{06F704C7-6DF3-4AF9-9CCD-4A11DE8F839C}"/>
              </a:ext>
            </a:extLst>
          </p:cNvPr>
          <p:cNvPicPr>
            <a:picLocks noChangeAspect="1"/>
          </p:cNvPicPr>
          <p:nvPr userDrawn="1"/>
        </p:nvPicPr>
        <p:blipFill rotWithShape="1">
          <a:blip r:embed="rId2"/>
          <a:stretch/>
        </p:blipFill>
        <p:spPr>
          <a:xfrm>
            <a:off x="9702128" y="271004"/>
            <a:ext cx="2384383" cy="659070"/>
          </a:xfrm>
          <a:prstGeom prst="rect">
            <a:avLst/>
          </a:prstGeom>
        </p:spPr>
      </p:pic>
    </p:spTree>
    <p:extLst>
      <p:ext uri="{BB962C8B-B14F-4D97-AF65-F5344CB8AC3E}">
        <p14:creationId xmlns:p14="http://schemas.microsoft.com/office/powerpoint/2010/main" val="3404620029"/>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F5667C1-DCFC-41C7-A544-9CF75251B418}"/>
              </a:ext>
            </a:extLst>
          </p:cNvPr>
          <p:cNvSpPr>
            <a:spLocks noGrp="1"/>
          </p:cNvSpPr>
          <p:nvPr>
            <p:ph type="body" sz="quarter" idx="32" hasCustomPrompt="1"/>
          </p:nvPr>
        </p:nvSpPr>
        <p:spPr>
          <a:xfrm>
            <a:off x="8975272" y="4595872"/>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13" name="Text Placeholder 2">
            <a:extLst>
              <a:ext uri="{FF2B5EF4-FFF2-40B4-BE49-F238E27FC236}">
                <a16:creationId xmlns:a16="http://schemas.microsoft.com/office/drawing/2014/main" id="{35649485-14EC-4355-9906-8E7ACB06404D}"/>
              </a:ext>
            </a:extLst>
          </p:cNvPr>
          <p:cNvSpPr>
            <a:spLocks noGrp="1"/>
          </p:cNvSpPr>
          <p:nvPr>
            <p:ph type="body" sz="quarter" idx="31" hasCustomPrompt="1"/>
          </p:nvPr>
        </p:nvSpPr>
        <p:spPr>
          <a:xfrm>
            <a:off x="5541462" y="4584935"/>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14" name="Text Placeholder 2">
            <a:extLst>
              <a:ext uri="{FF2B5EF4-FFF2-40B4-BE49-F238E27FC236}">
                <a16:creationId xmlns:a16="http://schemas.microsoft.com/office/drawing/2014/main" id="{89BB371C-6D97-4F46-898F-5357923A926C}"/>
              </a:ext>
            </a:extLst>
          </p:cNvPr>
          <p:cNvSpPr>
            <a:spLocks noGrp="1"/>
          </p:cNvSpPr>
          <p:nvPr>
            <p:ph type="body" sz="quarter" idx="30" hasCustomPrompt="1"/>
          </p:nvPr>
        </p:nvSpPr>
        <p:spPr>
          <a:xfrm>
            <a:off x="2107651" y="4584935"/>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2" name="Text Placeholder 36">
            <a:extLst>
              <a:ext uri="{FF2B5EF4-FFF2-40B4-BE49-F238E27FC236}">
                <a16:creationId xmlns:a16="http://schemas.microsoft.com/office/drawing/2014/main" id="{93DA1398-13B2-4887-8189-D8FDB202B425}"/>
              </a:ext>
            </a:extLst>
          </p:cNvPr>
          <p:cNvSpPr>
            <a:spLocks noGrp="1"/>
          </p:cNvSpPr>
          <p:nvPr>
            <p:ph type="body" sz="quarter" idx="33" hasCustomPrompt="1"/>
          </p:nvPr>
        </p:nvSpPr>
        <p:spPr>
          <a:xfrm>
            <a:off x="609441" y="3674130"/>
            <a:ext cx="1340771" cy="212725"/>
          </a:xfrm>
          <a:prstGeom prst="rect">
            <a:avLst/>
          </a:prstGeom>
        </p:spPr>
        <p:txBody>
          <a:bodyPr lIns="0" tIns="0" rIns="0" bIns="0"/>
          <a:lstStyle>
            <a:lvl1pPr marL="0" indent="0">
              <a:buNone/>
              <a:defRPr sz="10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24" name="Text Placeholder 4">
            <a:extLst>
              <a:ext uri="{FF2B5EF4-FFF2-40B4-BE49-F238E27FC236}">
                <a16:creationId xmlns:a16="http://schemas.microsoft.com/office/drawing/2014/main" id="{DA8098D7-745C-4C05-A2BC-D4BCD51BA031}"/>
              </a:ext>
            </a:extLst>
          </p:cNvPr>
          <p:cNvSpPr>
            <a:spLocks noGrp="1"/>
          </p:cNvSpPr>
          <p:nvPr>
            <p:ph type="body" sz="quarter" idx="10"/>
          </p:nvPr>
        </p:nvSpPr>
        <p:spPr>
          <a:xfrm>
            <a:off x="609442" y="1620985"/>
            <a:ext cx="10542487" cy="1824475"/>
          </a:xfrm>
          <a:prstGeom prst="rect">
            <a:avLst/>
          </a:prstGeom>
        </p:spPr>
        <p:txBody>
          <a:bodyPr lIns="0" rIns="0"/>
          <a:lstStyle>
            <a:lvl1pPr marL="0" indent="0">
              <a:spcBef>
                <a:spcPts val="0"/>
              </a:spcBef>
              <a:spcAft>
                <a:spcPts val="600"/>
              </a:spcAft>
              <a:buNone/>
              <a:defRPr lang="en-US" sz="3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0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36054E78-672E-4D38-A1F9-83CC542AD309}"/>
              </a:ext>
            </a:extLst>
          </p:cNvPr>
          <p:cNvPicPr>
            <a:picLocks noChangeAspect="1"/>
          </p:cNvPicPr>
          <p:nvPr userDrawn="1"/>
        </p:nvPicPr>
        <p:blipFill rotWithShape="1">
          <a:blip r:embed="rId2"/>
          <a:stretch/>
        </p:blipFill>
        <p:spPr bwMode="gray">
          <a:xfrm>
            <a:off x="245871" y="182882"/>
            <a:ext cx="3534759" cy="977047"/>
          </a:xfrm>
          <a:prstGeom prst="rect">
            <a:avLst/>
          </a:prstGeom>
          <a:solidFill>
            <a:schemeClr val="bg1"/>
          </a:solidFill>
          <a:ln w="15875">
            <a:noFill/>
            <a:round/>
          </a:ln>
        </p:spPr>
      </p:pic>
      <p:sp>
        <p:nvSpPr>
          <p:cNvPr id="29" name="Text Placeholder 2">
            <a:extLst>
              <a:ext uri="{FF2B5EF4-FFF2-40B4-BE49-F238E27FC236}">
                <a16:creationId xmlns:a16="http://schemas.microsoft.com/office/drawing/2014/main" id="{238DC94E-AB35-4C3F-9C97-AB972101B203}"/>
              </a:ext>
            </a:extLst>
          </p:cNvPr>
          <p:cNvSpPr>
            <a:spLocks noGrp="1"/>
          </p:cNvSpPr>
          <p:nvPr>
            <p:ph type="body" sz="quarter" idx="29" hasCustomPrompt="1"/>
          </p:nvPr>
        </p:nvSpPr>
        <p:spPr>
          <a:xfrm>
            <a:off x="8975272"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0" name="Text Placeholder 2">
            <a:extLst>
              <a:ext uri="{FF2B5EF4-FFF2-40B4-BE49-F238E27FC236}">
                <a16:creationId xmlns:a16="http://schemas.microsoft.com/office/drawing/2014/main" id="{FD0A41E8-12F6-49B0-B228-F59FC62B69F8}"/>
              </a:ext>
            </a:extLst>
          </p:cNvPr>
          <p:cNvSpPr>
            <a:spLocks noGrp="1"/>
          </p:cNvSpPr>
          <p:nvPr>
            <p:ph type="body" sz="quarter" idx="28" hasCustomPrompt="1"/>
          </p:nvPr>
        </p:nvSpPr>
        <p:spPr>
          <a:xfrm>
            <a:off x="5541462"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31" name="Text Placeholder 2">
            <a:extLst>
              <a:ext uri="{FF2B5EF4-FFF2-40B4-BE49-F238E27FC236}">
                <a16:creationId xmlns:a16="http://schemas.microsoft.com/office/drawing/2014/main" id="{7EFC2F10-B149-44C1-B2CD-9F32E4EB9188}"/>
              </a:ext>
            </a:extLst>
          </p:cNvPr>
          <p:cNvSpPr>
            <a:spLocks noGrp="1"/>
          </p:cNvSpPr>
          <p:nvPr>
            <p:ph type="body" sz="quarter" idx="27" hasCustomPrompt="1"/>
          </p:nvPr>
        </p:nvSpPr>
        <p:spPr>
          <a:xfrm>
            <a:off x="2107651" y="3672031"/>
            <a:ext cx="3047206"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pic>
        <p:nvPicPr>
          <p:cNvPr id="34" name="Picture 33">
            <a:extLst>
              <a:ext uri="{FF2B5EF4-FFF2-40B4-BE49-F238E27FC236}">
                <a16:creationId xmlns:a16="http://schemas.microsoft.com/office/drawing/2014/main" id="{66572A78-C996-4B42-9720-04B320C25A51}"/>
              </a:ext>
            </a:extLst>
          </p:cNvPr>
          <p:cNvPicPr>
            <a:picLocks/>
          </p:cNvPicPr>
          <p:nvPr userDrawn="1"/>
        </p:nvPicPr>
        <p:blipFill>
          <a:blip r:embed="rId3"/>
          <a:stretch>
            <a:fillRect/>
          </a:stretch>
        </p:blipFill>
        <p:spPr>
          <a:xfrm>
            <a:off x="363972" y="6354500"/>
            <a:ext cx="11457496" cy="91440"/>
          </a:xfrm>
          <a:prstGeom prst="rect">
            <a:avLst/>
          </a:prstGeom>
        </p:spPr>
      </p:pic>
      <p:sp>
        <p:nvSpPr>
          <p:cNvPr id="17" name="Text Placeholder 3">
            <a:extLst>
              <a:ext uri="{FF2B5EF4-FFF2-40B4-BE49-F238E27FC236}">
                <a16:creationId xmlns:a16="http://schemas.microsoft.com/office/drawing/2014/main" id="{0577D919-E94F-B436-C08B-FD0EE31A7A26}"/>
              </a:ext>
            </a:extLst>
          </p:cNvPr>
          <p:cNvSpPr>
            <a:spLocks noGrp="1"/>
          </p:cNvSpPr>
          <p:nvPr>
            <p:ph type="body" sz="quarter" idx="34" hasCustomPrompt="1"/>
          </p:nvPr>
        </p:nvSpPr>
        <p:spPr>
          <a:xfrm>
            <a:off x="634574" y="1277657"/>
            <a:ext cx="10542487" cy="338138"/>
          </a:xfrm>
          <a:prstGeom prst="rect">
            <a:avLst/>
          </a:prstGeom>
        </p:spPr>
        <p:txBody>
          <a:bodyPr lIns="0" anchor="b"/>
          <a:lstStyle>
            <a:lvl1pPr marL="0" indent="0">
              <a:buNone/>
              <a:defRPr kumimoji="0" lang="en-US" sz="1319" b="0" i="0" u="none" strike="noStrike" kern="0" cap="none" spc="0" normalizeH="0" baseline="0" dirty="0">
                <a:ln>
                  <a:noFill/>
                </a:ln>
                <a:solidFill>
                  <a:srgbClr val="3769FF"/>
                </a:solidFill>
                <a:effectLst/>
                <a:uLnTx/>
                <a:uFillTx/>
                <a:latin typeface="Arial" pitchFamily="34" charset="0"/>
                <a:ea typeface="Geneva" charset="0"/>
                <a:cs typeface="+mn-cs"/>
              </a:defRPr>
            </a:lvl1pPr>
          </a:lstStyle>
          <a:p>
            <a:pPr marL="323060" marR="0" lvl="0" indent="-323060" algn="l" defTabSz="675449" rtl="0" eaLnBrk="0" fontAlgn="base" latinLnBrk="0" hangingPunct="0">
              <a:lnSpc>
                <a:spcPct val="100000"/>
              </a:lnSpc>
              <a:spcBef>
                <a:spcPts val="0"/>
              </a:spcBef>
              <a:spcAft>
                <a:spcPts val="0"/>
              </a:spcAft>
              <a:buClrTx/>
              <a:buSzTx/>
              <a:tabLst/>
              <a:defRPr/>
            </a:pPr>
            <a:r>
              <a:rPr lang="en-US"/>
              <a:t>Client Name</a:t>
            </a:r>
          </a:p>
        </p:txBody>
      </p:sp>
    </p:spTree>
    <p:extLst>
      <p:ext uri="{BB962C8B-B14F-4D97-AF65-F5344CB8AC3E}">
        <p14:creationId xmlns:p14="http://schemas.microsoft.com/office/powerpoint/2010/main" val="602933936"/>
      </p:ext>
    </p:extLst>
  </p:cSld>
  <p:clrMapOvr>
    <a:masterClrMapping/>
  </p:clrMapOvr>
  <p:extLst>
    <p:ext uri="{DCECCB84-F9BA-43D5-87BE-67443E8EF086}">
      <p15:sldGuideLst xmlns:p15="http://schemas.microsoft.com/office/powerpoint/2012/main">
        <p15:guide id="2" pos="555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A2DD6A13-DDC6-2BA0-3FB4-55E8F0405F00}"/>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1" name="Table Placeholder 2">
            <a:extLst>
              <a:ext uri="{FF2B5EF4-FFF2-40B4-BE49-F238E27FC236}">
                <a16:creationId xmlns:a16="http://schemas.microsoft.com/office/drawing/2014/main" id="{075B38DF-5291-B0DC-CF82-3A8FCF024264}"/>
              </a:ext>
            </a:extLst>
          </p:cNvPr>
          <p:cNvSpPr>
            <a:spLocks noGrp="1"/>
          </p:cNvSpPr>
          <p:nvPr>
            <p:ph type="tbl" sz="quarter" idx="27"/>
          </p:nvPr>
        </p:nvSpPr>
        <p:spPr>
          <a:xfrm>
            <a:off x="365665" y="1280160"/>
            <a:ext cx="9710854" cy="4618835"/>
          </a:xfrm>
          <a:prstGeom prst="rect">
            <a:avLst/>
          </a:prstGeom>
        </p:spPr>
        <p:txBody>
          <a:bodyPr lIns="0" tIns="0" rIns="0" bIns="0"/>
          <a:lstStyle>
            <a:lvl1pPr marL="0" indent="0">
              <a:buNone/>
              <a:defRPr sz="1200"/>
            </a:lvl1pPr>
          </a:lstStyle>
          <a:p>
            <a:r>
              <a:rPr lang="en-US" dirty="0"/>
              <a:t>Click icon to add table</a:t>
            </a:r>
          </a:p>
        </p:txBody>
      </p:sp>
      <p:sp>
        <p:nvSpPr>
          <p:cNvPr id="3" name="Footer Placeholder 2">
            <a:extLst>
              <a:ext uri="{FF2B5EF4-FFF2-40B4-BE49-F238E27FC236}">
                <a16:creationId xmlns:a16="http://schemas.microsoft.com/office/drawing/2014/main" id="{67F67F95-87A1-2368-F343-2D8BBBFA0B84}"/>
              </a:ext>
            </a:extLst>
          </p:cNvPr>
          <p:cNvSpPr>
            <a:spLocks noGrp="1"/>
          </p:cNvSpPr>
          <p:nvPr>
            <p:ph type="ftr" sz="quarter" idx="33"/>
          </p:nvPr>
        </p:nvSpPr>
        <p:spPr/>
        <p:txBody>
          <a:bodyPr/>
          <a:lstStyle/>
          <a:p>
            <a:r>
              <a:rPr lang="en-US" dirty="0"/>
              <a:t>Footer</a:t>
            </a:r>
          </a:p>
        </p:txBody>
      </p:sp>
      <p:pic>
        <p:nvPicPr>
          <p:cNvPr id="12" name="Picture 14">
            <a:extLst>
              <a:ext uri="{FF2B5EF4-FFF2-40B4-BE49-F238E27FC236}">
                <a16:creationId xmlns:a16="http://schemas.microsoft.com/office/drawing/2014/main" id="{4E2355CC-9DD5-8A76-4387-8100415E923B}"/>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8" name="Text Placeholder 3">
            <a:extLst>
              <a:ext uri="{FF2B5EF4-FFF2-40B4-BE49-F238E27FC236}">
                <a16:creationId xmlns:a16="http://schemas.microsoft.com/office/drawing/2014/main" id="{7EF1AA18-CDA1-27F0-38BB-5DC3A4058DDA}"/>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2C19A540-C908-D1C1-41A7-00723177212B}"/>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0243699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11" name="Slide Number Placeholder 9"/>
          <p:cNvSpPr>
            <a:spLocks noGrp="1"/>
          </p:cNvSpPr>
          <p:nvPr>
            <p:ph type="sldNum" sz="quarter" idx="4"/>
          </p:nvPr>
        </p:nvSpPr>
        <p:spPr>
          <a:xfrm>
            <a:off x="11335607"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7"/>
          <p:cNvSpPr>
            <a:spLocks noGrp="1"/>
          </p:cNvSpPr>
          <p:nvPr>
            <p:ph type="body" sz="quarter" idx="15" hasCustomPrompt="1"/>
          </p:nvPr>
        </p:nvSpPr>
        <p:spPr>
          <a:xfrm>
            <a:off x="365664" y="1280163"/>
            <a:ext cx="11371723" cy="4744167"/>
          </a:xfrm>
          <a:prstGeom prst="rect">
            <a:avLst/>
          </a:prstGeom>
        </p:spPr>
        <p:txBody>
          <a:bodyPr lIns="0" anchor="b"/>
          <a:lstStyle>
            <a:lvl1pPr marL="0" indent="0">
              <a:lnSpc>
                <a:spcPct val="100000"/>
              </a:lnSpc>
              <a:spcBef>
                <a:spcPts val="0"/>
              </a:spcBef>
              <a:spcAft>
                <a:spcPts val="565"/>
              </a:spcAft>
              <a:buNone/>
              <a:defRPr sz="848" b="0" baseline="0">
                <a:latin typeface="Arial Narrow" panose="020B0606020202030204" pitchFamily="34" charset="0"/>
                <a:cs typeface="Arial" panose="020B0604020202020204" pitchFamily="34" charset="0"/>
              </a:defRPr>
            </a:lvl1pPr>
          </a:lstStyle>
          <a:p>
            <a:pPr lvl="0"/>
            <a:r>
              <a:rPr lang="en-US"/>
              <a:t>Important Information/Disclosure here</a:t>
            </a:r>
          </a:p>
        </p:txBody>
      </p:sp>
      <p:pic>
        <p:nvPicPr>
          <p:cNvPr id="17" name="Picture 14">
            <a:extLst>
              <a:ext uri="{FF2B5EF4-FFF2-40B4-BE49-F238E27FC236}">
                <a16:creationId xmlns:a16="http://schemas.microsoft.com/office/drawing/2014/main" id="{7C4A5678-4B5E-42A8-B551-AA41090A3F65}"/>
              </a:ext>
            </a:extLst>
          </p:cNvPr>
          <p:cNvPicPr>
            <a:picLocks noChangeAspect="1"/>
          </p:cNvPicPr>
          <p:nvPr userDrawn="1"/>
        </p:nvPicPr>
        <p:blipFill rotWithShape="1">
          <a:blip r:embed="rId2"/>
          <a:stretch/>
        </p:blipFill>
        <p:spPr>
          <a:xfrm>
            <a:off x="9702131" y="271004"/>
            <a:ext cx="2384383" cy="659070"/>
          </a:xfrm>
          <a:prstGeom prst="rect">
            <a:avLst/>
          </a:prstGeom>
        </p:spPr>
      </p:pic>
      <p:sp>
        <p:nvSpPr>
          <p:cNvPr id="3" name="Footer Placeholder 2">
            <a:extLst>
              <a:ext uri="{FF2B5EF4-FFF2-40B4-BE49-F238E27FC236}">
                <a16:creationId xmlns:a16="http://schemas.microsoft.com/office/drawing/2014/main" id="{CA095376-6043-4D85-B424-07698B024E39}"/>
              </a:ext>
            </a:extLst>
          </p:cNvPr>
          <p:cNvSpPr>
            <a:spLocks noGrp="1"/>
          </p:cNvSpPr>
          <p:nvPr>
            <p:ph type="ftr" sz="quarter" idx="27"/>
          </p:nvPr>
        </p:nvSpPr>
        <p:spPr/>
        <p:txBody>
          <a:bodyPr/>
          <a:lstStyle/>
          <a:p>
            <a:r>
              <a:rPr lang="en-US" dirty="0"/>
              <a:t>Footer</a:t>
            </a:r>
          </a:p>
        </p:txBody>
      </p:sp>
      <p:sp>
        <p:nvSpPr>
          <p:cNvPr id="10" name="Text Placeholder 3">
            <a:extLst>
              <a:ext uri="{FF2B5EF4-FFF2-40B4-BE49-F238E27FC236}">
                <a16:creationId xmlns:a16="http://schemas.microsoft.com/office/drawing/2014/main" id="{2F460F0F-54DE-37C7-A8E9-6C6EF7018675}"/>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9" name="Text Placeholder 3">
            <a:extLst>
              <a:ext uri="{FF2B5EF4-FFF2-40B4-BE49-F238E27FC236}">
                <a16:creationId xmlns:a16="http://schemas.microsoft.com/office/drawing/2014/main" id="{60B7D65E-89AD-15C4-D566-2FF626D9368D}"/>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177078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Chart/Tab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0B9FE56-B652-4D9E-A409-596B69322B28}"/>
              </a:ext>
            </a:extLst>
          </p:cNvPr>
          <p:cNvSpPr>
            <a:spLocks noGrp="1"/>
          </p:cNvSpPr>
          <p:nvPr>
            <p:ph type="ftr" sz="quarter" idx="37"/>
          </p:nvPr>
        </p:nvSpPr>
        <p:spPr/>
        <p:txBody>
          <a:bodyPr/>
          <a:lstStyle/>
          <a:p>
            <a:r>
              <a:rPr lang="en-US" dirty="0"/>
              <a:t>Footer</a:t>
            </a:r>
          </a:p>
        </p:txBody>
      </p:sp>
      <p:sp>
        <p:nvSpPr>
          <p:cNvPr id="18" name="Text Placeholder 20">
            <a:extLst>
              <a:ext uri="{FF2B5EF4-FFF2-40B4-BE49-F238E27FC236}">
                <a16:creationId xmlns:a16="http://schemas.microsoft.com/office/drawing/2014/main" id="{CB8090CD-53B1-07D1-7B81-EB62CDCD2760}"/>
              </a:ext>
            </a:extLst>
          </p:cNvPr>
          <p:cNvSpPr>
            <a:spLocks noGrp="1"/>
          </p:cNvSpPr>
          <p:nvPr>
            <p:ph type="body" sz="quarter" idx="43" hasCustomPrompt="1"/>
          </p:nvPr>
        </p:nvSpPr>
        <p:spPr>
          <a:xfrm>
            <a:off x="365665" y="1280160"/>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9" name="Content Placeholder 2">
            <a:extLst>
              <a:ext uri="{FF2B5EF4-FFF2-40B4-BE49-F238E27FC236}">
                <a16:creationId xmlns:a16="http://schemas.microsoft.com/office/drawing/2014/main" id="{FF1E2D91-42D7-D0E8-ADB0-353A2CC160CE}"/>
              </a:ext>
            </a:extLst>
          </p:cNvPr>
          <p:cNvSpPr>
            <a:spLocks noGrp="1"/>
          </p:cNvSpPr>
          <p:nvPr>
            <p:ph sz="quarter" idx="30" hasCustomPrompt="1"/>
          </p:nvPr>
        </p:nvSpPr>
        <p:spPr>
          <a:xfrm>
            <a:off x="365665" y="1828800"/>
            <a:ext cx="3656648" cy="415502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tabLst/>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0" name="Text Placeholder 20">
            <a:extLst>
              <a:ext uri="{FF2B5EF4-FFF2-40B4-BE49-F238E27FC236}">
                <a16:creationId xmlns:a16="http://schemas.microsoft.com/office/drawing/2014/main" id="{FA50964B-0445-5095-D68A-4E323815E606}"/>
              </a:ext>
            </a:extLst>
          </p:cNvPr>
          <p:cNvSpPr>
            <a:spLocks noGrp="1"/>
          </p:cNvSpPr>
          <p:nvPr>
            <p:ph type="body" sz="quarter" idx="10" hasCustomPrompt="1"/>
          </p:nvPr>
        </p:nvSpPr>
        <p:spPr>
          <a:xfrm>
            <a:off x="4266089" y="1280159"/>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1" name="Content Placeholder 2">
            <a:extLst>
              <a:ext uri="{FF2B5EF4-FFF2-40B4-BE49-F238E27FC236}">
                <a16:creationId xmlns:a16="http://schemas.microsoft.com/office/drawing/2014/main" id="{BA0D027B-76B2-8F16-FAEE-261A311D8080}"/>
              </a:ext>
            </a:extLst>
          </p:cNvPr>
          <p:cNvSpPr>
            <a:spLocks noGrp="1"/>
          </p:cNvSpPr>
          <p:nvPr>
            <p:ph sz="quarter" idx="46" hasCustomPrompt="1"/>
          </p:nvPr>
        </p:nvSpPr>
        <p:spPr>
          <a:xfrm>
            <a:off x="4266089" y="1831340"/>
            <a:ext cx="3656648" cy="415248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Text Placeholder 20">
            <a:extLst>
              <a:ext uri="{FF2B5EF4-FFF2-40B4-BE49-F238E27FC236}">
                <a16:creationId xmlns:a16="http://schemas.microsoft.com/office/drawing/2014/main" id="{BADD6EEB-301E-A7AD-2F9E-CBBACD083F00}"/>
              </a:ext>
            </a:extLst>
          </p:cNvPr>
          <p:cNvSpPr>
            <a:spLocks noGrp="1"/>
          </p:cNvSpPr>
          <p:nvPr>
            <p:ph type="body" sz="quarter" idx="39" hasCustomPrompt="1"/>
          </p:nvPr>
        </p:nvSpPr>
        <p:spPr>
          <a:xfrm>
            <a:off x="8166066" y="1276141"/>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3" name="Content Placeholder 2">
            <a:extLst>
              <a:ext uri="{FF2B5EF4-FFF2-40B4-BE49-F238E27FC236}">
                <a16:creationId xmlns:a16="http://schemas.microsoft.com/office/drawing/2014/main" id="{F0FB3BA9-53EE-AF69-F9AF-E05E7B1B9078}"/>
              </a:ext>
            </a:extLst>
          </p:cNvPr>
          <p:cNvSpPr>
            <a:spLocks noGrp="1"/>
          </p:cNvSpPr>
          <p:nvPr>
            <p:ph sz="quarter" idx="34" hasCustomPrompt="1"/>
          </p:nvPr>
        </p:nvSpPr>
        <p:spPr>
          <a:xfrm>
            <a:off x="8166513" y="1831340"/>
            <a:ext cx="3656648" cy="4152488"/>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4" name="Picture 14">
            <a:extLst>
              <a:ext uri="{FF2B5EF4-FFF2-40B4-BE49-F238E27FC236}">
                <a16:creationId xmlns:a16="http://schemas.microsoft.com/office/drawing/2014/main" id="{3C74B071-7F39-1E44-4CFE-93BADF88343A}"/>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26" name="Text Placeholder 3">
            <a:extLst>
              <a:ext uri="{FF2B5EF4-FFF2-40B4-BE49-F238E27FC236}">
                <a16:creationId xmlns:a16="http://schemas.microsoft.com/office/drawing/2014/main" id="{9FB91E28-8162-BC7F-81E8-18E9186976B1}"/>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3" name="Text Placeholder 3">
            <a:extLst>
              <a:ext uri="{FF2B5EF4-FFF2-40B4-BE49-F238E27FC236}">
                <a16:creationId xmlns:a16="http://schemas.microsoft.com/office/drawing/2014/main" id="{1EDADC4C-0392-CAFB-BD68-1E47430B5537}"/>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FFD0F990-E121-26C6-78B9-5DEB71EA3992}"/>
              </a:ext>
            </a:extLst>
          </p:cNvPr>
          <p:cNvSpPr>
            <a:spLocks noGrp="1"/>
          </p:cNvSpPr>
          <p:nvPr>
            <p:ph type="sldNum" sz="quarter" idx="47"/>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3995010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ree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A0F702B-DE3A-3EF5-7B70-E83614EEA4C7}"/>
              </a:ext>
            </a:extLst>
          </p:cNvPr>
          <p:cNvSpPr>
            <a:spLocks noGrp="1"/>
          </p:cNvSpPr>
          <p:nvPr>
            <p:ph type="chart" sz="quarter" idx="47"/>
          </p:nvPr>
        </p:nvSpPr>
        <p:spPr>
          <a:xfrm>
            <a:off x="363972" y="1831975"/>
            <a:ext cx="3656648" cy="4151313"/>
          </a:xfrm>
          <a:prstGeom prst="rect">
            <a:avLst/>
          </a:prstGeom>
        </p:spPr>
        <p:txBody>
          <a:bodyPr/>
          <a:lstStyle>
            <a:lvl1pPr marL="0" indent="0">
              <a:buNone/>
              <a:defRPr sz="1400"/>
            </a:lvl1pPr>
          </a:lstStyle>
          <a:p>
            <a:endParaRPr lang="en-US" dirty="0"/>
          </a:p>
        </p:txBody>
      </p:sp>
      <p:sp>
        <p:nvSpPr>
          <p:cNvPr id="15" name="Chart Placeholder 2">
            <a:extLst>
              <a:ext uri="{FF2B5EF4-FFF2-40B4-BE49-F238E27FC236}">
                <a16:creationId xmlns:a16="http://schemas.microsoft.com/office/drawing/2014/main" id="{5886E87E-5CDD-E63C-D7BD-4A91A87C8A3A}"/>
              </a:ext>
            </a:extLst>
          </p:cNvPr>
          <p:cNvSpPr>
            <a:spLocks noGrp="1"/>
          </p:cNvSpPr>
          <p:nvPr>
            <p:ph type="chart" sz="quarter" idx="48"/>
          </p:nvPr>
        </p:nvSpPr>
        <p:spPr>
          <a:xfrm>
            <a:off x="4278569" y="1831975"/>
            <a:ext cx="3656648" cy="4151313"/>
          </a:xfrm>
          <a:prstGeom prst="rect">
            <a:avLst/>
          </a:prstGeom>
        </p:spPr>
        <p:txBody>
          <a:bodyPr/>
          <a:lstStyle>
            <a:lvl1pPr marL="0" indent="0">
              <a:buNone/>
              <a:defRPr sz="1400"/>
            </a:lvl1pPr>
          </a:lstStyle>
          <a:p>
            <a:endParaRPr lang="en-US" dirty="0"/>
          </a:p>
        </p:txBody>
      </p:sp>
      <p:sp>
        <p:nvSpPr>
          <p:cNvPr id="17" name="Chart Placeholder 2">
            <a:extLst>
              <a:ext uri="{FF2B5EF4-FFF2-40B4-BE49-F238E27FC236}">
                <a16:creationId xmlns:a16="http://schemas.microsoft.com/office/drawing/2014/main" id="{69FCBC4E-8E06-6EBB-F040-6D8E0645A759}"/>
              </a:ext>
            </a:extLst>
          </p:cNvPr>
          <p:cNvSpPr>
            <a:spLocks noGrp="1"/>
          </p:cNvSpPr>
          <p:nvPr>
            <p:ph type="chart" sz="quarter" idx="49"/>
          </p:nvPr>
        </p:nvSpPr>
        <p:spPr>
          <a:xfrm>
            <a:off x="8178993" y="1839075"/>
            <a:ext cx="3656648" cy="4151313"/>
          </a:xfrm>
          <a:prstGeom prst="rect">
            <a:avLst/>
          </a:prstGeom>
        </p:spPr>
        <p:txBody>
          <a:bodyPr/>
          <a:lstStyle>
            <a:lvl1pPr marL="0" indent="0">
              <a:buNone/>
              <a:defRPr sz="1400"/>
            </a:lvl1pPr>
          </a:lstStyle>
          <a:p>
            <a:endParaRPr lang="en-US" dirty="0"/>
          </a:p>
        </p:txBody>
      </p:sp>
      <p:sp>
        <p:nvSpPr>
          <p:cNvPr id="6" name="Footer Placeholder 5">
            <a:extLst>
              <a:ext uri="{FF2B5EF4-FFF2-40B4-BE49-F238E27FC236}">
                <a16:creationId xmlns:a16="http://schemas.microsoft.com/office/drawing/2014/main" id="{90B9FE56-B652-4D9E-A409-596B69322B28}"/>
              </a:ext>
            </a:extLst>
          </p:cNvPr>
          <p:cNvSpPr>
            <a:spLocks noGrp="1"/>
          </p:cNvSpPr>
          <p:nvPr>
            <p:ph type="ftr" sz="quarter" idx="37"/>
          </p:nvPr>
        </p:nvSpPr>
        <p:spPr/>
        <p:txBody>
          <a:bodyPr/>
          <a:lstStyle/>
          <a:p>
            <a:r>
              <a:rPr lang="en-US" dirty="0"/>
              <a:t>Footer</a:t>
            </a:r>
          </a:p>
        </p:txBody>
      </p:sp>
      <p:sp>
        <p:nvSpPr>
          <p:cNvPr id="18" name="Text Placeholder 20">
            <a:extLst>
              <a:ext uri="{FF2B5EF4-FFF2-40B4-BE49-F238E27FC236}">
                <a16:creationId xmlns:a16="http://schemas.microsoft.com/office/drawing/2014/main" id="{CB8090CD-53B1-07D1-7B81-EB62CDCD2760}"/>
              </a:ext>
            </a:extLst>
          </p:cNvPr>
          <p:cNvSpPr>
            <a:spLocks noGrp="1"/>
          </p:cNvSpPr>
          <p:nvPr>
            <p:ph type="body" sz="quarter" idx="43" hasCustomPrompt="1"/>
          </p:nvPr>
        </p:nvSpPr>
        <p:spPr>
          <a:xfrm>
            <a:off x="365665" y="1280160"/>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0" name="Text Placeholder 20">
            <a:extLst>
              <a:ext uri="{FF2B5EF4-FFF2-40B4-BE49-F238E27FC236}">
                <a16:creationId xmlns:a16="http://schemas.microsoft.com/office/drawing/2014/main" id="{FA50964B-0445-5095-D68A-4E323815E606}"/>
              </a:ext>
            </a:extLst>
          </p:cNvPr>
          <p:cNvSpPr>
            <a:spLocks noGrp="1"/>
          </p:cNvSpPr>
          <p:nvPr>
            <p:ph type="body" sz="quarter" idx="10" hasCustomPrompt="1"/>
          </p:nvPr>
        </p:nvSpPr>
        <p:spPr>
          <a:xfrm>
            <a:off x="4266089" y="1280159"/>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22" name="Text Placeholder 20">
            <a:extLst>
              <a:ext uri="{FF2B5EF4-FFF2-40B4-BE49-F238E27FC236}">
                <a16:creationId xmlns:a16="http://schemas.microsoft.com/office/drawing/2014/main" id="{BADD6EEB-301E-A7AD-2F9E-CBBACD083F00}"/>
              </a:ext>
            </a:extLst>
          </p:cNvPr>
          <p:cNvSpPr>
            <a:spLocks noGrp="1"/>
          </p:cNvSpPr>
          <p:nvPr>
            <p:ph type="body" sz="quarter" idx="39" hasCustomPrompt="1"/>
          </p:nvPr>
        </p:nvSpPr>
        <p:spPr>
          <a:xfrm>
            <a:off x="8166066" y="1276141"/>
            <a:ext cx="3656648"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pic>
        <p:nvPicPr>
          <p:cNvPr id="24" name="Picture 14">
            <a:extLst>
              <a:ext uri="{FF2B5EF4-FFF2-40B4-BE49-F238E27FC236}">
                <a16:creationId xmlns:a16="http://schemas.microsoft.com/office/drawing/2014/main" id="{3C74B071-7F39-1E44-4CFE-93BADF88343A}"/>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26" name="Text Placeholder 3">
            <a:extLst>
              <a:ext uri="{FF2B5EF4-FFF2-40B4-BE49-F238E27FC236}">
                <a16:creationId xmlns:a16="http://schemas.microsoft.com/office/drawing/2014/main" id="{8A32E997-5C4D-1EF3-7A49-B985644EDB28}"/>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13" name="Text Placeholder 3">
            <a:extLst>
              <a:ext uri="{FF2B5EF4-FFF2-40B4-BE49-F238E27FC236}">
                <a16:creationId xmlns:a16="http://schemas.microsoft.com/office/drawing/2014/main" id="{AF57EF3F-40B3-0E85-395E-A7B03A08571F}"/>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 name="Slide Number Placeholder 1">
            <a:extLst>
              <a:ext uri="{FF2B5EF4-FFF2-40B4-BE49-F238E27FC236}">
                <a16:creationId xmlns:a16="http://schemas.microsoft.com/office/drawing/2014/main" id="{6CB1D828-F2E7-AAB1-F97D-A871E24C31FB}"/>
              </a:ext>
            </a:extLst>
          </p:cNvPr>
          <p:cNvSpPr>
            <a:spLocks noGrp="1"/>
          </p:cNvSpPr>
          <p:nvPr>
            <p:ph type="sldNum" sz="quarter" idx="50"/>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5556981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F40C4E35-498D-B5C5-A669-EAE71C15976C}"/>
              </a:ext>
            </a:extLst>
          </p:cNvPr>
          <p:cNvSpPr>
            <a:spLocks noGrp="1"/>
          </p:cNvSpPr>
          <p:nvPr>
            <p:ph type="body" sz="quarter" idx="11" hasCustomPrompt="1"/>
          </p:nvPr>
        </p:nvSpPr>
        <p:spPr>
          <a:xfrm>
            <a:off x="964349" y="860613"/>
            <a:ext cx="6703854" cy="1015663"/>
          </a:xfrm>
          <a:prstGeom prst="rect">
            <a:avLst/>
          </a:prstGeom>
          <a:ln w="15875">
            <a:noFill/>
          </a:ln>
        </p:spPr>
        <p:txBody>
          <a:bodyPr wrap="square" lIns="0" tIns="0" rIns="0" bIns="0" anchor="t" anchorCtr="0">
            <a:spAutoFit/>
          </a:bodyPr>
          <a:lstStyle>
            <a:lvl1pPr marL="0" indent="0">
              <a:spcBef>
                <a:spcPts val="0"/>
              </a:spcBef>
              <a:spcAft>
                <a:spcPts val="0"/>
              </a:spcAft>
              <a:buNone/>
              <a:defRPr sz="3400" b="1" cap="none" baseline="0">
                <a:solidFill>
                  <a:schemeClr val="tx1"/>
                </a:solidFill>
                <a:latin typeface="Arial" panose="020B0604020202020204" pitchFamily="34" charset="0"/>
                <a:cs typeface="Arial" panose="020B0604020202020204" pitchFamily="34" charset="0"/>
              </a:defRPr>
            </a:lvl1pPr>
            <a:lvl2pPr marL="0" indent="0">
              <a:spcBef>
                <a:spcPts val="1200"/>
              </a:spcBef>
              <a:buNone/>
              <a:defRPr sz="2200">
                <a:solidFill>
                  <a:schemeClr val="tx1"/>
                </a:solidFill>
                <a:latin typeface="Arial" panose="020B0604020202020204" pitchFamily="34" charset="0"/>
                <a:cs typeface="Arial" panose="020B0604020202020204" pitchFamily="34" charset="0"/>
              </a:defRPr>
            </a:lvl2pPr>
          </a:lstStyle>
          <a:p>
            <a:pPr lvl="0"/>
            <a:r>
              <a:rPr lang="en-US"/>
              <a:t>Section break title</a:t>
            </a:r>
          </a:p>
          <a:p>
            <a:pPr lvl="1"/>
            <a:r>
              <a:rPr lang="en-US"/>
              <a:t>Second level</a:t>
            </a:r>
          </a:p>
        </p:txBody>
      </p:sp>
      <p:pic>
        <p:nvPicPr>
          <p:cNvPr id="7" name="Picture 6">
            <a:extLst>
              <a:ext uri="{FF2B5EF4-FFF2-40B4-BE49-F238E27FC236}">
                <a16:creationId xmlns:a16="http://schemas.microsoft.com/office/drawing/2014/main" id="{7258809F-3D82-293F-BD79-249C1CA800F9}"/>
              </a:ext>
            </a:extLst>
          </p:cNvPr>
          <p:cNvPicPr>
            <a:picLocks noChangeAspect="1"/>
          </p:cNvPicPr>
          <p:nvPr userDrawn="1"/>
        </p:nvPicPr>
        <p:blipFill>
          <a:blip r:embed="rId2"/>
          <a:stretch>
            <a:fillRect/>
          </a:stretch>
        </p:blipFill>
        <p:spPr>
          <a:xfrm>
            <a:off x="363972" y="6264991"/>
            <a:ext cx="11448185" cy="134931"/>
          </a:xfrm>
          <a:prstGeom prst="rect">
            <a:avLst/>
          </a:prstGeom>
        </p:spPr>
      </p:pic>
    </p:spTree>
    <p:extLst>
      <p:ext uri="{BB962C8B-B14F-4D97-AF65-F5344CB8AC3E}">
        <p14:creationId xmlns:p14="http://schemas.microsoft.com/office/powerpoint/2010/main" val="1839208070"/>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71E880-ED7C-4754-B45C-2113FF38E596}"/>
              </a:ext>
            </a:extLst>
          </p:cNvPr>
          <p:cNvPicPr>
            <a:picLocks noChangeAspect="1"/>
          </p:cNvPicPr>
          <p:nvPr userDrawn="1"/>
        </p:nvPicPr>
        <p:blipFill>
          <a:blip r:embed="rId2"/>
          <a:srcRect/>
          <a:stretch/>
        </p:blipFill>
        <p:spPr>
          <a:xfrm>
            <a:off x="1" y="0"/>
            <a:ext cx="12188825" cy="6858000"/>
          </a:xfrm>
          <a:prstGeom prst="rect">
            <a:avLst/>
          </a:prstGeom>
        </p:spPr>
      </p:pic>
      <p:sp>
        <p:nvSpPr>
          <p:cNvPr id="3" name="exstream_shape42">
            <a:extLst>
              <a:ext uri="{FF2B5EF4-FFF2-40B4-BE49-F238E27FC236}">
                <a16:creationId xmlns:a16="http://schemas.microsoft.com/office/drawing/2014/main" id="{091A5B60-F6C5-44D2-9A8B-DB87B498AE38}"/>
              </a:ext>
            </a:extLst>
          </p:cNvPr>
          <p:cNvSpPr>
            <a:spLocks noChangeArrowheads="1"/>
          </p:cNvSpPr>
          <p:nvPr userDrawn="1"/>
        </p:nvSpPr>
        <p:spPr bwMode="auto">
          <a:xfrm>
            <a:off x="369304" y="6537960"/>
            <a:ext cx="10969943" cy="161084"/>
          </a:xfrm>
          <a:prstGeom prst="rect">
            <a:avLst/>
          </a:prstGeom>
          <a:noFill/>
          <a:ln>
            <a:noFill/>
          </a:ln>
        </p:spPr>
        <p:txBody>
          <a:bodyPr lIns="0" tIns="0" rIns="0" bIns="0" anchor="b"/>
          <a:lstStyle/>
          <a:p>
            <a:pPr marL="0" marR="0" lvl="0" indent="0" algn="l" defTabSz="190047" rtl="0" eaLnBrk="1" fontAlgn="base" latinLnBrk="0" hangingPunct="1">
              <a:lnSpc>
                <a:spcPct val="100000"/>
              </a:lnSpc>
              <a:spcBef>
                <a:spcPct val="0"/>
              </a:spcBef>
              <a:spcAft>
                <a:spcPct val="0"/>
              </a:spcAft>
              <a:buClrTx/>
              <a:buSzTx/>
              <a:buFontTx/>
              <a:buNone/>
              <a:tabLst/>
              <a:defRPr/>
            </a:pPr>
            <a:r>
              <a:rPr kumimoji="0" lang="en-US" sz="848"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For Financial Professional Use Only / Not for Distribution to the Public</a:t>
            </a:r>
          </a:p>
        </p:txBody>
      </p:sp>
      <p:sp>
        <p:nvSpPr>
          <p:cNvPr id="4" name="Text Placeholder 4"/>
          <p:cNvSpPr>
            <a:spLocks noGrp="1"/>
          </p:cNvSpPr>
          <p:nvPr>
            <p:ph type="body" sz="quarter" idx="10" hasCustomPrompt="1"/>
          </p:nvPr>
        </p:nvSpPr>
        <p:spPr>
          <a:xfrm>
            <a:off x="1584547" y="1371600"/>
            <a:ext cx="9141619" cy="1017078"/>
          </a:xfrm>
          <a:prstGeom prst="rect">
            <a:avLst/>
          </a:prstGeom>
        </p:spPr>
        <p:txBody>
          <a:bodyPr lIns="0" tIns="0" rIns="0" bIns="0">
            <a:spAutoFit/>
          </a:bodyPr>
          <a:lstStyle>
            <a:lvl1pPr marL="195931" indent="0">
              <a:lnSpc>
                <a:spcPct val="100000"/>
              </a:lnSpc>
              <a:spcBef>
                <a:spcPts val="0"/>
              </a:spcBef>
              <a:spcAft>
                <a:spcPts val="1131"/>
              </a:spcAft>
              <a:buNone/>
              <a:defRPr b="1">
                <a:solidFill>
                  <a:schemeClr val="bg1"/>
                </a:solidFill>
                <a:latin typeface="Arial" panose="020B0604020202020204" pitchFamily="34" charset="0"/>
                <a:cs typeface="Arial" panose="020B0604020202020204" pitchFamily="34" charset="0"/>
              </a:defRPr>
            </a:lvl1pPr>
            <a:lvl2pPr marL="195931" indent="-195931">
              <a:lnSpc>
                <a:spcPct val="100000"/>
              </a:lnSpc>
              <a:spcBef>
                <a:spcPts val="0"/>
              </a:spcBef>
              <a:buNone/>
              <a:defRPr sz="1507" b="1">
                <a:solidFill>
                  <a:schemeClr val="bg1"/>
                </a:solidFill>
                <a:latin typeface="Arial" panose="020B0604020202020204" pitchFamily="34" charset="0"/>
                <a:cs typeface="Arial" panose="020B0604020202020204" pitchFamily="34" charset="0"/>
              </a:defRPr>
            </a:lvl2pPr>
            <a:lvl3pPr marL="195931" indent="-195931">
              <a:lnSpc>
                <a:spcPct val="100000"/>
              </a:lnSpc>
              <a:spcBef>
                <a:spcPts val="0"/>
              </a:spcBef>
              <a:buNone/>
              <a:defRPr sz="1131">
                <a:solidFill>
                  <a:schemeClr val="bg1"/>
                </a:solidFill>
                <a:latin typeface="Arial" panose="020B0604020202020204" pitchFamily="34" charset="0"/>
                <a:cs typeface="Arial" panose="020B0604020202020204" pitchFamily="34" charset="0"/>
              </a:defRPr>
            </a:lvl3pPr>
            <a:lvl4pPr marL="0" indent="0">
              <a:lnSpc>
                <a:spcPts val="1696"/>
              </a:lnSpc>
              <a:spcBef>
                <a:spcPts val="0"/>
              </a:spcBef>
              <a:buNone/>
              <a:defRPr sz="1319">
                <a:solidFill>
                  <a:schemeClr val="bg1"/>
                </a:solidFill>
              </a:defRPr>
            </a:lvl4pPr>
            <a:lvl5pPr marL="0" indent="0">
              <a:lnSpc>
                <a:spcPts val="1696"/>
              </a:lnSpc>
              <a:spcBef>
                <a:spcPts val="0"/>
              </a:spcBef>
              <a:buNone/>
              <a:defRPr sz="1319">
                <a:solidFill>
                  <a:schemeClr val="bg1"/>
                </a:solidFill>
              </a:defRPr>
            </a:lvl5pPr>
          </a:lstStyle>
          <a:p>
            <a:pPr lvl="0"/>
            <a:r>
              <a:rPr lang="en-US"/>
              <a:t>Quote</a:t>
            </a:r>
          </a:p>
          <a:p>
            <a:pPr lvl="1"/>
            <a:r>
              <a:rPr lang="en-US"/>
              <a:t>	Portfolio Manager</a:t>
            </a:r>
          </a:p>
          <a:p>
            <a:pPr lvl="2"/>
            <a:r>
              <a:rPr lang="en-US"/>
              <a:t>	Portfolio Manager Title</a:t>
            </a:r>
          </a:p>
        </p:txBody>
      </p:sp>
      <p:sp>
        <p:nvSpPr>
          <p:cNvPr id="8" name="TextBox 7">
            <a:extLst>
              <a:ext uri="{FF2B5EF4-FFF2-40B4-BE49-F238E27FC236}">
                <a16:creationId xmlns:a16="http://schemas.microsoft.com/office/drawing/2014/main" id="{00DDEE53-F67F-4FD6-A368-9573F7C86E79}"/>
              </a:ext>
            </a:extLst>
          </p:cNvPr>
          <p:cNvSpPr txBox="1"/>
          <p:nvPr userDrawn="1"/>
        </p:nvSpPr>
        <p:spPr>
          <a:xfrm>
            <a:off x="1302731" y="1012131"/>
            <a:ext cx="617808" cy="1391920"/>
          </a:xfrm>
          <a:prstGeom prst="rect">
            <a:avLst/>
          </a:prstGeom>
          <a:noFill/>
        </p:spPr>
        <p:txBody>
          <a:bodyPr wrap="square" lIns="0" tIns="0" rIns="0" bIns="0" rtlCol="0">
            <a:spAutoFit/>
          </a:bodyPr>
          <a:lstStyle/>
          <a:p>
            <a:r>
              <a:rPr lang="en-US" sz="9045" dirty="0">
                <a:solidFill>
                  <a:schemeClr val="bg1"/>
                </a:solidFill>
              </a:rPr>
              <a:t>“</a:t>
            </a:r>
          </a:p>
        </p:txBody>
      </p:sp>
    </p:spTree>
    <p:extLst>
      <p:ext uri="{BB962C8B-B14F-4D97-AF65-F5344CB8AC3E}">
        <p14:creationId xmlns:p14="http://schemas.microsoft.com/office/powerpoint/2010/main" val="42377888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pic>
        <p:nvPicPr>
          <p:cNvPr id="18" name="Picture 14">
            <a:extLst>
              <a:ext uri="{FF2B5EF4-FFF2-40B4-BE49-F238E27FC236}">
                <a16:creationId xmlns:a16="http://schemas.microsoft.com/office/drawing/2014/main" id="{0C19C8E4-D408-4002-AE10-2506D45DF871}"/>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4" name="Content Placeholder 2">
            <a:extLst>
              <a:ext uri="{FF2B5EF4-FFF2-40B4-BE49-F238E27FC236}">
                <a16:creationId xmlns:a16="http://schemas.microsoft.com/office/drawing/2014/main" id="{CFA8C9BD-4003-4B48-96A4-E470A98A81E9}"/>
              </a:ext>
            </a:extLst>
          </p:cNvPr>
          <p:cNvSpPr>
            <a:spLocks noGrp="1"/>
          </p:cNvSpPr>
          <p:nvPr>
            <p:ph sz="quarter" idx="42" hasCustomPrompt="1"/>
          </p:nvPr>
        </p:nvSpPr>
        <p:spPr>
          <a:xfrm>
            <a:off x="6338189" y="3650818"/>
            <a:ext cx="5484971" cy="2033702"/>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0B47F275-FDA0-487F-9E4B-52EB5ECCD85A}"/>
              </a:ext>
            </a:extLst>
          </p:cNvPr>
          <p:cNvSpPr>
            <a:spLocks noGrp="1"/>
          </p:cNvSpPr>
          <p:nvPr>
            <p:ph sz="quarter" idx="41" hasCustomPrompt="1"/>
          </p:nvPr>
        </p:nvSpPr>
        <p:spPr>
          <a:xfrm>
            <a:off x="6338189" y="1280160"/>
            <a:ext cx="5484971" cy="2011681"/>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083B94AE-0941-4A4B-B2C7-F3E5D621BFD0}"/>
              </a:ext>
            </a:extLst>
          </p:cNvPr>
          <p:cNvSpPr>
            <a:spLocks noGrp="1"/>
          </p:cNvSpPr>
          <p:nvPr>
            <p:ph sz="quarter" idx="33" hasCustomPrompt="1"/>
          </p:nvPr>
        </p:nvSpPr>
        <p:spPr>
          <a:xfrm>
            <a:off x="365665" y="3653244"/>
            <a:ext cx="5484971" cy="2033702"/>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6192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9050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7" name="Content Placeholder 2">
            <a:extLst>
              <a:ext uri="{FF2B5EF4-FFF2-40B4-BE49-F238E27FC236}">
                <a16:creationId xmlns:a16="http://schemas.microsoft.com/office/drawing/2014/main" id="{034282EB-3B73-40B4-AEB7-4D985940FB0F}"/>
              </a:ext>
            </a:extLst>
          </p:cNvPr>
          <p:cNvSpPr>
            <a:spLocks noGrp="1"/>
          </p:cNvSpPr>
          <p:nvPr>
            <p:ph sz="quarter" idx="30" hasCustomPrompt="1"/>
          </p:nvPr>
        </p:nvSpPr>
        <p:spPr>
          <a:xfrm>
            <a:off x="365665" y="1280160"/>
            <a:ext cx="5484971" cy="2011681"/>
          </a:xfrm>
          <a:prstGeom prst="rect">
            <a:avLst/>
          </a:prstGeom>
        </p:spPr>
        <p:txBody>
          <a:bodyPr wrap="square" lIns="0" tIns="0" rIns="0" bIns="0"/>
          <a:lstStyle>
            <a:lvl1pPr marL="0" indent="0">
              <a:lnSpc>
                <a:spcPct val="100000"/>
              </a:lnSpc>
              <a:spcBef>
                <a:spcPts val="0"/>
              </a:spcBef>
              <a:spcAft>
                <a:spcPts val="600"/>
              </a:spcAft>
              <a:buClr>
                <a:schemeClr val="accent4"/>
              </a:buClr>
              <a:buSzPct val="110000"/>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SzPct val="110000"/>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6192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Text Placeholder 3">
            <a:extLst>
              <a:ext uri="{FF2B5EF4-FFF2-40B4-BE49-F238E27FC236}">
                <a16:creationId xmlns:a16="http://schemas.microsoft.com/office/drawing/2014/main" id="{21130AB6-4EB8-F761-9BC2-1F3035FE8AE1}"/>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4" name="Text Placeholder 3">
            <a:extLst>
              <a:ext uri="{FF2B5EF4-FFF2-40B4-BE49-F238E27FC236}">
                <a16:creationId xmlns:a16="http://schemas.microsoft.com/office/drawing/2014/main" id="{1881C8C3-58E6-C70F-5693-B1097797E95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sp>
        <p:nvSpPr>
          <p:cNvPr id="3" name="Slide Number Placeholder 2">
            <a:extLst>
              <a:ext uri="{FF2B5EF4-FFF2-40B4-BE49-F238E27FC236}">
                <a16:creationId xmlns:a16="http://schemas.microsoft.com/office/drawing/2014/main" id="{3FEB05E7-466B-1373-6145-32019CF99AF3}"/>
              </a:ext>
            </a:extLst>
          </p:cNvPr>
          <p:cNvSpPr>
            <a:spLocks noGrp="1"/>
          </p:cNvSpPr>
          <p:nvPr>
            <p:ph type="sldNum" sz="quarter" idx="44"/>
          </p:nvPr>
        </p:nvSpPr>
        <p:spPr/>
        <p:txBody>
          <a:bodyPr/>
          <a:lstStyle/>
          <a:p>
            <a:fld id="{8DEE4CCE-E124-4EEF-808B-DF88997C2318}" type="slidenum">
              <a:rPr lang="en-US" smtClean="0"/>
              <a:pPr/>
              <a:t>‹#›</a:t>
            </a:fld>
            <a:endParaRPr lang="en-US" dirty="0"/>
          </a:p>
        </p:txBody>
      </p:sp>
      <p:sp>
        <p:nvSpPr>
          <p:cNvPr id="4" name="Footer Placeholder 3">
            <a:extLst>
              <a:ext uri="{FF2B5EF4-FFF2-40B4-BE49-F238E27FC236}">
                <a16:creationId xmlns:a16="http://schemas.microsoft.com/office/drawing/2014/main" id="{86B249EE-09D9-7A26-5D46-74A2C14C0CBB}"/>
              </a:ext>
            </a:extLst>
          </p:cNvPr>
          <p:cNvSpPr>
            <a:spLocks noGrp="1"/>
          </p:cNvSpPr>
          <p:nvPr>
            <p:ph type="ftr" sz="quarter" idx="45"/>
          </p:nvPr>
        </p:nvSpPr>
        <p:spPr/>
        <p:txBody>
          <a:bodyPr/>
          <a:lstStyle/>
          <a:p>
            <a:r>
              <a:rPr lang="en-US" dirty="0"/>
              <a:t>Footer</a:t>
            </a:r>
          </a:p>
        </p:txBody>
      </p:sp>
    </p:spTree>
    <p:extLst>
      <p:ext uri="{BB962C8B-B14F-4D97-AF65-F5344CB8AC3E}">
        <p14:creationId xmlns:p14="http://schemas.microsoft.com/office/powerpoint/2010/main" val="2251577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B75B6ADC-F02E-7132-0F49-7A45F11C6FD2}"/>
              </a:ext>
            </a:extLst>
          </p:cNvPr>
          <p:cNvSpPr>
            <a:spLocks noGrp="1"/>
          </p:cNvSpPr>
          <p:nvPr>
            <p:ph type="chart" sz="quarter" idx="33"/>
          </p:nvPr>
        </p:nvSpPr>
        <p:spPr>
          <a:xfrm>
            <a:off x="363973" y="1736725"/>
            <a:ext cx="11456649" cy="3841750"/>
          </a:xfrm>
          <a:prstGeom prst="rect">
            <a:avLst/>
          </a:prstGeom>
        </p:spPr>
        <p:txBody>
          <a:bodyPr/>
          <a:lstStyle>
            <a:lvl1pPr marL="0" indent="0">
              <a:buNone/>
              <a:defRPr sz="1400"/>
            </a:lvl1pPr>
          </a:lstStyle>
          <a:p>
            <a:endParaRPr lang="en-US" dirty="0"/>
          </a:p>
        </p:txBody>
      </p:sp>
      <p:sp>
        <p:nvSpPr>
          <p:cNvPr id="7" name="Footer Placeholder 6">
            <a:extLst>
              <a:ext uri="{FF2B5EF4-FFF2-40B4-BE49-F238E27FC236}">
                <a16:creationId xmlns:a16="http://schemas.microsoft.com/office/drawing/2014/main" id="{975C5C75-A1EB-4EDA-8717-D5A0343A99E3}"/>
              </a:ext>
            </a:extLst>
          </p:cNvPr>
          <p:cNvSpPr>
            <a:spLocks noGrp="1"/>
          </p:cNvSpPr>
          <p:nvPr>
            <p:ph type="ftr" sz="quarter" idx="31"/>
          </p:nvPr>
        </p:nvSpPr>
        <p:spPr/>
        <p:txBody>
          <a:bodyPr/>
          <a:lstStyle/>
          <a:p>
            <a:r>
              <a:rPr lang="en-US" dirty="0"/>
              <a:t>Footer</a:t>
            </a:r>
          </a:p>
        </p:txBody>
      </p:sp>
      <p:sp>
        <p:nvSpPr>
          <p:cNvPr id="11" name="Text Placeholder 3">
            <a:extLst>
              <a:ext uri="{FF2B5EF4-FFF2-40B4-BE49-F238E27FC236}">
                <a16:creationId xmlns:a16="http://schemas.microsoft.com/office/drawing/2014/main" id="{E050191E-0419-362E-D342-73813C24E0E2}"/>
              </a:ext>
            </a:extLst>
          </p:cNvPr>
          <p:cNvSpPr>
            <a:spLocks noGrp="1"/>
          </p:cNvSpPr>
          <p:nvPr>
            <p:ph type="body" sz="quarter" idx="17" hasCustomPrompt="1"/>
          </p:nvPr>
        </p:nvSpPr>
        <p:spPr>
          <a:xfrm>
            <a:off x="363970" y="88084"/>
            <a:ext cx="9019731" cy="268198"/>
          </a:xfrm>
          <a:prstGeom prst="rect">
            <a:avLst/>
          </a:prstGeom>
        </p:spPr>
        <p:txBody>
          <a:bodyPr lIns="0"/>
          <a:lstStyle>
            <a:lvl1pPr marL="0" indent="0">
              <a:buNone/>
              <a:defRPr sz="1600" b="0">
                <a:solidFill>
                  <a:srgbClr val="3769FF"/>
                </a:solidFill>
                <a:latin typeface="+mn-lt"/>
              </a:defRPr>
            </a:lvl1pPr>
          </a:lstStyle>
          <a:p>
            <a:pPr lvl="0"/>
            <a:r>
              <a:rPr lang="en-US"/>
              <a:t>Breadcrumb</a:t>
            </a:r>
          </a:p>
        </p:txBody>
      </p:sp>
      <p:pic>
        <p:nvPicPr>
          <p:cNvPr id="12" name="Picture 14">
            <a:extLst>
              <a:ext uri="{FF2B5EF4-FFF2-40B4-BE49-F238E27FC236}">
                <a16:creationId xmlns:a16="http://schemas.microsoft.com/office/drawing/2014/main" id="{F3DADBB6-4445-2C2C-BD5D-F123D3652D82}"/>
              </a:ext>
            </a:extLst>
          </p:cNvPr>
          <p:cNvPicPr>
            <a:picLocks noChangeAspect="1"/>
          </p:cNvPicPr>
          <p:nvPr userDrawn="1"/>
        </p:nvPicPr>
        <p:blipFill rotWithShape="1">
          <a:blip r:embed="rId2"/>
          <a:stretch/>
        </p:blipFill>
        <p:spPr>
          <a:xfrm>
            <a:off x="9702128" y="271004"/>
            <a:ext cx="2384383" cy="659070"/>
          </a:xfrm>
          <a:prstGeom prst="rect">
            <a:avLst/>
          </a:prstGeom>
        </p:spPr>
      </p:pic>
      <p:sp>
        <p:nvSpPr>
          <p:cNvPr id="13" name="Text Placeholder 20">
            <a:extLst>
              <a:ext uri="{FF2B5EF4-FFF2-40B4-BE49-F238E27FC236}">
                <a16:creationId xmlns:a16="http://schemas.microsoft.com/office/drawing/2014/main" id="{66CBCE90-849D-8BE5-59D5-81EE8406DED7}"/>
              </a:ext>
            </a:extLst>
          </p:cNvPr>
          <p:cNvSpPr>
            <a:spLocks noGrp="1"/>
          </p:cNvSpPr>
          <p:nvPr>
            <p:ph type="body" sz="quarter" idx="10" hasCustomPrompt="1"/>
          </p:nvPr>
        </p:nvSpPr>
        <p:spPr>
          <a:xfrm>
            <a:off x="365665" y="1280159"/>
            <a:ext cx="11457496"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AD417483-1B3C-F9D3-7065-DAC9D4F10465}"/>
              </a:ext>
            </a:extLst>
          </p:cNvPr>
          <p:cNvSpPr>
            <a:spLocks noGrp="1"/>
          </p:cNvSpPr>
          <p:nvPr>
            <p:ph type="body" sz="quarter" idx="32" hasCustomPrompt="1"/>
          </p:nvPr>
        </p:nvSpPr>
        <p:spPr>
          <a:xfrm>
            <a:off x="365665" y="429768"/>
            <a:ext cx="9019731"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3" name="Slide Number Placeholder 2">
            <a:extLst>
              <a:ext uri="{FF2B5EF4-FFF2-40B4-BE49-F238E27FC236}">
                <a16:creationId xmlns:a16="http://schemas.microsoft.com/office/drawing/2014/main" id="{9D538C6E-C123-8E84-629B-BE3E71DDE946}"/>
              </a:ext>
            </a:extLst>
          </p:cNvPr>
          <p:cNvSpPr>
            <a:spLocks noGrp="1"/>
          </p:cNvSpPr>
          <p:nvPr>
            <p:ph type="sldNum" sz="quarter" idx="34"/>
          </p:nvPr>
        </p:nvSpPr>
        <p:spPr/>
        <p:txBody>
          <a:body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41939866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heme" Target="../theme/theme2.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theme" Target="../theme/theme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21" Type="http://schemas.openxmlformats.org/officeDocument/2006/relationships/slideLayout" Target="../slideLayouts/slideLayout140.xml"/><Relationship Id="rId34" Type="http://schemas.openxmlformats.org/officeDocument/2006/relationships/slideLayout" Target="../slideLayouts/slideLayout153.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slideLayout" Target="../slideLayouts/slideLayout152.xml"/><Relationship Id="rId38" Type="http://schemas.openxmlformats.org/officeDocument/2006/relationships/theme" Target="../theme/theme5.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slideLayout" Target="../slideLayouts/slideLayout148.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slideLayout" Target="../slideLayouts/slideLayout151.xml"/><Relationship Id="rId37" Type="http://schemas.openxmlformats.org/officeDocument/2006/relationships/slideLayout" Target="../slideLayouts/slideLayout156.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36" Type="http://schemas.openxmlformats.org/officeDocument/2006/relationships/slideLayout" Target="../slideLayouts/slideLayout155.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slideLayout" Target="../slideLayouts/slideLayout150.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slideLayout" Target="../slideLayouts/slideLayout149.xml"/><Relationship Id="rId35" Type="http://schemas.openxmlformats.org/officeDocument/2006/relationships/slideLayout" Target="../slideLayouts/slideLayout154.xml"/><Relationship Id="rId8" Type="http://schemas.openxmlformats.org/officeDocument/2006/relationships/slideLayout" Target="../slideLayouts/slideLayout127.xml"/><Relationship Id="rId3"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9" Type="http://schemas.openxmlformats.org/officeDocument/2006/relationships/slideLayout" Target="../slideLayouts/slideLayout195.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42" Type="http://schemas.openxmlformats.org/officeDocument/2006/relationships/slideLayout" Target="../slideLayouts/slideLayout198.xml"/><Relationship Id="rId47" Type="http://schemas.openxmlformats.org/officeDocument/2006/relationships/slideLayout" Target="../slideLayouts/slideLayout203.xml"/><Relationship Id="rId50" Type="http://schemas.openxmlformats.org/officeDocument/2006/relationships/slideLayout" Target="../slideLayouts/slideLayout206.xml"/><Relationship Id="rId55" Type="http://schemas.openxmlformats.org/officeDocument/2006/relationships/slideLayout" Target="../slideLayouts/slideLayout211.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9" Type="http://schemas.openxmlformats.org/officeDocument/2006/relationships/slideLayout" Target="../slideLayouts/slideLayout185.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37" Type="http://schemas.openxmlformats.org/officeDocument/2006/relationships/slideLayout" Target="../slideLayouts/slideLayout193.xml"/><Relationship Id="rId40" Type="http://schemas.openxmlformats.org/officeDocument/2006/relationships/slideLayout" Target="../slideLayouts/slideLayout196.xml"/><Relationship Id="rId45" Type="http://schemas.openxmlformats.org/officeDocument/2006/relationships/slideLayout" Target="../slideLayouts/slideLayout201.xml"/><Relationship Id="rId53" Type="http://schemas.openxmlformats.org/officeDocument/2006/relationships/slideLayout" Target="../slideLayouts/slideLayout209.xml"/><Relationship Id="rId58" Type="http://schemas.openxmlformats.org/officeDocument/2006/relationships/slideLayout" Target="../slideLayouts/slideLayout214.xml"/><Relationship Id="rId5" Type="http://schemas.openxmlformats.org/officeDocument/2006/relationships/slideLayout" Target="../slideLayouts/slideLayout161.xml"/><Relationship Id="rId61" Type="http://schemas.openxmlformats.org/officeDocument/2006/relationships/slideLayout" Target="../slideLayouts/slideLayout217.xml"/><Relationship Id="rId19" Type="http://schemas.openxmlformats.org/officeDocument/2006/relationships/slideLayout" Target="../slideLayouts/slideLayout17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slideLayout" Target="../slideLayouts/slideLayout191.xml"/><Relationship Id="rId43" Type="http://schemas.openxmlformats.org/officeDocument/2006/relationships/slideLayout" Target="../slideLayouts/slideLayout199.xml"/><Relationship Id="rId48" Type="http://schemas.openxmlformats.org/officeDocument/2006/relationships/slideLayout" Target="../slideLayouts/slideLayout204.xml"/><Relationship Id="rId56" Type="http://schemas.openxmlformats.org/officeDocument/2006/relationships/slideLayout" Target="../slideLayouts/slideLayout212.xml"/><Relationship Id="rId8" Type="http://schemas.openxmlformats.org/officeDocument/2006/relationships/slideLayout" Target="../slideLayouts/slideLayout164.xml"/><Relationship Id="rId51" Type="http://schemas.openxmlformats.org/officeDocument/2006/relationships/slideLayout" Target="../slideLayouts/slideLayout207.xml"/><Relationship Id="rId3" Type="http://schemas.openxmlformats.org/officeDocument/2006/relationships/slideLayout" Target="../slideLayouts/slideLayout159.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38" Type="http://schemas.openxmlformats.org/officeDocument/2006/relationships/slideLayout" Target="../slideLayouts/slideLayout194.xml"/><Relationship Id="rId46" Type="http://schemas.openxmlformats.org/officeDocument/2006/relationships/slideLayout" Target="../slideLayouts/slideLayout202.xml"/><Relationship Id="rId59" Type="http://schemas.openxmlformats.org/officeDocument/2006/relationships/slideLayout" Target="../slideLayouts/slideLayout215.xml"/><Relationship Id="rId20" Type="http://schemas.openxmlformats.org/officeDocument/2006/relationships/slideLayout" Target="../slideLayouts/slideLayout176.xml"/><Relationship Id="rId41" Type="http://schemas.openxmlformats.org/officeDocument/2006/relationships/slideLayout" Target="../slideLayouts/slideLayout197.xml"/><Relationship Id="rId54" Type="http://schemas.openxmlformats.org/officeDocument/2006/relationships/slideLayout" Target="../slideLayouts/slideLayout210.xml"/><Relationship Id="rId62" Type="http://schemas.openxmlformats.org/officeDocument/2006/relationships/theme" Target="../theme/theme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slideLayout" Target="../slideLayouts/slideLayout192.xml"/><Relationship Id="rId49" Type="http://schemas.openxmlformats.org/officeDocument/2006/relationships/slideLayout" Target="../slideLayouts/slideLayout205.xml"/><Relationship Id="rId57" Type="http://schemas.openxmlformats.org/officeDocument/2006/relationships/slideLayout" Target="../slideLayouts/slideLayout213.xml"/><Relationship Id="rId10" Type="http://schemas.openxmlformats.org/officeDocument/2006/relationships/slideLayout" Target="../slideLayouts/slideLayout166.xml"/><Relationship Id="rId31" Type="http://schemas.openxmlformats.org/officeDocument/2006/relationships/slideLayout" Target="../slideLayouts/slideLayout187.xml"/><Relationship Id="rId44" Type="http://schemas.openxmlformats.org/officeDocument/2006/relationships/slideLayout" Target="../slideLayouts/slideLayout200.xml"/><Relationship Id="rId52" Type="http://schemas.openxmlformats.org/officeDocument/2006/relationships/slideLayout" Target="../slideLayouts/slideLayout208.xml"/><Relationship Id="rId60" Type="http://schemas.openxmlformats.org/officeDocument/2006/relationships/slideLayout" Target="../slideLayouts/slideLayout21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 name="exstream_shape42">
            <a:extLst>
              <a:ext uri="{FF2B5EF4-FFF2-40B4-BE49-F238E27FC236}">
                <a16:creationId xmlns:a16="http://schemas.microsoft.com/office/drawing/2014/main" id="{7D2A77A3-CD30-4608-ABF8-1BEF1848EE67}"/>
              </a:ext>
            </a:extLst>
          </p:cNvPr>
          <p:cNvSpPr>
            <a:spLocks noChangeArrowheads="1"/>
          </p:cNvSpPr>
          <p:nvPr userDrawn="1"/>
        </p:nvSpPr>
        <p:spPr bwMode="auto">
          <a:xfrm>
            <a:off x="488465" y="6518206"/>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0171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For institutional and professional use only. Not for distribution to retail investors.</a:t>
            </a:r>
            <a: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4063" r:id="rId1"/>
    <p:sldLayoutId id="2147484052" r:id="rId2"/>
    <p:sldLayoutId id="2147484053" r:id="rId3"/>
    <p:sldLayoutId id="2147484049" r:id="rId4"/>
    <p:sldLayoutId id="2147484066" r:id="rId5"/>
    <p:sldLayoutId id="2147484067" r:id="rId6"/>
    <p:sldLayoutId id="2147484068" r:id="rId7"/>
    <p:sldLayoutId id="2147484065" r:id="rId8"/>
    <p:sldLayoutId id="2147484011" r:id="rId9"/>
    <p:sldLayoutId id="2147484012" r:id="rId10"/>
    <p:sldLayoutId id="2147483903" r:id="rId11"/>
    <p:sldLayoutId id="2147484056" r:id="rId12"/>
    <p:sldLayoutId id="2147484033" r:id="rId13"/>
    <p:sldLayoutId id="2147484013" r:id="rId14"/>
    <p:sldLayoutId id="2147484035" r:id="rId15"/>
    <p:sldLayoutId id="2147484072" r:id="rId16"/>
    <p:sldLayoutId id="2147483655" r:id="rId17"/>
    <p:sldLayoutId id="2147484054" r:id="rId18"/>
    <p:sldLayoutId id="2147483665" r:id="rId19"/>
    <p:sldLayoutId id="2147484039" r:id="rId20"/>
    <p:sldLayoutId id="2147483980" r:id="rId21"/>
    <p:sldLayoutId id="2147483723" r:id="rId22"/>
    <p:sldLayoutId id="2147484036" r:id="rId23"/>
    <p:sldLayoutId id="2147484037" r:id="rId24"/>
    <p:sldLayoutId id="2147483962" r:id="rId25"/>
    <p:sldLayoutId id="2147483678" r:id="rId26"/>
    <p:sldLayoutId id="2147483981" r:id="rId27"/>
    <p:sldLayoutId id="2147483982" r:id="rId28"/>
    <p:sldLayoutId id="2147484062" r:id="rId29"/>
    <p:sldLayoutId id="2147483983" r:id="rId30"/>
    <p:sldLayoutId id="2147484014" r:id="rId31"/>
    <p:sldLayoutId id="2147484055" r:id="rId32"/>
    <p:sldLayoutId id="2147483965" r:id="rId33"/>
    <p:sldLayoutId id="2147483966" r:id="rId34"/>
    <p:sldLayoutId id="2147483967" r:id="rId35"/>
    <p:sldLayoutId id="2147483968" r:id="rId36"/>
    <p:sldLayoutId id="2147483969" r:id="rId37"/>
    <p:sldLayoutId id="2147483970" r:id="rId38"/>
    <p:sldLayoutId id="2147483984" r:id="rId39"/>
    <p:sldLayoutId id="2147483985" r:id="rId40"/>
    <p:sldLayoutId id="2147483986" r:id="rId41"/>
    <p:sldLayoutId id="2147483987" r:id="rId42"/>
    <p:sldLayoutId id="2147483988" r:id="rId43"/>
    <p:sldLayoutId id="2147483989" r:id="rId44"/>
    <p:sldLayoutId id="2147483990" r:id="rId45"/>
    <p:sldLayoutId id="2147483991" r:id="rId46"/>
    <p:sldLayoutId id="2147483992" r:id="rId47"/>
    <p:sldLayoutId id="2147483993" r:id="rId48"/>
    <p:sldLayoutId id="2147483994" r:id="rId49"/>
    <p:sldLayoutId id="2147483995" r:id="rId50"/>
    <p:sldLayoutId id="2147483996" r:id="rId51"/>
    <p:sldLayoutId id="2147483997" r:id="rId52"/>
    <p:sldLayoutId id="2147483998" r:id="rId53"/>
    <p:sldLayoutId id="2147483999" r:id="rId54"/>
    <p:sldLayoutId id="2147484000" r:id="rId55"/>
    <p:sldLayoutId id="2147483971" r:id="rId56"/>
    <p:sldLayoutId id="2147483972" r:id="rId57"/>
    <p:sldLayoutId id="2147484015" r:id="rId58"/>
    <p:sldLayoutId id="2147483974" r:id="rId59"/>
    <p:sldLayoutId id="2147484041" r:id="rId60"/>
    <p:sldLayoutId id="2147484042" r:id="rId61"/>
    <p:sldLayoutId id="2147484026" r:id="rId62"/>
    <p:sldLayoutId id="2147483684" r:id="rId63"/>
    <p:sldLayoutId id="2147484043" r:id="rId64"/>
    <p:sldLayoutId id="2147484138" r:id="rId65"/>
    <p:sldLayoutId id="2147484139" r:id="rId66"/>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9B63B99-64D0-4F93-BFE7-AFF8B68CC657}"/>
              </a:ext>
            </a:extLst>
          </p:cNvPr>
          <p:cNvSpPr>
            <a:spLocks noGrp="1"/>
          </p:cNvSpPr>
          <p:nvPr>
            <p:ph type="ftr" sz="quarter" idx="3"/>
          </p:nvPr>
        </p:nvSpPr>
        <p:spPr>
          <a:xfrm>
            <a:off x="363972" y="6185095"/>
            <a:ext cx="11373416" cy="365592"/>
          </a:xfrm>
          <a:prstGeom prst="rect">
            <a:avLst/>
          </a:prstGeom>
        </p:spPr>
        <p:txBody>
          <a:bodyPr vert="horz" lIns="0" tIns="45720" rIns="91440" bIns="0" rtlCol="0" anchor="b"/>
          <a:lstStyle>
            <a:lvl1pPr algn="l">
              <a:defRPr sz="900">
                <a:solidFill>
                  <a:schemeClr val="tx1"/>
                </a:solidFill>
                <a:latin typeface="Arial Narrow" panose="020B0606020202030204" pitchFamily="34" charset="0"/>
              </a:defRPr>
            </a:lvl1pPr>
          </a:lstStyle>
          <a:p>
            <a:r>
              <a:rPr lang="en-US" dirty="0"/>
              <a:t>Footer</a:t>
            </a:r>
          </a:p>
        </p:txBody>
      </p:sp>
      <p:sp>
        <p:nvSpPr>
          <p:cNvPr id="11" name="Slide Number Placeholder 9">
            <a:extLst>
              <a:ext uri="{FF2B5EF4-FFF2-40B4-BE49-F238E27FC236}">
                <a16:creationId xmlns:a16="http://schemas.microsoft.com/office/drawing/2014/main" id="{4AE80D13-820E-4336-B1DB-9FF427E544FD}"/>
              </a:ext>
            </a:extLst>
          </p:cNvPr>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2248716880"/>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 id="2147484112" r:id="rId24"/>
  </p:sldLayoutIdLst>
  <p:hf hdr="0" ftr="0" dt="0"/>
  <p:txStyles>
    <p:titleStyle>
      <a:lvl1pPr algn="l" defTabSz="861494" rtl="0" eaLnBrk="1" latinLnBrk="0" hangingPunct="1">
        <a:spcBef>
          <a:spcPct val="0"/>
        </a:spcBef>
        <a:buNone/>
        <a:defRPr sz="1800" b="1" kern="1200">
          <a:solidFill>
            <a:schemeClr val="tx1"/>
          </a:solidFill>
          <a:latin typeface="+mn-lt"/>
          <a:ea typeface="+mj-ea"/>
          <a:cs typeface="+mj-cs"/>
        </a:defRPr>
      </a:lvl1pPr>
    </p:titleStyle>
    <p:bodyStyle>
      <a:lvl1pPr marL="323060" indent="-323060" algn="l" defTabSz="861494" rtl="0" eaLnBrk="1" latinLnBrk="0" hangingPunct="1">
        <a:spcBef>
          <a:spcPct val="20000"/>
        </a:spcBef>
        <a:buFont typeface="Arial" panose="020B0604020202020204" pitchFamily="34" charset="0"/>
        <a:buChar char="•"/>
        <a:defRPr sz="3015" kern="1200">
          <a:solidFill>
            <a:schemeClr val="tx1"/>
          </a:solidFill>
          <a:latin typeface="+mn-lt"/>
          <a:ea typeface="+mn-ea"/>
          <a:cs typeface="+mn-cs"/>
        </a:defRPr>
      </a:lvl1pPr>
      <a:lvl2pPr marL="699965" indent="-269217" algn="l" defTabSz="861494" rtl="0" eaLnBrk="1" latinLnBrk="0" hangingPunct="1">
        <a:spcBef>
          <a:spcPct val="20000"/>
        </a:spcBef>
        <a:buFont typeface="Arial" panose="020B0604020202020204" pitchFamily="34" charset="0"/>
        <a:buChar char="–"/>
        <a:defRPr sz="2638" kern="1200">
          <a:solidFill>
            <a:schemeClr val="tx1"/>
          </a:solidFill>
          <a:latin typeface="+mn-lt"/>
          <a:ea typeface="+mn-ea"/>
          <a:cs typeface="+mn-cs"/>
        </a:defRPr>
      </a:lvl2pPr>
      <a:lvl3pPr marL="1076869" indent="-215374" algn="l" defTabSz="861494" rtl="0" eaLnBrk="1" latinLnBrk="0" hangingPunct="1">
        <a:spcBef>
          <a:spcPct val="20000"/>
        </a:spcBef>
        <a:buFont typeface="Arial" panose="020B0604020202020204" pitchFamily="34" charset="0"/>
        <a:buChar char="•"/>
        <a:defRPr sz="2262" kern="1200">
          <a:solidFill>
            <a:schemeClr val="tx1"/>
          </a:solidFill>
          <a:latin typeface="+mn-lt"/>
          <a:ea typeface="+mn-ea"/>
          <a:cs typeface="+mn-cs"/>
        </a:defRPr>
      </a:lvl3pPr>
      <a:lvl4pPr marL="1507616"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4pPr>
      <a:lvl5pPr marL="1938364"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5pPr>
      <a:lvl6pPr marL="2369110"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6pPr>
      <a:lvl7pPr marL="2799858"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7pPr>
      <a:lvl8pPr marL="3230606"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8pPr>
      <a:lvl9pPr marL="3661352"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9pPr>
    </p:bodyStyle>
    <p:otherStyle>
      <a:defPPr>
        <a:defRPr lang="en-US"/>
      </a:defPPr>
      <a:lvl1pPr marL="0" algn="l" defTabSz="861494" rtl="0" eaLnBrk="1" latinLnBrk="0" hangingPunct="1">
        <a:defRPr sz="1696" kern="1200">
          <a:solidFill>
            <a:schemeClr val="tx1"/>
          </a:solidFill>
          <a:latin typeface="+mn-lt"/>
          <a:ea typeface="+mn-ea"/>
          <a:cs typeface="+mn-cs"/>
        </a:defRPr>
      </a:lvl1pPr>
      <a:lvl2pPr marL="430748" algn="l" defTabSz="861494" rtl="0" eaLnBrk="1" latinLnBrk="0" hangingPunct="1">
        <a:defRPr sz="1696" kern="1200">
          <a:solidFill>
            <a:schemeClr val="tx1"/>
          </a:solidFill>
          <a:latin typeface="+mn-lt"/>
          <a:ea typeface="+mn-ea"/>
          <a:cs typeface="+mn-cs"/>
        </a:defRPr>
      </a:lvl2pPr>
      <a:lvl3pPr marL="861494" algn="l" defTabSz="861494" rtl="0" eaLnBrk="1" latinLnBrk="0" hangingPunct="1">
        <a:defRPr sz="1696" kern="1200">
          <a:solidFill>
            <a:schemeClr val="tx1"/>
          </a:solidFill>
          <a:latin typeface="+mn-lt"/>
          <a:ea typeface="+mn-ea"/>
          <a:cs typeface="+mn-cs"/>
        </a:defRPr>
      </a:lvl3pPr>
      <a:lvl4pPr marL="1292242" algn="l" defTabSz="861494" rtl="0" eaLnBrk="1" latinLnBrk="0" hangingPunct="1">
        <a:defRPr sz="1696" kern="1200">
          <a:solidFill>
            <a:schemeClr val="tx1"/>
          </a:solidFill>
          <a:latin typeface="+mn-lt"/>
          <a:ea typeface="+mn-ea"/>
          <a:cs typeface="+mn-cs"/>
        </a:defRPr>
      </a:lvl4pPr>
      <a:lvl5pPr marL="1722989" algn="l" defTabSz="861494" rtl="0" eaLnBrk="1" latinLnBrk="0" hangingPunct="1">
        <a:defRPr sz="1696" kern="1200">
          <a:solidFill>
            <a:schemeClr val="tx1"/>
          </a:solidFill>
          <a:latin typeface="+mn-lt"/>
          <a:ea typeface="+mn-ea"/>
          <a:cs typeface="+mn-cs"/>
        </a:defRPr>
      </a:lvl5pPr>
      <a:lvl6pPr marL="2153736" algn="l" defTabSz="861494" rtl="0" eaLnBrk="1" latinLnBrk="0" hangingPunct="1">
        <a:defRPr sz="1696" kern="1200">
          <a:solidFill>
            <a:schemeClr val="tx1"/>
          </a:solidFill>
          <a:latin typeface="+mn-lt"/>
          <a:ea typeface="+mn-ea"/>
          <a:cs typeface="+mn-cs"/>
        </a:defRPr>
      </a:lvl6pPr>
      <a:lvl7pPr marL="2584484" algn="l" defTabSz="861494" rtl="0" eaLnBrk="1" latinLnBrk="0" hangingPunct="1">
        <a:defRPr sz="1696" kern="1200">
          <a:solidFill>
            <a:schemeClr val="tx1"/>
          </a:solidFill>
          <a:latin typeface="+mn-lt"/>
          <a:ea typeface="+mn-ea"/>
          <a:cs typeface="+mn-cs"/>
        </a:defRPr>
      </a:lvl7pPr>
      <a:lvl8pPr marL="3015231" algn="l" defTabSz="861494" rtl="0" eaLnBrk="1" latinLnBrk="0" hangingPunct="1">
        <a:defRPr sz="1696" kern="1200">
          <a:solidFill>
            <a:schemeClr val="tx1"/>
          </a:solidFill>
          <a:latin typeface="+mn-lt"/>
          <a:ea typeface="+mn-ea"/>
          <a:cs typeface="+mn-cs"/>
        </a:defRPr>
      </a:lvl8pPr>
      <a:lvl9pPr marL="3445978" algn="l" defTabSz="861494" rtl="0" eaLnBrk="1" latinLnBrk="0" hangingPunct="1">
        <a:defRPr sz="16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9B63B99-64D0-4F93-BFE7-AFF8B68CC657}"/>
              </a:ext>
            </a:extLst>
          </p:cNvPr>
          <p:cNvSpPr>
            <a:spLocks noGrp="1"/>
          </p:cNvSpPr>
          <p:nvPr>
            <p:ph type="ftr" sz="quarter" idx="3"/>
          </p:nvPr>
        </p:nvSpPr>
        <p:spPr>
          <a:xfrm>
            <a:off x="206653" y="6378636"/>
            <a:ext cx="11373416" cy="365592"/>
          </a:xfrm>
          <a:prstGeom prst="rect">
            <a:avLst/>
          </a:prstGeom>
        </p:spPr>
        <p:txBody>
          <a:bodyPr vert="horz" lIns="0" tIns="45720" rIns="91440" bIns="0" rtlCol="0" anchor="b"/>
          <a:lstStyle>
            <a:lvl1pPr algn="l">
              <a:defRPr sz="900">
                <a:solidFill>
                  <a:schemeClr val="tx1"/>
                </a:solidFill>
                <a:latin typeface="Arial Narrow" panose="020B0606020202030204" pitchFamily="34" charset="0"/>
              </a:defRPr>
            </a:lvl1pPr>
          </a:lstStyle>
          <a:p>
            <a:r>
              <a:rPr lang="en-US" b="1" dirty="0">
                <a:latin typeface="Arial Narrow" panose="020B0604020202020204" pitchFamily="34" charset="0"/>
                <a:cs typeface="Arial Narrow" panose="020B0604020202020204" pitchFamily="34" charset="0"/>
              </a:rPr>
              <a:t>For Financial Professional Use Only / Not for Distribution to the Public</a:t>
            </a:r>
          </a:p>
          <a:p>
            <a:endParaRPr lang="en-US" dirty="0"/>
          </a:p>
        </p:txBody>
      </p:sp>
      <p:sp>
        <p:nvSpPr>
          <p:cNvPr id="11" name="Slide Number Placeholder 9">
            <a:extLst>
              <a:ext uri="{FF2B5EF4-FFF2-40B4-BE49-F238E27FC236}">
                <a16:creationId xmlns:a16="http://schemas.microsoft.com/office/drawing/2014/main" id="{4AE80D13-820E-4336-B1DB-9FF427E544FD}"/>
              </a:ext>
            </a:extLst>
          </p:cNvPr>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965223078"/>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 id="2147484135" r:id="rId21"/>
    <p:sldLayoutId id="2147484136" r:id="rId22"/>
  </p:sldLayoutIdLst>
  <p:hf hdr="0" ftr="0" dt="0"/>
  <p:txStyles>
    <p:titleStyle>
      <a:lvl1pPr algn="l" defTabSz="861494" rtl="0" eaLnBrk="1" latinLnBrk="0" hangingPunct="1">
        <a:spcBef>
          <a:spcPct val="0"/>
        </a:spcBef>
        <a:buNone/>
        <a:defRPr sz="1800" b="1" kern="1200">
          <a:solidFill>
            <a:schemeClr val="tx1"/>
          </a:solidFill>
          <a:latin typeface="+mn-lt"/>
          <a:ea typeface="+mj-ea"/>
          <a:cs typeface="+mj-cs"/>
        </a:defRPr>
      </a:lvl1pPr>
    </p:titleStyle>
    <p:bodyStyle>
      <a:lvl1pPr marL="323060" indent="-323060" algn="l" defTabSz="861494" rtl="0" eaLnBrk="1" latinLnBrk="0" hangingPunct="1">
        <a:spcBef>
          <a:spcPct val="20000"/>
        </a:spcBef>
        <a:buFont typeface="Arial" panose="020B0604020202020204" pitchFamily="34" charset="0"/>
        <a:buChar char="•"/>
        <a:defRPr sz="3015" kern="1200">
          <a:solidFill>
            <a:schemeClr val="tx1"/>
          </a:solidFill>
          <a:latin typeface="+mn-lt"/>
          <a:ea typeface="+mn-ea"/>
          <a:cs typeface="+mn-cs"/>
        </a:defRPr>
      </a:lvl1pPr>
      <a:lvl2pPr marL="699965" indent="-269217" algn="l" defTabSz="861494" rtl="0" eaLnBrk="1" latinLnBrk="0" hangingPunct="1">
        <a:spcBef>
          <a:spcPct val="20000"/>
        </a:spcBef>
        <a:buFont typeface="Arial" panose="020B0604020202020204" pitchFamily="34" charset="0"/>
        <a:buChar char="–"/>
        <a:defRPr sz="2638" kern="1200">
          <a:solidFill>
            <a:schemeClr val="tx1"/>
          </a:solidFill>
          <a:latin typeface="+mn-lt"/>
          <a:ea typeface="+mn-ea"/>
          <a:cs typeface="+mn-cs"/>
        </a:defRPr>
      </a:lvl2pPr>
      <a:lvl3pPr marL="1076869" indent="-215374" algn="l" defTabSz="861494" rtl="0" eaLnBrk="1" latinLnBrk="0" hangingPunct="1">
        <a:spcBef>
          <a:spcPct val="20000"/>
        </a:spcBef>
        <a:buFont typeface="Arial" panose="020B0604020202020204" pitchFamily="34" charset="0"/>
        <a:buChar char="•"/>
        <a:defRPr sz="2262" kern="1200">
          <a:solidFill>
            <a:schemeClr val="tx1"/>
          </a:solidFill>
          <a:latin typeface="+mn-lt"/>
          <a:ea typeface="+mn-ea"/>
          <a:cs typeface="+mn-cs"/>
        </a:defRPr>
      </a:lvl3pPr>
      <a:lvl4pPr marL="1507616"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4pPr>
      <a:lvl5pPr marL="1938364"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5pPr>
      <a:lvl6pPr marL="2369110"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6pPr>
      <a:lvl7pPr marL="2799858"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7pPr>
      <a:lvl8pPr marL="3230606"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8pPr>
      <a:lvl9pPr marL="3661352"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9pPr>
    </p:bodyStyle>
    <p:otherStyle>
      <a:defPPr>
        <a:defRPr lang="en-US"/>
      </a:defPPr>
      <a:lvl1pPr marL="0" algn="l" defTabSz="861494" rtl="0" eaLnBrk="1" latinLnBrk="0" hangingPunct="1">
        <a:defRPr sz="1696" kern="1200">
          <a:solidFill>
            <a:schemeClr val="tx1"/>
          </a:solidFill>
          <a:latin typeface="+mn-lt"/>
          <a:ea typeface="+mn-ea"/>
          <a:cs typeface="+mn-cs"/>
        </a:defRPr>
      </a:lvl1pPr>
      <a:lvl2pPr marL="430748" algn="l" defTabSz="861494" rtl="0" eaLnBrk="1" latinLnBrk="0" hangingPunct="1">
        <a:defRPr sz="1696" kern="1200">
          <a:solidFill>
            <a:schemeClr val="tx1"/>
          </a:solidFill>
          <a:latin typeface="+mn-lt"/>
          <a:ea typeface="+mn-ea"/>
          <a:cs typeface="+mn-cs"/>
        </a:defRPr>
      </a:lvl2pPr>
      <a:lvl3pPr marL="861494" algn="l" defTabSz="861494" rtl="0" eaLnBrk="1" latinLnBrk="0" hangingPunct="1">
        <a:defRPr sz="1696" kern="1200">
          <a:solidFill>
            <a:schemeClr val="tx1"/>
          </a:solidFill>
          <a:latin typeface="+mn-lt"/>
          <a:ea typeface="+mn-ea"/>
          <a:cs typeface="+mn-cs"/>
        </a:defRPr>
      </a:lvl3pPr>
      <a:lvl4pPr marL="1292242" algn="l" defTabSz="861494" rtl="0" eaLnBrk="1" latinLnBrk="0" hangingPunct="1">
        <a:defRPr sz="1696" kern="1200">
          <a:solidFill>
            <a:schemeClr val="tx1"/>
          </a:solidFill>
          <a:latin typeface="+mn-lt"/>
          <a:ea typeface="+mn-ea"/>
          <a:cs typeface="+mn-cs"/>
        </a:defRPr>
      </a:lvl4pPr>
      <a:lvl5pPr marL="1722989" algn="l" defTabSz="861494" rtl="0" eaLnBrk="1" latinLnBrk="0" hangingPunct="1">
        <a:defRPr sz="1696" kern="1200">
          <a:solidFill>
            <a:schemeClr val="tx1"/>
          </a:solidFill>
          <a:latin typeface="+mn-lt"/>
          <a:ea typeface="+mn-ea"/>
          <a:cs typeface="+mn-cs"/>
        </a:defRPr>
      </a:lvl5pPr>
      <a:lvl6pPr marL="2153736" algn="l" defTabSz="861494" rtl="0" eaLnBrk="1" latinLnBrk="0" hangingPunct="1">
        <a:defRPr sz="1696" kern="1200">
          <a:solidFill>
            <a:schemeClr val="tx1"/>
          </a:solidFill>
          <a:latin typeface="+mn-lt"/>
          <a:ea typeface="+mn-ea"/>
          <a:cs typeface="+mn-cs"/>
        </a:defRPr>
      </a:lvl6pPr>
      <a:lvl7pPr marL="2584484" algn="l" defTabSz="861494" rtl="0" eaLnBrk="1" latinLnBrk="0" hangingPunct="1">
        <a:defRPr sz="1696" kern="1200">
          <a:solidFill>
            <a:schemeClr val="tx1"/>
          </a:solidFill>
          <a:latin typeface="+mn-lt"/>
          <a:ea typeface="+mn-ea"/>
          <a:cs typeface="+mn-cs"/>
        </a:defRPr>
      </a:lvl7pPr>
      <a:lvl8pPr marL="3015231" algn="l" defTabSz="861494" rtl="0" eaLnBrk="1" latinLnBrk="0" hangingPunct="1">
        <a:defRPr sz="1696" kern="1200">
          <a:solidFill>
            <a:schemeClr val="tx1"/>
          </a:solidFill>
          <a:latin typeface="+mn-lt"/>
          <a:ea typeface="+mn-ea"/>
          <a:cs typeface="+mn-cs"/>
        </a:defRPr>
      </a:lvl8pPr>
      <a:lvl9pPr marL="3445978" algn="l" defTabSz="861494" rtl="0" eaLnBrk="1" latinLnBrk="0" hangingPunct="1">
        <a:defRPr sz="16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BB9B1-E045-DF62-25D6-F5C5FF68CF9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F8AC82-786B-C8B4-9965-24A0B221079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47880174-C764-F190-7F88-D0F82206BA37}"/>
              </a:ext>
            </a:extLst>
          </p:cNvPr>
          <p:cNvCxnSpPr>
            <a:cxnSpLocks/>
          </p:cNvCxnSpPr>
          <p:nvPr userDrawn="1"/>
        </p:nvCxnSpPr>
        <p:spPr>
          <a:xfrm>
            <a:off x="0" y="162560"/>
            <a:ext cx="12188825" cy="0"/>
          </a:xfrm>
          <a:prstGeom prst="line">
            <a:avLst/>
          </a:prstGeom>
          <a:ln w="76200">
            <a:solidFill>
              <a:srgbClr val="F04B5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096458"/>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8" r:id="rId6"/>
    <p:sldLayoutId id="2147484149" r:id="rId7"/>
  </p:sldLayoutIdLst>
  <p:hf hdr="0" ftr="0" dt="0"/>
  <p:txStyles>
    <p:titleStyle>
      <a:lvl1pPr algn="l" defTabSz="914126" rtl="0" eaLnBrk="1" latinLnBrk="0" hangingPunct="1">
        <a:lnSpc>
          <a:spcPct val="90000"/>
        </a:lnSpc>
        <a:spcBef>
          <a:spcPct val="0"/>
        </a:spcBef>
        <a:buNone/>
        <a:defRPr sz="4399" kern="1200">
          <a:solidFill>
            <a:schemeClr val="tx1"/>
          </a:solidFill>
          <a:latin typeface="Arial" panose="020B0604020202020204" pitchFamily="34" charset="0"/>
          <a:ea typeface="+mj-ea"/>
          <a:cs typeface="Arial" panose="020B0604020202020204" pitchFamily="34"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Arial" panose="020B0604020202020204" pitchFamily="34" charset="0"/>
          <a:ea typeface="+mn-ea"/>
          <a:cs typeface="Arial" panose="020B0604020202020204" pitchFamily="34"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userDrawn="1"/>
        </p:nvSpPr>
        <p:spPr bwMode="auto">
          <a:xfrm>
            <a:off x="369304" y="6596452"/>
            <a:ext cx="10969943" cy="102592"/>
          </a:xfrm>
          <a:prstGeom prst="rect">
            <a:avLst/>
          </a:prstGeom>
        </p:spPr>
        <p:txBody>
          <a:bodyPr wrap="square" lIns="0" tIns="0" rIns="0" bIns="0" anchor="b" anchorCtr="0">
            <a:spAutoFit/>
          </a:bodyPr>
          <a:lstStyle/>
          <a:p>
            <a:pPr lvl="0" indent="0">
              <a:lnSpc>
                <a:spcPts val="848"/>
              </a:lnSpc>
              <a:spcBef>
                <a:spcPts val="0"/>
              </a:spcBef>
              <a:spcAft>
                <a:spcPts val="565"/>
              </a:spcAft>
              <a:buFont typeface="Arial" panose="020B0604020202020204" pitchFamily="34" charset="0"/>
              <a:buNone/>
            </a:pPr>
            <a:r>
              <a:rPr lang="en-US" sz="900" b="1" i="0" dirty="0">
                <a:solidFill>
                  <a:schemeClr val="tx1"/>
                </a:solidFill>
                <a:latin typeface="Arial" panose="020B0604020202020204" pitchFamily="34" charset="0"/>
                <a:cs typeface="Arial" panose="020B0604020202020204" pitchFamily="34" charset="0"/>
              </a:rPr>
              <a:t>For Financial Professional Use Only / Not for Distribution to the Public </a:t>
            </a:r>
          </a:p>
        </p:txBody>
      </p:sp>
      <p:sp>
        <p:nvSpPr>
          <p:cNvPr id="7" name="Footer Placeholder 6">
            <a:extLst>
              <a:ext uri="{FF2B5EF4-FFF2-40B4-BE49-F238E27FC236}">
                <a16:creationId xmlns:a16="http://schemas.microsoft.com/office/drawing/2014/main" id="{59B63B99-64D0-4F93-BFE7-AFF8B68CC657}"/>
              </a:ext>
            </a:extLst>
          </p:cNvPr>
          <p:cNvSpPr>
            <a:spLocks noGrp="1"/>
          </p:cNvSpPr>
          <p:nvPr>
            <p:ph type="ftr" sz="quarter" idx="3"/>
          </p:nvPr>
        </p:nvSpPr>
        <p:spPr>
          <a:xfrm>
            <a:off x="363972" y="6185095"/>
            <a:ext cx="11373416" cy="365592"/>
          </a:xfrm>
          <a:prstGeom prst="rect">
            <a:avLst/>
          </a:prstGeom>
        </p:spPr>
        <p:txBody>
          <a:bodyPr vert="horz" lIns="0" tIns="45720" rIns="91440" bIns="0" rtlCol="0" anchor="b"/>
          <a:lstStyle>
            <a:lvl1pPr algn="l">
              <a:defRPr sz="900">
                <a:solidFill>
                  <a:schemeClr val="tx1"/>
                </a:solidFill>
                <a:latin typeface="Arial Narrow" panose="020B0606020202030204" pitchFamily="34" charset="0"/>
              </a:defRPr>
            </a:lvl1pPr>
          </a:lstStyle>
          <a:p>
            <a:endParaRPr lang="en-US" dirty="0"/>
          </a:p>
        </p:txBody>
      </p:sp>
      <p:sp>
        <p:nvSpPr>
          <p:cNvPr id="11" name="Slide Number Placeholder 9">
            <a:extLst>
              <a:ext uri="{FF2B5EF4-FFF2-40B4-BE49-F238E27FC236}">
                <a16:creationId xmlns:a16="http://schemas.microsoft.com/office/drawing/2014/main" id="{4AE80D13-820E-4336-B1DB-9FF427E544FD}"/>
              </a:ext>
            </a:extLst>
          </p:cNvPr>
          <p:cNvSpPr>
            <a:spLocks noGrp="1"/>
          </p:cNvSpPr>
          <p:nvPr>
            <p:ph type="sldNum" sz="quarter" idx="4"/>
          </p:nvPr>
        </p:nvSpPr>
        <p:spPr>
          <a:xfrm>
            <a:off x="11336292" y="6536549"/>
            <a:ext cx="487553" cy="164592"/>
          </a:xfrm>
          <a:prstGeom prst="rect">
            <a:avLst/>
          </a:prstGeom>
        </p:spPr>
        <p:txBody>
          <a:bodyPr vert="horz" lIns="0" tIns="0" rIns="0" bIns="0" rtlCol="0" anchor="b" anchorCtr="0"/>
          <a:lstStyle>
            <a:lvl1pPr algn="r">
              <a:defRPr sz="848">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089133245"/>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 id="2147484190" r:id="rId37"/>
  </p:sldLayoutIdLst>
  <p:hf hdr="0" ftr="0" dt="0"/>
  <p:txStyles>
    <p:titleStyle>
      <a:lvl1pPr algn="l" defTabSz="861494" rtl="0" eaLnBrk="1" latinLnBrk="0" hangingPunct="1">
        <a:spcBef>
          <a:spcPct val="0"/>
        </a:spcBef>
        <a:buNone/>
        <a:defRPr sz="1800" b="1" kern="1200">
          <a:solidFill>
            <a:schemeClr val="tx1"/>
          </a:solidFill>
          <a:latin typeface="+mn-lt"/>
          <a:ea typeface="+mj-ea"/>
          <a:cs typeface="+mj-cs"/>
        </a:defRPr>
      </a:lvl1pPr>
    </p:titleStyle>
    <p:bodyStyle>
      <a:lvl1pPr marL="323060" indent="-323060" algn="l" defTabSz="861494" rtl="0" eaLnBrk="1" latinLnBrk="0" hangingPunct="1">
        <a:spcBef>
          <a:spcPct val="20000"/>
        </a:spcBef>
        <a:buFont typeface="Arial" panose="020B0604020202020204" pitchFamily="34" charset="0"/>
        <a:buChar char="•"/>
        <a:defRPr sz="3015" kern="1200">
          <a:solidFill>
            <a:schemeClr val="tx1"/>
          </a:solidFill>
          <a:latin typeface="+mn-lt"/>
          <a:ea typeface="+mn-ea"/>
          <a:cs typeface="+mn-cs"/>
        </a:defRPr>
      </a:lvl1pPr>
      <a:lvl2pPr marL="699965" indent="-269217" algn="l" defTabSz="861494" rtl="0" eaLnBrk="1" latinLnBrk="0" hangingPunct="1">
        <a:spcBef>
          <a:spcPct val="20000"/>
        </a:spcBef>
        <a:buFont typeface="Arial" panose="020B0604020202020204" pitchFamily="34" charset="0"/>
        <a:buChar char="–"/>
        <a:defRPr sz="2638" kern="1200">
          <a:solidFill>
            <a:schemeClr val="tx1"/>
          </a:solidFill>
          <a:latin typeface="+mn-lt"/>
          <a:ea typeface="+mn-ea"/>
          <a:cs typeface="+mn-cs"/>
        </a:defRPr>
      </a:lvl2pPr>
      <a:lvl3pPr marL="1076869" indent="-215374" algn="l" defTabSz="861494" rtl="0" eaLnBrk="1" latinLnBrk="0" hangingPunct="1">
        <a:spcBef>
          <a:spcPct val="20000"/>
        </a:spcBef>
        <a:buFont typeface="Arial" panose="020B0604020202020204" pitchFamily="34" charset="0"/>
        <a:buChar char="•"/>
        <a:defRPr sz="2262" kern="1200">
          <a:solidFill>
            <a:schemeClr val="tx1"/>
          </a:solidFill>
          <a:latin typeface="+mn-lt"/>
          <a:ea typeface="+mn-ea"/>
          <a:cs typeface="+mn-cs"/>
        </a:defRPr>
      </a:lvl3pPr>
      <a:lvl4pPr marL="1507616"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4pPr>
      <a:lvl5pPr marL="1938364"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5pPr>
      <a:lvl6pPr marL="2369110"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6pPr>
      <a:lvl7pPr marL="2799858"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7pPr>
      <a:lvl8pPr marL="3230606"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8pPr>
      <a:lvl9pPr marL="3661352" indent="-215374" algn="l" defTabSz="861494" rtl="0" eaLnBrk="1" latinLnBrk="0" hangingPunct="1">
        <a:spcBef>
          <a:spcPct val="20000"/>
        </a:spcBef>
        <a:buFont typeface="Arial" panose="020B0604020202020204" pitchFamily="34" charset="0"/>
        <a:buChar char="•"/>
        <a:defRPr sz="1884" kern="1200">
          <a:solidFill>
            <a:schemeClr val="tx1"/>
          </a:solidFill>
          <a:latin typeface="+mn-lt"/>
          <a:ea typeface="+mn-ea"/>
          <a:cs typeface="+mn-cs"/>
        </a:defRPr>
      </a:lvl9pPr>
    </p:bodyStyle>
    <p:otherStyle>
      <a:defPPr>
        <a:defRPr lang="en-US"/>
      </a:defPPr>
      <a:lvl1pPr marL="0" algn="l" defTabSz="861494" rtl="0" eaLnBrk="1" latinLnBrk="0" hangingPunct="1">
        <a:defRPr sz="1696" kern="1200">
          <a:solidFill>
            <a:schemeClr val="tx1"/>
          </a:solidFill>
          <a:latin typeface="+mn-lt"/>
          <a:ea typeface="+mn-ea"/>
          <a:cs typeface="+mn-cs"/>
        </a:defRPr>
      </a:lvl1pPr>
      <a:lvl2pPr marL="430748" algn="l" defTabSz="861494" rtl="0" eaLnBrk="1" latinLnBrk="0" hangingPunct="1">
        <a:defRPr sz="1696" kern="1200">
          <a:solidFill>
            <a:schemeClr val="tx1"/>
          </a:solidFill>
          <a:latin typeface="+mn-lt"/>
          <a:ea typeface="+mn-ea"/>
          <a:cs typeface="+mn-cs"/>
        </a:defRPr>
      </a:lvl2pPr>
      <a:lvl3pPr marL="861494" algn="l" defTabSz="861494" rtl="0" eaLnBrk="1" latinLnBrk="0" hangingPunct="1">
        <a:defRPr sz="1696" kern="1200">
          <a:solidFill>
            <a:schemeClr val="tx1"/>
          </a:solidFill>
          <a:latin typeface="+mn-lt"/>
          <a:ea typeface="+mn-ea"/>
          <a:cs typeface="+mn-cs"/>
        </a:defRPr>
      </a:lvl3pPr>
      <a:lvl4pPr marL="1292242" algn="l" defTabSz="861494" rtl="0" eaLnBrk="1" latinLnBrk="0" hangingPunct="1">
        <a:defRPr sz="1696" kern="1200">
          <a:solidFill>
            <a:schemeClr val="tx1"/>
          </a:solidFill>
          <a:latin typeface="+mn-lt"/>
          <a:ea typeface="+mn-ea"/>
          <a:cs typeface="+mn-cs"/>
        </a:defRPr>
      </a:lvl4pPr>
      <a:lvl5pPr marL="1722989" algn="l" defTabSz="861494" rtl="0" eaLnBrk="1" latinLnBrk="0" hangingPunct="1">
        <a:defRPr sz="1696" kern="1200">
          <a:solidFill>
            <a:schemeClr val="tx1"/>
          </a:solidFill>
          <a:latin typeface="+mn-lt"/>
          <a:ea typeface="+mn-ea"/>
          <a:cs typeface="+mn-cs"/>
        </a:defRPr>
      </a:lvl5pPr>
      <a:lvl6pPr marL="2153736" algn="l" defTabSz="861494" rtl="0" eaLnBrk="1" latinLnBrk="0" hangingPunct="1">
        <a:defRPr sz="1696" kern="1200">
          <a:solidFill>
            <a:schemeClr val="tx1"/>
          </a:solidFill>
          <a:latin typeface="+mn-lt"/>
          <a:ea typeface="+mn-ea"/>
          <a:cs typeface="+mn-cs"/>
        </a:defRPr>
      </a:lvl6pPr>
      <a:lvl7pPr marL="2584484" algn="l" defTabSz="861494" rtl="0" eaLnBrk="1" latinLnBrk="0" hangingPunct="1">
        <a:defRPr sz="1696" kern="1200">
          <a:solidFill>
            <a:schemeClr val="tx1"/>
          </a:solidFill>
          <a:latin typeface="+mn-lt"/>
          <a:ea typeface="+mn-ea"/>
          <a:cs typeface="+mn-cs"/>
        </a:defRPr>
      </a:lvl7pPr>
      <a:lvl8pPr marL="3015231" algn="l" defTabSz="861494" rtl="0" eaLnBrk="1" latinLnBrk="0" hangingPunct="1">
        <a:defRPr sz="1696" kern="1200">
          <a:solidFill>
            <a:schemeClr val="tx1"/>
          </a:solidFill>
          <a:latin typeface="+mn-lt"/>
          <a:ea typeface="+mn-ea"/>
          <a:cs typeface="+mn-cs"/>
        </a:defRPr>
      </a:lvl8pPr>
      <a:lvl9pPr marL="3445978" algn="l" defTabSz="861494" rtl="0" eaLnBrk="1" latinLnBrk="0" hangingPunct="1">
        <a:defRPr sz="16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03936"/>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 id="2147484217" r:id="rId26"/>
    <p:sldLayoutId id="2147484218" r:id="rId27"/>
    <p:sldLayoutId id="2147484219" r:id="rId28"/>
    <p:sldLayoutId id="2147484220" r:id="rId29"/>
    <p:sldLayoutId id="2147484221" r:id="rId30"/>
    <p:sldLayoutId id="2147484222" r:id="rId31"/>
    <p:sldLayoutId id="2147484223" r:id="rId32"/>
    <p:sldLayoutId id="2147484224" r:id="rId33"/>
    <p:sldLayoutId id="2147484225" r:id="rId34"/>
    <p:sldLayoutId id="2147484226" r:id="rId35"/>
    <p:sldLayoutId id="2147484227" r:id="rId36"/>
    <p:sldLayoutId id="2147484228" r:id="rId37"/>
    <p:sldLayoutId id="2147484229" r:id="rId38"/>
    <p:sldLayoutId id="2147484230" r:id="rId39"/>
    <p:sldLayoutId id="2147484231" r:id="rId40"/>
    <p:sldLayoutId id="2147484232" r:id="rId41"/>
    <p:sldLayoutId id="2147484233" r:id="rId42"/>
    <p:sldLayoutId id="2147484234" r:id="rId43"/>
    <p:sldLayoutId id="2147484235" r:id="rId44"/>
    <p:sldLayoutId id="2147484236" r:id="rId45"/>
    <p:sldLayoutId id="2147484237" r:id="rId46"/>
    <p:sldLayoutId id="2147484238" r:id="rId47"/>
    <p:sldLayoutId id="2147484239" r:id="rId48"/>
    <p:sldLayoutId id="2147484240" r:id="rId49"/>
    <p:sldLayoutId id="2147484241" r:id="rId50"/>
    <p:sldLayoutId id="2147484242" r:id="rId51"/>
    <p:sldLayoutId id="2147484243" r:id="rId52"/>
    <p:sldLayoutId id="2147484244" r:id="rId53"/>
    <p:sldLayoutId id="2147484245" r:id="rId54"/>
    <p:sldLayoutId id="2147484246" r:id="rId55"/>
    <p:sldLayoutId id="2147484247" r:id="rId56"/>
    <p:sldLayoutId id="2147484248" r:id="rId57"/>
    <p:sldLayoutId id="2147484249" r:id="rId58"/>
    <p:sldLayoutId id="2147484250" r:id="rId59"/>
    <p:sldLayoutId id="2147484251" r:id="rId60"/>
    <p:sldLayoutId id="2147484252" r:id="rId61"/>
  </p:sldLayoutIdLst>
  <p:hf hdr="0" ftr="0" dt="0"/>
  <p:txStyles>
    <p:titleStyle>
      <a:lvl1pPr algn="ctr" defTabSz="1218529" rtl="0" eaLnBrk="1" latinLnBrk="0" hangingPunct="1">
        <a:spcBef>
          <a:spcPct val="0"/>
        </a:spcBef>
        <a:buNone/>
        <a:defRPr sz="5863" kern="1200">
          <a:solidFill>
            <a:schemeClr val="tx1"/>
          </a:solidFill>
          <a:latin typeface="+mj-lt"/>
          <a:ea typeface="+mj-ea"/>
          <a:cs typeface="+mj-cs"/>
        </a:defRPr>
      </a:lvl1pPr>
    </p:titleStyle>
    <p:bodyStyle>
      <a:lvl1pPr marL="456949" indent="-456949" algn="l" defTabSz="1218529"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055" indent="-380791" algn="l" defTabSz="1218529" rtl="0" eaLnBrk="1" latinLnBrk="0" hangingPunct="1">
        <a:spcBef>
          <a:spcPct val="20000"/>
        </a:spcBef>
        <a:buFont typeface="Arial" panose="020B0604020202020204" pitchFamily="34" charset="0"/>
        <a:buChar char="–"/>
        <a:defRPr sz="3731" kern="1200">
          <a:solidFill>
            <a:schemeClr val="tx1"/>
          </a:solidFill>
          <a:latin typeface="+mn-lt"/>
          <a:ea typeface="+mn-ea"/>
          <a:cs typeface="+mn-cs"/>
        </a:defRPr>
      </a:lvl2pPr>
      <a:lvl3pPr marL="1523162" indent="-304633" algn="l" defTabSz="1218529"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3pPr>
      <a:lvl4pPr marL="2132427" indent="-304633" algn="l" defTabSz="1218529"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1691" indent="-304633" algn="l" defTabSz="1218529"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0956" indent="-304633" algn="l" defTabSz="1218529"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0221" indent="-304633" algn="l" defTabSz="1218529"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69486" indent="-304633" algn="l" defTabSz="1218529"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8751" indent="-304633" algn="l" defTabSz="1218529"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29" rtl="0" eaLnBrk="1" latinLnBrk="0" hangingPunct="1">
        <a:defRPr sz="2398" kern="1200">
          <a:solidFill>
            <a:schemeClr val="tx1"/>
          </a:solidFill>
          <a:latin typeface="+mn-lt"/>
          <a:ea typeface="+mn-ea"/>
          <a:cs typeface="+mn-cs"/>
        </a:defRPr>
      </a:lvl1pPr>
      <a:lvl2pPr marL="609265" algn="l" defTabSz="1218529" rtl="0" eaLnBrk="1" latinLnBrk="0" hangingPunct="1">
        <a:defRPr sz="2398" kern="1200">
          <a:solidFill>
            <a:schemeClr val="tx1"/>
          </a:solidFill>
          <a:latin typeface="+mn-lt"/>
          <a:ea typeface="+mn-ea"/>
          <a:cs typeface="+mn-cs"/>
        </a:defRPr>
      </a:lvl2pPr>
      <a:lvl3pPr marL="1218529" algn="l" defTabSz="1218529" rtl="0" eaLnBrk="1" latinLnBrk="0" hangingPunct="1">
        <a:defRPr sz="2398" kern="1200">
          <a:solidFill>
            <a:schemeClr val="tx1"/>
          </a:solidFill>
          <a:latin typeface="+mn-lt"/>
          <a:ea typeface="+mn-ea"/>
          <a:cs typeface="+mn-cs"/>
        </a:defRPr>
      </a:lvl3pPr>
      <a:lvl4pPr marL="1827794" algn="l" defTabSz="1218529" rtl="0" eaLnBrk="1" latinLnBrk="0" hangingPunct="1">
        <a:defRPr sz="2398" kern="1200">
          <a:solidFill>
            <a:schemeClr val="tx1"/>
          </a:solidFill>
          <a:latin typeface="+mn-lt"/>
          <a:ea typeface="+mn-ea"/>
          <a:cs typeface="+mn-cs"/>
        </a:defRPr>
      </a:lvl4pPr>
      <a:lvl5pPr marL="2437059" algn="l" defTabSz="1218529" rtl="0" eaLnBrk="1" latinLnBrk="0" hangingPunct="1">
        <a:defRPr sz="2398" kern="1200">
          <a:solidFill>
            <a:schemeClr val="tx1"/>
          </a:solidFill>
          <a:latin typeface="+mn-lt"/>
          <a:ea typeface="+mn-ea"/>
          <a:cs typeface="+mn-cs"/>
        </a:defRPr>
      </a:lvl5pPr>
      <a:lvl6pPr marL="3046324" algn="l" defTabSz="1218529" rtl="0" eaLnBrk="1" latinLnBrk="0" hangingPunct="1">
        <a:defRPr sz="2398" kern="1200">
          <a:solidFill>
            <a:schemeClr val="tx1"/>
          </a:solidFill>
          <a:latin typeface="+mn-lt"/>
          <a:ea typeface="+mn-ea"/>
          <a:cs typeface="+mn-cs"/>
        </a:defRPr>
      </a:lvl6pPr>
      <a:lvl7pPr marL="3655589" algn="l" defTabSz="1218529" rtl="0" eaLnBrk="1" latinLnBrk="0" hangingPunct="1">
        <a:defRPr sz="2398" kern="1200">
          <a:solidFill>
            <a:schemeClr val="tx1"/>
          </a:solidFill>
          <a:latin typeface="+mn-lt"/>
          <a:ea typeface="+mn-ea"/>
          <a:cs typeface="+mn-cs"/>
        </a:defRPr>
      </a:lvl7pPr>
      <a:lvl8pPr marL="4264853" algn="l" defTabSz="1218529" rtl="0" eaLnBrk="1" latinLnBrk="0" hangingPunct="1">
        <a:defRPr sz="2398" kern="1200">
          <a:solidFill>
            <a:schemeClr val="tx1"/>
          </a:solidFill>
          <a:latin typeface="+mn-lt"/>
          <a:ea typeface="+mn-ea"/>
          <a:cs typeface="+mn-cs"/>
        </a:defRPr>
      </a:lvl8pPr>
      <a:lvl9pPr marL="4874118" algn="l" defTabSz="1218529" rtl="0" eaLnBrk="1" latinLnBrk="0" hangingPunct="1">
        <a:defRPr sz="239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652930"/>
      </p:ext>
    </p:extLst>
  </p:cSld>
  <p:clrMap bg1="lt1" tx1="dk1" bg2="lt2" tx2="dk2" accent1="accent1" accent2="accent2" accent3="accent3" accent4="accent4" accent5="accent5" accent6="accent6" hlink="hlink" folHlink="folHlink"/>
  <p:sldLayoutIdLst>
    <p:sldLayoutId id="214748425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0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hyperlink" Target="http://www.franklintempleton.com/" TargetMode="External"/><Relationship Id="rId2" Type="http://schemas.openxmlformats.org/officeDocument/2006/relationships/notesSlide" Target="../notesSlides/notesSlide10.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1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5A703D-1014-40C2-CB6D-E5089FE4DC0F}"/>
              </a:ext>
            </a:extLst>
          </p:cNvPr>
          <p:cNvSpPr>
            <a:spLocks noGrp="1"/>
          </p:cNvSpPr>
          <p:nvPr>
            <p:ph type="body" sz="quarter" idx="10"/>
          </p:nvPr>
        </p:nvSpPr>
        <p:spPr>
          <a:xfrm>
            <a:off x="457200" y="1966548"/>
            <a:ext cx="10534454" cy="2331720"/>
          </a:xfrm>
        </p:spPr>
        <p:txBody>
          <a:bodyPr/>
          <a:lstStyle/>
          <a:p>
            <a:r>
              <a:rPr lang="en-US" sz="3600" dirty="0"/>
              <a:t>Franklin Templeton Fixed Income (FTFI)</a:t>
            </a:r>
          </a:p>
          <a:p>
            <a:r>
              <a:rPr lang="en-US" sz="3600" dirty="0">
                <a:solidFill>
                  <a:schemeClr val="accent1"/>
                </a:solidFill>
              </a:rPr>
              <a:t>Central Banking Spring Meetings</a:t>
            </a:r>
          </a:p>
          <a:p>
            <a:r>
              <a:rPr lang="en-US" sz="1800" b="0" dirty="0">
                <a:solidFill>
                  <a:schemeClr val="bg1">
                    <a:lumMod val="50000"/>
                  </a:schemeClr>
                </a:solidFill>
                <a:latin typeface="+mn-lt"/>
              </a:rPr>
              <a:t>February 2025</a:t>
            </a:r>
          </a:p>
          <a:p>
            <a:r>
              <a:rPr lang="en-US" sz="1200" b="0" dirty="0">
                <a:latin typeface="+mn-lt"/>
              </a:rPr>
              <a:t>Presented by:</a:t>
            </a:r>
          </a:p>
          <a:p>
            <a:pPr>
              <a:lnSpc>
                <a:spcPct val="100000"/>
              </a:lnSpc>
              <a:spcAft>
                <a:spcPts val="0"/>
              </a:spcAft>
            </a:pPr>
            <a:endParaRPr lang="en-US" sz="1400" b="0" dirty="0">
              <a:latin typeface="+mn-lt"/>
            </a:endParaRPr>
          </a:p>
        </p:txBody>
      </p:sp>
      <p:sp>
        <p:nvSpPr>
          <p:cNvPr id="7" name="Text Placeholder 36">
            <a:extLst>
              <a:ext uri="{FF2B5EF4-FFF2-40B4-BE49-F238E27FC236}">
                <a16:creationId xmlns:a16="http://schemas.microsoft.com/office/drawing/2014/main" id="{09B13E5D-3E9E-7442-17F3-C09B8D2EE8E6}"/>
              </a:ext>
            </a:extLst>
          </p:cNvPr>
          <p:cNvSpPr txBox="1">
            <a:spLocks/>
          </p:cNvSpPr>
          <p:nvPr/>
        </p:nvSpPr>
        <p:spPr>
          <a:xfrm>
            <a:off x="1490933" y="4425352"/>
            <a:ext cx="2779141" cy="404981"/>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defRPr/>
            </a:pPr>
            <a:r>
              <a:rPr lang="en-GB" b="1" dirty="0">
                <a:solidFill>
                  <a:srgbClr val="000000"/>
                </a:solidFill>
                <a:latin typeface="Arial" panose="020B0604020202020204" pitchFamily="34" charset="0"/>
                <a:cs typeface="Arial" panose="020B0604020202020204" pitchFamily="34" charset="0"/>
              </a:rPr>
              <a:t>Joshua Lohmeier, CFA</a:t>
            </a:r>
          </a:p>
          <a:p>
            <a:pPr defTabSz="914400">
              <a:defRPr/>
            </a:pPr>
            <a:r>
              <a:rPr lang="en-GB" dirty="0">
                <a:solidFill>
                  <a:srgbClr val="000000"/>
                </a:solidFill>
                <a:latin typeface="Arial" panose="020B0604020202020204" pitchFamily="34" charset="0"/>
                <a:cs typeface="Arial" panose="020B0604020202020204" pitchFamily="34" charset="0"/>
              </a:rPr>
              <a:t>Senior Vice President, Portfolio Manager</a:t>
            </a:r>
            <a:endParaRPr lang="en-GB" b="0" dirty="0">
              <a:solidFill>
                <a:srgbClr val="000000"/>
              </a:solidFill>
              <a:latin typeface="Arial" panose="020B0604020202020204" pitchFamily="34" charset="0"/>
              <a:cs typeface="Arial" panose="020B0604020202020204" pitchFamily="34" charset="0"/>
            </a:endParaRPr>
          </a:p>
          <a:p>
            <a:pPr defTabSz="914400">
              <a:defRPr/>
            </a:pPr>
            <a:r>
              <a:rPr lang="en-GB" dirty="0">
                <a:solidFill>
                  <a:srgbClr val="000000"/>
                </a:solidFill>
                <a:latin typeface="Arial" panose="020B0604020202020204" pitchFamily="34" charset="0"/>
                <a:cs typeface="Arial" panose="020B0604020202020204" pitchFamily="34" charset="0"/>
              </a:rPr>
              <a:t>Investment Grade</a:t>
            </a:r>
            <a:endParaRPr lang="en-GB" b="0" dirty="0">
              <a:solidFill>
                <a:srgbClr val="000000"/>
              </a:solidFill>
              <a:latin typeface="Arial" panose="020B0604020202020204" pitchFamily="34" charset="0"/>
              <a:cs typeface="Arial" panose="020B0604020202020204" pitchFamily="34" charset="0"/>
            </a:endParaRPr>
          </a:p>
          <a:p>
            <a:pPr defTabSz="914400">
              <a:defRPr/>
            </a:pPr>
            <a:r>
              <a:rPr lang="en-GB" b="0" dirty="0">
                <a:solidFill>
                  <a:srgbClr val="000000"/>
                </a:solidFill>
                <a:latin typeface="Arial" panose="020B0604020202020204" pitchFamily="34" charset="0"/>
                <a:cs typeface="Arial" panose="020B0604020202020204" pitchFamily="34" charset="0"/>
              </a:rPr>
              <a:t>Franklin Templeton Fixed Income</a:t>
            </a:r>
            <a:endParaRPr lang="en-US"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6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6DBA0-5A06-45FC-8528-693748B92222}"/>
              </a:ext>
            </a:extLst>
          </p:cNvPr>
          <p:cNvSpPr>
            <a:spLocks noGrp="1"/>
          </p:cNvSpPr>
          <p:nvPr>
            <p:ph type="body" sz="quarter" idx="26"/>
          </p:nvPr>
        </p:nvSpPr>
        <p:spPr>
          <a:xfrm>
            <a:off x="489015" y="5413836"/>
            <a:ext cx="11244191" cy="1077218"/>
          </a:xfrm>
        </p:spPr>
        <p:txBody>
          <a:bodyPr/>
          <a:lstStyle/>
          <a:p>
            <a:pPr>
              <a:defRPr/>
            </a:pPr>
            <a:r>
              <a:rPr lang="en-US" dirty="0"/>
              <a:t>Source: Bloomberg. Data as of September 30, 2024.</a:t>
            </a:r>
          </a:p>
          <a:p>
            <a:pPr>
              <a:defRPr/>
            </a:pPr>
            <a:r>
              <a:rPr lang="en-US" dirty="0"/>
              <a:t>For illustrative purposes only. The information provided is not a recommendation to purchase, sell or hold any particular security.</a:t>
            </a:r>
          </a:p>
          <a:p>
            <a:pPr>
              <a:defRPr/>
            </a:pPr>
            <a:r>
              <a:rPr lang="en-US" dirty="0"/>
              <a:t>Chart Left Side: Securities selected for illustrative purpose to highlight differences in volatility although they are in the same sectors (Consumer Cyc. and Technology shown for example here). Sizable issuers within each of the four custom sectors were selected to illustrate the historical spread volatility of the broader custom sectors they represent.</a:t>
            </a:r>
          </a:p>
          <a:p>
            <a:pPr>
              <a:defRPr/>
            </a:pPr>
            <a:r>
              <a:rPr lang="en-US" dirty="0"/>
              <a:t>Chart Right Side: These sectors shown are custom built pursuant to the team's framework. Sizable issuers within the mid beta banks, low beta technology, and high beta pipelines were selected to show representative spread curves of the broader custom sectors they represent. “Optimal carry” defined as the most efficient place to earn yield given the structural composition of the spread curves shown in terms of adding incremental return from roll-down and through building a balanced, beta and duration neutral portfolio.</a:t>
            </a:r>
          </a:p>
        </p:txBody>
      </p:sp>
      <p:sp>
        <p:nvSpPr>
          <p:cNvPr id="8" name="Text Placeholder 7">
            <a:extLst>
              <a:ext uri="{FF2B5EF4-FFF2-40B4-BE49-F238E27FC236}">
                <a16:creationId xmlns:a16="http://schemas.microsoft.com/office/drawing/2014/main" id="{59852881-D376-4D4D-AF6E-0D530ED38891}"/>
              </a:ext>
            </a:extLst>
          </p:cNvPr>
          <p:cNvSpPr>
            <a:spLocks noGrp="1"/>
          </p:cNvSpPr>
          <p:nvPr>
            <p:ph type="body" sz="quarter" idx="32"/>
          </p:nvPr>
        </p:nvSpPr>
        <p:spPr>
          <a:xfrm>
            <a:off x="458668" y="183725"/>
            <a:ext cx="11084214" cy="767896"/>
          </a:xfrm>
        </p:spPr>
        <p:txBody>
          <a:bodyPr/>
          <a:lstStyle/>
          <a:p>
            <a:r>
              <a:rPr lang="en-US" dirty="0"/>
              <a:t>Comparing spread volatility in Investment Grade Credit</a:t>
            </a:r>
            <a:endParaRPr lang="en-US" sz="1799" dirty="0">
              <a:solidFill>
                <a:schemeClr val="accent1"/>
              </a:solidFill>
            </a:endParaRPr>
          </a:p>
        </p:txBody>
      </p:sp>
      <p:sp>
        <p:nvSpPr>
          <p:cNvPr id="27" name="Text Placeholder 11">
            <a:extLst>
              <a:ext uri="{FF2B5EF4-FFF2-40B4-BE49-F238E27FC236}">
                <a16:creationId xmlns:a16="http://schemas.microsoft.com/office/drawing/2014/main" id="{017D881A-91A4-7CD1-3941-398B8A914E53}"/>
              </a:ext>
            </a:extLst>
          </p:cNvPr>
          <p:cNvSpPr txBox="1">
            <a:spLocks/>
          </p:cNvSpPr>
          <p:nvPr/>
        </p:nvSpPr>
        <p:spPr>
          <a:xfrm>
            <a:off x="5861802" y="1013590"/>
            <a:ext cx="4114800" cy="264209"/>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kern="1200">
                <a:solidFill>
                  <a:schemeClr val="tx1"/>
                </a:solidFill>
                <a:latin typeface="Arial" panose="020B0604020202020204" pitchFamily="34" charset="0"/>
                <a:ea typeface="+mn-ea"/>
                <a:cs typeface="Arial" panose="020B0604020202020204" pitchFamily="34" charset="0"/>
              </a:defRPr>
            </a:lvl1pPr>
            <a:lvl2pPr marL="1401" indent="0" algn="l" defTabSz="914400" rtl="0" eaLnBrk="1" latinLnBrk="0" hangingPunct="1">
              <a:lnSpc>
                <a:spcPct val="100000"/>
              </a:lnSpc>
              <a:spcBef>
                <a:spcPts val="240"/>
              </a:spcBef>
              <a:spcAft>
                <a:spcPts val="0"/>
              </a:spcAft>
              <a:buFontTx/>
              <a:buNone/>
              <a:defRPr sz="1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899010" rtl="0" eaLnBrk="1" fontAlgn="auto" latinLnBrk="0" hangingPunct="1">
              <a:lnSpc>
                <a:spcPct val="100000"/>
              </a:lnSpc>
              <a:spcBef>
                <a:spcPts val="240"/>
              </a:spcBef>
              <a:spcAft>
                <a:spcPts val="0"/>
              </a:spcAft>
              <a:buClrTx/>
              <a:buSzTx/>
              <a:buFont typeface="Arial" pitchFamily="34" charset="0"/>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Optimal Carry Points on the Spread Curve</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Text Placeholder 7">
            <a:extLst>
              <a:ext uri="{FF2B5EF4-FFF2-40B4-BE49-F238E27FC236}">
                <a16:creationId xmlns:a16="http://schemas.microsoft.com/office/drawing/2014/main" id="{318B304B-D0C8-02FB-C54F-E91D877ECAF2}"/>
              </a:ext>
            </a:extLst>
          </p:cNvPr>
          <p:cNvSpPr txBox="1">
            <a:spLocks/>
          </p:cNvSpPr>
          <p:nvPr/>
        </p:nvSpPr>
        <p:spPr>
          <a:xfrm>
            <a:off x="541076" y="1013590"/>
            <a:ext cx="2983073" cy="264209"/>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kern="1200">
                <a:solidFill>
                  <a:schemeClr val="tx1"/>
                </a:solidFill>
                <a:latin typeface="Arial" panose="020B0604020202020204" pitchFamily="34" charset="0"/>
                <a:ea typeface="+mn-ea"/>
                <a:cs typeface="Arial" panose="020B0604020202020204" pitchFamily="34" charset="0"/>
              </a:defRPr>
            </a:lvl1pPr>
            <a:lvl2pPr marL="1401" indent="0" algn="l" defTabSz="914400" rtl="0" eaLnBrk="1" latinLnBrk="0" hangingPunct="1">
              <a:lnSpc>
                <a:spcPct val="100000"/>
              </a:lnSpc>
              <a:spcBef>
                <a:spcPts val="240"/>
              </a:spcBef>
              <a:spcAft>
                <a:spcPts val="0"/>
              </a:spcAft>
              <a:buFontTx/>
              <a:buNone/>
              <a:defRPr sz="1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899010" rtl="0" eaLnBrk="1" fontAlgn="auto" latinLnBrk="0" hangingPunct="1">
              <a:lnSpc>
                <a:spcPct val="100000"/>
              </a:lnSpc>
              <a:spcBef>
                <a:spcPts val="240"/>
              </a:spcBef>
              <a:spcAft>
                <a:spcPts val="0"/>
              </a:spcAft>
              <a:buClrTx/>
              <a:buSzTx/>
              <a:buFont typeface="Arial" pitchFamily="34" charset="0"/>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Cross-Sector Yield Spread Comparisons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7806BC7F-3462-48AB-8F06-F736FF1F1FBE}"/>
              </a:ext>
            </a:extLst>
          </p:cNvPr>
          <p:cNvGraphicFramePr>
            <a:graphicFrameLocks/>
          </p:cNvGraphicFramePr>
          <p:nvPr/>
        </p:nvGraphicFramePr>
        <p:xfrm>
          <a:off x="355179" y="1387943"/>
          <a:ext cx="4480560"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84A83E7-CB65-0A61-F150-FB94E6BE7EE3}"/>
              </a:ext>
            </a:extLst>
          </p:cNvPr>
          <p:cNvGraphicFramePr>
            <a:graphicFrameLocks/>
          </p:cNvGraphicFramePr>
          <p:nvPr>
            <p:extLst>
              <p:ext uri="{D42A27DB-BD31-4B8C-83A1-F6EECF244321}">
                <p14:modId xmlns:p14="http://schemas.microsoft.com/office/powerpoint/2010/main" val="1496084866"/>
              </p:ext>
            </p:extLst>
          </p:nvPr>
        </p:nvGraphicFramePr>
        <p:xfrm>
          <a:off x="5528350" y="1387943"/>
          <a:ext cx="448056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a:extLst>
              <a:ext uri="{FF2B5EF4-FFF2-40B4-BE49-F238E27FC236}">
                <a16:creationId xmlns:a16="http://schemas.microsoft.com/office/drawing/2014/main" id="{63DEC38E-B898-9C4C-D9C0-F3FFDACFAB3F}"/>
              </a:ext>
            </a:extLst>
          </p:cNvPr>
          <p:cNvSpPr/>
          <p:nvPr/>
        </p:nvSpPr>
        <p:spPr>
          <a:xfrm>
            <a:off x="6322057" y="1584942"/>
            <a:ext cx="837993" cy="859881"/>
          </a:xfrm>
          <a:prstGeom prst="ellipse">
            <a:avLst/>
          </a:prstGeom>
          <a:solidFill>
            <a:srgbClr val="FFFFFF"/>
          </a:solidFill>
          <a:ln w="28575" cap="flat" cmpd="sng" algn="ctr">
            <a:solidFill>
              <a:srgbClr val="A7A7A7"/>
            </a:solidFill>
            <a:prstDash val="sysDot"/>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5598"/>
                </a:solidFill>
                <a:effectLst/>
                <a:uLnTx/>
                <a:uFillTx/>
                <a:latin typeface="Arial Narrow" panose="020B0606020202030204" pitchFamily="34" charset="0"/>
                <a:ea typeface="Source Sans Pro" panose="020B0503030403020204" pitchFamily="34" charset="0"/>
              </a:rPr>
              <a:t>Optimal </a:t>
            </a:r>
          </a:p>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5598"/>
                </a:solidFill>
                <a:effectLst/>
                <a:uLnTx/>
                <a:uFillTx/>
                <a:latin typeface="Arial Narrow" panose="020B0606020202030204" pitchFamily="34" charset="0"/>
                <a:ea typeface="Source Sans Pro" panose="020B0503030403020204" pitchFamily="34" charset="0"/>
              </a:rPr>
              <a:t>Carry </a:t>
            </a:r>
          </a:p>
        </p:txBody>
      </p:sp>
      <p:sp>
        <p:nvSpPr>
          <p:cNvPr id="12" name="Oval 11">
            <a:extLst>
              <a:ext uri="{FF2B5EF4-FFF2-40B4-BE49-F238E27FC236}">
                <a16:creationId xmlns:a16="http://schemas.microsoft.com/office/drawing/2014/main" id="{E976748F-816C-3C5B-EAC6-3AE7B6C4B332}"/>
              </a:ext>
            </a:extLst>
          </p:cNvPr>
          <p:cNvSpPr/>
          <p:nvPr/>
        </p:nvSpPr>
        <p:spPr>
          <a:xfrm>
            <a:off x="7438852" y="2135900"/>
            <a:ext cx="288000" cy="288000"/>
          </a:xfrm>
          <a:prstGeom prst="ellipse">
            <a:avLst/>
          </a:prstGeom>
          <a:noFill/>
          <a:ln w="28575" cap="flat" cmpd="sng" algn="ctr">
            <a:solidFill>
              <a:srgbClr val="A7A7A7"/>
            </a:solidFill>
            <a:prstDash val="sys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ln w="0"/>
              <a:solidFill>
                <a:srgbClr val="FFD900"/>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13" name="Oval 12">
            <a:extLst>
              <a:ext uri="{FF2B5EF4-FFF2-40B4-BE49-F238E27FC236}">
                <a16:creationId xmlns:a16="http://schemas.microsoft.com/office/drawing/2014/main" id="{580E146E-AB51-D9AB-405D-6E96B8B7B444}"/>
              </a:ext>
            </a:extLst>
          </p:cNvPr>
          <p:cNvSpPr/>
          <p:nvPr/>
        </p:nvSpPr>
        <p:spPr>
          <a:xfrm>
            <a:off x="8689846" y="2687157"/>
            <a:ext cx="288000" cy="288000"/>
          </a:xfrm>
          <a:prstGeom prst="ellipse">
            <a:avLst/>
          </a:prstGeom>
          <a:noFill/>
          <a:ln w="28575" cap="flat" cmpd="sng" algn="ctr">
            <a:solidFill>
              <a:srgbClr val="A7A7A7"/>
            </a:solidFill>
            <a:prstDash val="sys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ln w="0"/>
              <a:solidFill>
                <a:srgbClr val="FFD900"/>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14" name="Oval 13">
            <a:extLst>
              <a:ext uri="{FF2B5EF4-FFF2-40B4-BE49-F238E27FC236}">
                <a16:creationId xmlns:a16="http://schemas.microsoft.com/office/drawing/2014/main" id="{459869DD-FC34-533C-7304-7A3A3F758586}"/>
              </a:ext>
            </a:extLst>
          </p:cNvPr>
          <p:cNvSpPr/>
          <p:nvPr/>
        </p:nvSpPr>
        <p:spPr>
          <a:xfrm>
            <a:off x="6625465" y="2681469"/>
            <a:ext cx="288000" cy="288000"/>
          </a:xfrm>
          <a:prstGeom prst="ellipse">
            <a:avLst/>
          </a:prstGeom>
          <a:noFill/>
          <a:ln w="28575" cap="flat" cmpd="sng" algn="ctr">
            <a:solidFill>
              <a:srgbClr val="A7A7A7"/>
            </a:solidFill>
            <a:prstDash val="sys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ln w="0"/>
              <a:solidFill>
                <a:srgbClr val="FFD900"/>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9" name="exstream_shape42">
            <a:extLst>
              <a:ext uri="{FF2B5EF4-FFF2-40B4-BE49-F238E27FC236}">
                <a16:creationId xmlns:a16="http://schemas.microsoft.com/office/drawing/2014/main" id="{0A949909-6A50-9901-7C4B-F1CE523F3770}"/>
              </a:ext>
            </a:extLst>
          </p:cNvPr>
          <p:cNvSpPr>
            <a:spLocks noChangeArrowheads="1"/>
          </p:cNvSpPr>
          <p:nvPr/>
        </p:nvSpPr>
        <p:spPr bwMode="auto">
          <a:xfrm>
            <a:off x="488465" y="6518206"/>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0171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For institutional and professional use only. Not for distribution to retail investors.</a:t>
            </a:r>
            <a: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p:txBody>
      </p:sp>
      <p:sp>
        <p:nvSpPr>
          <p:cNvPr id="15" name="スライド番号プレースホルダー 4">
            <a:extLst>
              <a:ext uri="{FF2B5EF4-FFF2-40B4-BE49-F238E27FC236}">
                <a16:creationId xmlns:a16="http://schemas.microsoft.com/office/drawing/2014/main" id="{C665F230-B44A-4125-154C-AE50C88C24E9}"/>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10</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65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B3CBF-3ECF-E497-5E21-5EB59B028C18}"/>
            </a:ext>
          </a:extLst>
        </p:cNvPr>
        <p:cNvGrpSpPr/>
        <p:nvPr/>
      </p:nvGrpSpPr>
      <p:grpSpPr>
        <a:xfrm>
          <a:off x="0" y="0"/>
          <a:ext cx="0" cy="0"/>
          <a:chOff x="0" y="0"/>
          <a:chExt cx="0" cy="0"/>
        </a:xfrm>
      </p:grpSpPr>
      <p:sp>
        <p:nvSpPr>
          <p:cNvPr id="52" name="Slide Number Placeholder 9">
            <a:extLst>
              <a:ext uri="{FF2B5EF4-FFF2-40B4-BE49-F238E27FC236}">
                <a16:creationId xmlns:a16="http://schemas.microsoft.com/office/drawing/2014/main" id="{036F696A-5003-2BCE-0B3A-655E53D2EFF3}"/>
              </a:ext>
            </a:extLst>
          </p:cNvPr>
          <p:cNvSpPr>
            <a:spLocks noGrp="1"/>
          </p:cNvSpPr>
          <p:nvPr>
            <p:ph type="sldNum" sz="quarter" idx="4"/>
          </p:nvPr>
        </p:nvSpPr>
        <p:spPr>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11</a:t>
            </a:fld>
            <a:endParaRPr lang="en-US"/>
          </a:p>
        </p:txBody>
      </p:sp>
      <p:sp>
        <p:nvSpPr>
          <p:cNvPr id="3" name="Text Placeholder 2">
            <a:extLst>
              <a:ext uri="{FF2B5EF4-FFF2-40B4-BE49-F238E27FC236}">
                <a16:creationId xmlns:a16="http://schemas.microsoft.com/office/drawing/2014/main" id="{1CEB0B03-36AF-706A-7FFA-EDDD21F74B10}"/>
              </a:ext>
            </a:extLst>
          </p:cNvPr>
          <p:cNvSpPr>
            <a:spLocks noGrp="1"/>
          </p:cNvSpPr>
          <p:nvPr>
            <p:ph type="body" sz="quarter" idx="10"/>
          </p:nvPr>
        </p:nvSpPr>
        <p:spPr>
          <a:xfrm>
            <a:off x="442155" y="1086681"/>
            <a:ext cx="11200306" cy="5532164"/>
          </a:xfrm>
        </p:spPr>
        <p:txBody>
          <a:bodyPr/>
          <a:lstStyle/>
          <a:p>
            <a:pPr marL="12700" marR="17145" defTabSz="914400">
              <a:spcBef>
                <a:spcPts val="95"/>
              </a:spcBef>
              <a:defRPr/>
            </a:pPr>
            <a:r>
              <a:rPr lang="en-US" sz="900" b="0" kern="0" dirty="0">
                <a:solidFill>
                  <a:prstClr val="black"/>
                </a:solidFill>
                <a:latin typeface="Arial"/>
                <a:cs typeface="Arial"/>
              </a:rPr>
              <a:t>The value of investments can go down as well as up, and investors may not get back the full amount invested. Fixed income securities involve interest rate, credit, inflation and reinvestment risks,  and possible loss of principal. Active management does not ensure gains or protect against market declines. An investment in a money market is not a bank account and is not insured or guaranteed by the Federal Deposit Insurance Corporation or any other government agency. Bond prices generally move in the opposite direction of interest rates. Thus, as prices of bonds in an investment portfolio adjust to a rise in interest rates, the portfolio’s value may decline. Changes in the credit rating of a bond, or in the credit rating or financial strength of a bond’s issuer, insurer or guarantor,  may affect the bond’s value.</a:t>
            </a:r>
          </a:p>
          <a:p>
            <a:pPr marL="12700" marR="17145" defTabSz="914400">
              <a:spcBef>
                <a:spcPts val="95"/>
              </a:spcBef>
              <a:defRPr/>
            </a:pPr>
            <a:endParaRPr lang="en-US" sz="900" b="0" kern="0" dirty="0">
              <a:solidFill>
                <a:prstClr val="black"/>
              </a:solidFill>
              <a:latin typeface="Arial"/>
              <a:cs typeface="Arial"/>
            </a:endParaRPr>
          </a:p>
          <a:p>
            <a:pPr marL="12700" marR="17145" defTabSz="914400">
              <a:spcBef>
                <a:spcPts val="95"/>
              </a:spcBef>
              <a:defRPr/>
            </a:pPr>
            <a:r>
              <a:rPr lang="en-US" sz="900" b="0" kern="0" dirty="0">
                <a:solidFill>
                  <a:prstClr val="black"/>
                </a:solidFill>
                <a:latin typeface="Arial"/>
                <a:cs typeface="Arial"/>
              </a:rPr>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p>
          <a:p>
            <a:pPr marL="12700" marR="17145" defTabSz="914400">
              <a:spcBef>
                <a:spcPts val="95"/>
              </a:spcBef>
              <a:defRPr/>
            </a:pPr>
            <a:endParaRPr lang="en-US" sz="900" b="0" kern="0" dirty="0">
              <a:solidFill>
                <a:prstClr val="black"/>
              </a:solidFill>
              <a:latin typeface="Arial"/>
              <a:cs typeface="Arial"/>
            </a:endParaRPr>
          </a:p>
          <a:p>
            <a:pPr marL="12700" marR="17145" defTabSz="914400">
              <a:spcBef>
                <a:spcPts val="95"/>
              </a:spcBef>
              <a:defRPr/>
            </a:pPr>
            <a:r>
              <a:rPr lang="en-US" sz="900" b="0" kern="0" dirty="0">
                <a:solidFill>
                  <a:prstClr val="black"/>
                </a:solidFill>
                <a:latin typeface="Arial"/>
                <a:cs typeface="Arial"/>
              </a:rPr>
              <a:t>The views expressed are those of the investment manager and the comments, opinions and analyses are rendered as at publication date and may change without notice. The underlying  assumptions and these views are subject to change based on market and other conditions and may differ from other portfolio managers or of the firm as a whole. The information provided in this material is not intended as a complete analysis of every material fact regarding any country, region or market. There is no assurance that any prediction, projection or forecast on the economy, stock market, bond market or the economic trends of the markets will be realized. The value of investments and the income from them can go down as well as up and you may not get back the full amount that you invested. Past performance is not necessarily indicative nor a guarantee of future performance. </a:t>
            </a:r>
            <a:r>
              <a:rPr lang="en-US" sz="900" kern="0" dirty="0">
                <a:solidFill>
                  <a:prstClr val="black"/>
                </a:solidFill>
                <a:latin typeface="Arial"/>
                <a:cs typeface="Arial"/>
              </a:rPr>
              <a:t>All investments involve risks, including possible loss of principal. </a:t>
            </a:r>
            <a:r>
              <a:rPr lang="en-US" sz="900" b="0" kern="0" dirty="0">
                <a:solidFill>
                  <a:prstClr val="black"/>
                </a:solidFill>
                <a:latin typeface="Arial"/>
                <a:cs typeface="Arial"/>
              </a:rPr>
              <a:t>Before investing, carefully consider a fund's investment objectives, risks, charges and expenses. You can find this and other information in each prospectus, summary prospectus, if available, at </a:t>
            </a:r>
            <a:r>
              <a:rPr lang="en-US" sz="900" b="0" kern="0" dirty="0">
                <a:solidFill>
                  <a:prstClr val="black"/>
                </a:solidFill>
                <a:latin typeface="Arial"/>
                <a:cs typeface="Arial"/>
                <a:hlinkClick r:id="rId3"/>
              </a:rPr>
              <a:t>www.franklintempleton.com</a:t>
            </a:r>
            <a:r>
              <a:rPr lang="en-US" sz="900" b="0" kern="0" dirty="0">
                <a:solidFill>
                  <a:prstClr val="black"/>
                </a:solidFill>
                <a:latin typeface="Arial"/>
                <a:cs typeface="Arial"/>
              </a:rPr>
              <a:t> Please read it carefully.</a:t>
            </a:r>
          </a:p>
          <a:p>
            <a:pPr marL="12700" marR="17145" defTabSz="914400">
              <a:spcBef>
                <a:spcPts val="95"/>
              </a:spcBef>
              <a:defRPr/>
            </a:pPr>
            <a:endParaRPr lang="en-US" sz="900" b="0" kern="0" dirty="0">
              <a:solidFill>
                <a:prstClr val="black"/>
              </a:solidFill>
              <a:latin typeface="Arial"/>
              <a:cs typeface="Arial"/>
            </a:endParaRPr>
          </a:p>
          <a:p>
            <a:pPr marL="12700" marR="17145" defTabSz="914400">
              <a:spcBef>
                <a:spcPts val="95"/>
              </a:spcBef>
              <a:defRPr/>
            </a:pPr>
            <a:r>
              <a:rPr lang="en-US" sz="900" b="0" kern="0" dirty="0">
                <a:solidFill>
                  <a:prstClr val="black"/>
                </a:solidFill>
                <a:latin typeface="Arial"/>
                <a:cs typeface="Arial"/>
              </a:rPr>
              <a:t>Any research and analysis contained in this material has been procured by Franklin Templeton for its own purposes and may be acted upon in that connection and, as such, is provided to you incidentally. Data from third party sources may have been used in the preparation of this material and Franklin Templeton ("FT")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FT accepts no liability whatsoever for any loss arising from use of this information and reliance upon the comments, opinions and analyses in the material is at the sole discretion of the user.</a:t>
            </a:r>
          </a:p>
          <a:p>
            <a:pPr marL="12700" marR="17145" defTabSz="914400">
              <a:spcBef>
                <a:spcPts val="95"/>
              </a:spcBef>
              <a:defRPr/>
            </a:pPr>
            <a:r>
              <a:rPr lang="en-US" sz="900" b="0" kern="0" dirty="0">
                <a:solidFill>
                  <a:prstClr val="black"/>
                </a:solidFill>
                <a:latin typeface="Arial"/>
                <a:cs typeface="Arial"/>
              </a:rPr>
              <a:t>Products, services and information may not be available in all jurisdictions and are offered outside the U.S. by other FT affiliates and/or their distributors as local laws and regulation permits. Please consult your own financial professional or Franklin Templeton contact for further information on availability of products and services in your jurisdiction.</a:t>
            </a:r>
          </a:p>
          <a:p>
            <a:pPr marL="12700" marR="17145" defTabSz="914400">
              <a:spcBef>
                <a:spcPts val="95"/>
              </a:spcBef>
              <a:defRPr/>
            </a:pPr>
            <a:endParaRPr lang="en-US" sz="900" b="0" kern="0" dirty="0">
              <a:solidFill>
                <a:prstClr val="black"/>
              </a:solidFill>
              <a:latin typeface="Arial"/>
              <a:cs typeface="Arial"/>
            </a:endParaRPr>
          </a:p>
          <a:p>
            <a:pPr marL="0" algn="l" rtl="0" eaLnBrk="1" fontAlgn="t" latinLnBrk="0" hangingPunct="1"/>
            <a:r>
              <a:rPr lang="en-US" sz="900" b="0" i="0" u="none" strike="noStrike" kern="1200" dirty="0">
                <a:solidFill>
                  <a:srgbClr val="000000"/>
                </a:solidFill>
                <a:effectLst/>
                <a:latin typeface="Arial" panose="020B0604020202020204" pitchFamily="34" charset="0"/>
                <a:cs typeface="Arial" panose="020B0604020202020204" pitchFamily="34" charset="0"/>
              </a:rPr>
              <a:t>All investments are subject to certain risks, including possible loss of principal. Generally, investments offering the potential for higher returns are accompanied by a higher degree of risk. Below investment grade bonds will have more credit risk, may be less liquid and may have a greater risk of default than higher-quality, investment grade bonds. Securities markets can fluctuate significantly in response to industry, financial or economic developments, and unexpected events, such as the spread of deadly diseases or disasters, can cause investor fear and panic, which can adversely affect companies, sectors and the market in general. Investors should review their investment objectives, risk tolerance and liquidity needs before choosing a manager. There is no guarantee that investment strategies will work under all market conditions and investors should evaluate their ability to invest for the long term, especially during periods of market downturns.</a:t>
            </a:r>
          </a:p>
          <a:p>
            <a:pPr marL="0" algn="l" rtl="0" eaLnBrk="1" fontAlgn="t" latinLnBrk="0" hangingPunct="1"/>
            <a:endParaRPr lang="en-AE" sz="1800" b="0" i="0" u="none" strike="noStrike" dirty="0">
              <a:effectLst/>
              <a:latin typeface="Arial" panose="020B0604020202020204" pitchFamily="34" charset="0"/>
            </a:endParaRPr>
          </a:p>
          <a:p>
            <a:pPr marL="0" marR="0" indent="0" algn="l" rtl="0" eaLnBrk="1" fontAlgn="auto" latinLnBrk="0" hangingPunct="1"/>
            <a:r>
              <a:rPr lang="en-US" sz="900" b="0" i="0" u="none" strike="noStrike" kern="1200" dirty="0">
                <a:solidFill>
                  <a:srgbClr val="000000"/>
                </a:solidFill>
                <a:effectLst/>
                <a:latin typeface="Arial" panose="020B0604020202020204" pitchFamily="34" charset="0"/>
                <a:cs typeface="Arial" panose="020B0604020202020204" pitchFamily="34" charset="0"/>
              </a:rPr>
              <a:t>This piece is intended for institutional investment management consultants or investors interested in institutional products and services available through Franklin Templeton Institutional and its affiliates. Various account minimums or other eligibility qualifications apply depending on the investment strategy or vehicle.</a:t>
            </a:r>
            <a:endParaRPr lang="en-AE" sz="1800" b="0" i="0" u="none" strike="noStrike" dirty="0">
              <a:effectLst/>
              <a:latin typeface="Arial" panose="020B0604020202020204" pitchFamily="34" charset="0"/>
            </a:endParaRPr>
          </a:p>
          <a:p>
            <a:pPr marL="12700" marR="17145" defTabSz="914400">
              <a:spcBef>
                <a:spcPts val="95"/>
              </a:spcBef>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700" marR="17145" defTabSz="914400">
              <a:spcBef>
                <a:spcPts val="95"/>
              </a:spcBef>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South Africa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Issued by Franklin Templeton Investments SA (PTY) Ltd which is an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authorised</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Financial Services Provider. Tel +27 (21) 831 7400, Fax +27 (21) 831 7422</a:t>
            </a:r>
            <a:endParaRPr lang="en-US" sz="900" b="0" kern="0" dirty="0">
              <a:solidFill>
                <a:prstClr val="black"/>
              </a:solidFill>
              <a:latin typeface="Arial"/>
              <a:cs typeface="Arial"/>
            </a:endParaRPr>
          </a:p>
          <a:p>
            <a:pPr marL="12700" marR="17145" defTabSz="914400">
              <a:spcBef>
                <a:spcPts val="95"/>
              </a:spcBef>
              <a:defRPr/>
            </a:pPr>
            <a:endParaRPr lang="en-US" sz="900" b="0" kern="0" dirty="0">
              <a:solidFill>
                <a:prstClr val="black"/>
              </a:solidFill>
              <a:latin typeface="Arial"/>
              <a:cs typeface="Arial"/>
            </a:endParaRPr>
          </a:p>
          <a:p>
            <a:pPr marL="12700" marR="17145" defTabSz="914400">
              <a:spcBef>
                <a:spcPts val="95"/>
              </a:spcBef>
              <a:defRPr/>
            </a:pPr>
            <a:r>
              <a:rPr lang="en-US" sz="900" b="0" kern="0" dirty="0">
                <a:solidFill>
                  <a:prstClr val="black"/>
                </a:solidFill>
                <a:latin typeface="Arial"/>
                <a:cs typeface="Arial"/>
              </a:rPr>
              <a:t>Please visit www.franklinresources.com to be directed to your local Franklin Templeton website. </a:t>
            </a:r>
          </a:p>
          <a:p>
            <a:pPr marL="12700" marR="17145" defTabSz="914400">
              <a:spcBef>
                <a:spcPts val="95"/>
              </a:spcBef>
              <a:defRPr/>
            </a:pPr>
            <a:r>
              <a:rPr lang="en-US" sz="900" b="0" kern="0" dirty="0">
                <a:solidFill>
                  <a:prstClr val="black"/>
                </a:solidFill>
                <a:latin typeface="Arial"/>
                <a:cs typeface="Arial"/>
              </a:rPr>
              <a:t>Copyright © 2025 Franklin Templeton. All rights reserved.</a:t>
            </a:r>
          </a:p>
        </p:txBody>
      </p:sp>
      <p:sp>
        <p:nvSpPr>
          <p:cNvPr id="6" name="Text Placeholder 5">
            <a:extLst>
              <a:ext uri="{FF2B5EF4-FFF2-40B4-BE49-F238E27FC236}">
                <a16:creationId xmlns:a16="http://schemas.microsoft.com/office/drawing/2014/main" id="{93108D68-5769-BEAF-ABD6-3344AAB44014}"/>
              </a:ext>
            </a:extLst>
          </p:cNvPr>
          <p:cNvSpPr>
            <a:spLocks noGrp="1"/>
          </p:cNvSpPr>
          <p:nvPr>
            <p:ph type="body" sz="quarter" idx="32"/>
          </p:nvPr>
        </p:nvSpPr>
        <p:spPr>
          <a:xfrm>
            <a:off x="451016" y="317625"/>
            <a:ext cx="6400800" cy="365760"/>
          </a:xfrm>
        </p:spPr>
        <p:txBody>
          <a:bodyPr/>
          <a:lstStyle/>
          <a:p>
            <a:r>
              <a:rPr lang="en-US" dirty="0"/>
              <a:t>Important Information</a:t>
            </a:r>
          </a:p>
          <a:p>
            <a:endParaRPr lang="en-US" dirty="0"/>
          </a:p>
        </p:txBody>
      </p:sp>
      <p:sp>
        <p:nvSpPr>
          <p:cNvPr id="8" name="exstream_shape42">
            <a:extLst>
              <a:ext uri="{FF2B5EF4-FFF2-40B4-BE49-F238E27FC236}">
                <a16:creationId xmlns:a16="http://schemas.microsoft.com/office/drawing/2014/main" id="{3F369C69-8B84-9E99-D44C-926DBC4BD59F}"/>
              </a:ext>
            </a:extLst>
          </p:cNvPr>
          <p:cNvSpPr>
            <a:spLocks noChangeArrowheads="1"/>
          </p:cNvSpPr>
          <p:nvPr/>
        </p:nvSpPr>
        <p:spPr bwMode="auto">
          <a:xfrm>
            <a:off x="442155" y="6582269"/>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defRPr/>
            </a:pPr>
            <a:r>
              <a:rPr lang="en-US" sz="900" b="1" dirty="0">
                <a:solidFill>
                  <a:srgbClr val="000000"/>
                </a:solidFill>
                <a:latin typeface="Arial Narrow" panose="020B0606020202030204" pitchFamily="34" charset="0"/>
              </a:rPr>
              <a:t>For institutional and professional use only. Not for distribution to retail investors.</a:t>
            </a:r>
            <a:r>
              <a:rPr lang="en-US" sz="900" dirty="0">
                <a:solidFill>
                  <a:srgbClr val="000000"/>
                </a:solidFill>
                <a:latin typeface="Arial Narrow" panose="020B0606020202030204" pitchFamily="34" charset="0"/>
              </a:rPr>
              <a:t> </a:t>
            </a:r>
            <a:r>
              <a:rPr lang="en-US" sz="900" dirty="0">
                <a:solidFill>
                  <a:srgbClr val="000000"/>
                </a:solidFill>
                <a:latin typeface="Arial"/>
              </a:rPr>
              <a:t> </a:t>
            </a:r>
          </a:p>
        </p:txBody>
      </p:sp>
    </p:spTree>
    <p:extLst>
      <p:ext uri="{BB962C8B-B14F-4D97-AF65-F5344CB8AC3E}">
        <p14:creationId xmlns:p14="http://schemas.microsoft.com/office/powerpoint/2010/main" val="279247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47940-D773-17A2-7FB7-EE2240D7D77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C62BC950-B644-207F-32E2-8CCF66BDDC68}"/>
              </a:ext>
            </a:extLst>
          </p:cNvPr>
          <p:cNvSpPr/>
          <p:nvPr/>
        </p:nvSpPr>
        <p:spPr>
          <a:xfrm>
            <a:off x="2747454" y="4311673"/>
            <a:ext cx="851301" cy="169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73F6B0A0-D0D9-58A7-6A23-37DE4E41180E}"/>
              </a:ext>
            </a:extLst>
          </p:cNvPr>
          <p:cNvSpPr>
            <a:spLocks noGrp="1"/>
          </p:cNvSpPr>
          <p:nvPr>
            <p:ph type="body" sz="quarter" idx="26"/>
          </p:nvPr>
        </p:nvSpPr>
        <p:spPr bwMode="gray">
          <a:xfrm>
            <a:off x="477239" y="6329281"/>
            <a:ext cx="11555087" cy="153848"/>
          </a:xfrm>
        </p:spPr>
        <p:txBody>
          <a:bodyPr/>
          <a:lstStyle/>
          <a:p>
            <a:pPr>
              <a:defRPr/>
            </a:pPr>
            <a:r>
              <a:rPr lang="en-US" dirty="0">
                <a:solidFill>
                  <a:srgbClr val="000000"/>
                </a:solidFill>
              </a:rPr>
              <a:t>Sources: CBO, Macrobond. Analysis by Franklin Templeton Fixed Income Research. As of January 15, 2025. There is no assurance that any estimate, forecast or projection will be realized.</a:t>
            </a:r>
            <a:endParaRPr lang="en-US" dirty="0"/>
          </a:p>
        </p:txBody>
      </p:sp>
      <p:sp>
        <p:nvSpPr>
          <p:cNvPr id="5" name="TextBox 4">
            <a:extLst>
              <a:ext uri="{FF2B5EF4-FFF2-40B4-BE49-F238E27FC236}">
                <a16:creationId xmlns:a16="http://schemas.microsoft.com/office/drawing/2014/main" id="{BB07F414-81FE-33DE-8288-DF508DD53A68}"/>
              </a:ext>
            </a:extLst>
          </p:cNvPr>
          <p:cNvSpPr txBox="1"/>
          <p:nvPr/>
        </p:nvSpPr>
        <p:spPr>
          <a:xfrm>
            <a:off x="348233" y="1171452"/>
            <a:ext cx="9077567" cy="923201"/>
          </a:xfrm>
          <a:prstGeom prst="rect">
            <a:avLst/>
          </a:prstGeom>
          <a:noFill/>
        </p:spPr>
        <p:txBody>
          <a:bodyPr wrap="square" rtlCol="0">
            <a:spAutoFit/>
          </a:bodyPr>
          <a:lstStyle/>
          <a:p>
            <a:r>
              <a:rPr lang="en-IN" sz="1100" b="1" dirty="0">
                <a:latin typeface="Arial" panose="020B0604020202020204" pitchFamily="34" charset="0"/>
                <a:cs typeface="Arial" panose="020B0604020202020204" pitchFamily="34" charset="0"/>
              </a:rPr>
              <a:t>1940–2030 (Forecast)</a:t>
            </a:r>
          </a:p>
          <a:p>
            <a:r>
              <a:rPr lang="en-IN" sz="1100" b="1" dirty="0">
                <a:latin typeface="Arial" panose="020B0604020202020204" pitchFamily="34" charset="0"/>
                <a:cs typeface="Arial" panose="020B0604020202020204" pitchFamily="34" charset="0"/>
              </a:rPr>
              <a:t>Percent GDP</a:t>
            </a:r>
          </a:p>
          <a:p>
            <a:endParaRPr lang="en-IN" sz="1400" b="1" dirty="0">
              <a:latin typeface="Arial" panose="020B0604020202020204" pitchFamily="34" charset="0"/>
              <a:cs typeface="Arial" panose="020B0604020202020204" pitchFamily="34" charset="0"/>
            </a:endParaRPr>
          </a:p>
          <a:p>
            <a:endParaRPr lang="en-IN" sz="1799" b="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854E013-3311-974D-6A72-317482DA59C7}"/>
              </a:ext>
            </a:extLst>
          </p:cNvPr>
          <p:cNvSpPr/>
          <p:nvPr/>
        </p:nvSpPr>
        <p:spPr>
          <a:xfrm>
            <a:off x="5448259" y="4356726"/>
            <a:ext cx="457081" cy="14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4110952-390E-91D5-1A25-891EB6897716}"/>
              </a:ext>
            </a:extLst>
          </p:cNvPr>
          <p:cNvSpPr/>
          <p:nvPr/>
        </p:nvSpPr>
        <p:spPr>
          <a:xfrm>
            <a:off x="5292681" y="5128112"/>
            <a:ext cx="708949" cy="15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6323D90-9818-DCD1-F4DC-34B0B4987A3B}"/>
              </a:ext>
            </a:extLst>
          </p:cNvPr>
          <p:cNvSpPr/>
          <p:nvPr/>
        </p:nvSpPr>
        <p:spPr>
          <a:xfrm>
            <a:off x="1928941" y="3573693"/>
            <a:ext cx="991779" cy="152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B5739BD-D286-0C7B-E0F2-351A603864FF}"/>
              </a:ext>
            </a:extLst>
          </p:cNvPr>
          <p:cNvSpPr/>
          <p:nvPr/>
        </p:nvSpPr>
        <p:spPr>
          <a:xfrm>
            <a:off x="5618934" y="4020793"/>
            <a:ext cx="708949" cy="15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1D3C615-C1A9-03C7-2EFA-9B40734C4D7E}"/>
              </a:ext>
            </a:extLst>
          </p:cNvPr>
          <p:cNvSpPr/>
          <p:nvPr/>
        </p:nvSpPr>
        <p:spPr>
          <a:xfrm>
            <a:off x="5397168" y="3110887"/>
            <a:ext cx="418700" cy="17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E1147A0-1B21-B7CE-6F59-41DEFB659F5D}"/>
              </a:ext>
            </a:extLst>
          </p:cNvPr>
          <p:cNvSpPr/>
          <p:nvPr/>
        </p:nvSpPr>
        <p:spPr>
          <a:xfrm>
            <a:off x="5252834" y="4225813"/>
            <a:ext cx="652506" cy="169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EE73DCC-ACD7-B253-A7EA-7E9F3A668D3D}"/>
              </a:ext>
            </a:extLst>
          </p:cNvPr>
          <p:cNvSpPr/>
          <p:nvPr/>
        </p:nvSpPr>
        <p:spPr>
          <a:xfrm>
            <a:off x="3125648" y="4556161"/>
            <a:ext cx="1058980" cy="54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7E45D42-F732-F97B-4269-F451D0BCB7EA}"/>
              </a:ext>
            </a:extLst>
          </p:cNvPr>
          <p:cNvSpPr/>
          <p:nvPr/>
        </p:nvSpPr>
        <p:spPr>
          <a:xfrm>
            <a:off x="5802770" y="4556164"/>
            <a:ext cx="1171947" cy="530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8331AD9-437D-BE8D-29E5-AB1E5E5D0DB5}"/>
              </a:ext>
            </a:extLst>
          </p:cNvPr>
          <p:cNvSpPr/>
          <p:nvPr/>
        </p:nvSpPr>
        <p:spPr>
          <a:xfrm>
            <a:off x="4083812" y="2412515"/>
            <a:ext cx="725343" cy="35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0604032-8FC6-1C68-B080-8D1C997A3844}"/>
              </a:ext>
            </a:extLst>
          </p:cNvPr>
          <p:cNvSpPr/>
          <p:nvPr/>
        </p:nvSpPr>
        <p:spPr>
          <a:xfrm>
            <a:off x="1862264" y="3195947"/>
            <a:ext cx="440291" cy="17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1822269-B476-D2A1-E390-9AE6100A020E}"/>
              </a:ext>
            </a:extLst>
          </p:cNvPr>
          <p:cNvSpPr/>
          <p:nvPr/>
        </p:nvSpPr>
        <p:spPr>
          <a:xfrm>
            <a:off x="2456812" y="3657543"/>
            <a:ext cx="885594" cy="13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C30B3276-0816-1D3C-1281-A23CA3AEE8C2}"/>
              </a:ext>
            </a:extLst>
          </p:cNvPr>
          <p:cNvSpPr/>
          <p:nvPr/>
        </p:nvSpPr>
        <p:spPr>
          <a:xfrm>
            <a:off x="5546678" y="3726536"/>
            <a:ext cx="885786" cy="24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694DE3B-2A24-E157-F358-D7F7534F8763}"/>
              </a:ext>
            </a:extLst>
          </p:cNvPr>
          <p:cNvSpPr/>
          <p:nvPr/>
        </p:nvSpPr>
        <p:spPr>
          <a:xfrm>
            <a:off x="564134" y="1786215"/>
            <a:ext cx="10029908" cy="15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10" name="スライド番号プレースホルダー 4">
            <a:extLst>
              <a:ext uri="{FF2B5EF4-FFF2-40B4-BE49-F238E27FC236}">
                <a16:creationId xmlns:a16="http://schemas.microsoft.com/office/drawing/2014/main" id="{E0A9CE7B-81E9-CCCC-5166-4807400DCFBD}"/>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2</a:t>
            </a:fld>
            <a:endParaRPr lang="en-US" sz="10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C2641D1-9CAC-7660-B18C-2EBE26F6E849}"/>
              </a:ext>
            </a:extLst>
          </p:cNvPr>
          <p:cNvSpPr/>
          <p:nvPr/>
        </p:nvSpPr>
        <p:spPr>
          <a:xfrm>
            <a:off x="134708" y="2667199"/>
            <a:ext cx="667810" cy="26176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14" name="Picture 13">
            <a:extLst>
              <a:ext uri="{FF2B5EF4-FFF2-40B4-BE49-F238E27FC236}">
                <a16:creationId xmlns:a16="http://schemas.microsoft.com/office/drawing/2014/main" id="{6FA75CB7-A828-481C-85D9-74879051DB85}"/>
              </a:ext>
            </a:extLst>
          </p:cNvPr>
          <p:cNvPicPr>
            <a:picLocks noChangeAspect="1"/>
          </p:cNvPicPr>
          <p:nvPr/>
        </p:nvPicPr>
        <p:blipFill>
          <a:blip r:embed="rId3"/>
          <a:stretch>
            <a:fillRect/>
          </a:stretch>
        </p:blipFill>
        <p:spPr>
          <a:xfrm>
            <a:off x="1505218" y="1511957"/>
            <a:ext cx="8343161" cy="4738887"/>
          </a:xfrm>
          <a:prstGeom prst="rect">
            <a:avLst/>
          </a:prstGeom>
        </p:spPr>
      </p:pic>
      <p:sp>
        <p:nvSpPr>
          <p:cNvPr id="4" name="Text Placeholder 7">
            <a:extLst>
              <a:ext uri="{FF2B5EF4-FFF2-40B4-BE49-F238E27FC236}">
                <a16:creationId xmlns:a16="http://schemas.microsoft.com/office/drawing/2014/main" id="{A6F54CA9-6392-C6D1-C649-07E0211571E4}"/>
              </a:ext>
            </a:extLst>
          </p:cNvPr>
          <p:cNvSpPr>
            <a:spLocks noGrp="1"/>
          </p:cNvSpPr>
          <p:nvPr>
            <p:ph type="body" sz="quarter" idx="32"/>
          </p:nvPr>
        </p:nvSpPr>
        <p:spPr>
          <a:xfrm>
            <a:off x="429396" y="227967"/>
            <a:ext cx="11235292" cy="767496"/>
          </a:xfrm>
        </p:spPr>
        <p:txBody>
          <a:bodyPr/>
          <a:lstStyle/>
          <a:p>
            <a:r>
              <a:rPr lang="en-US" dirty="0"/>
              <a:t>FTFI Market Outlook</a:t>
            </a:r>
            <a:br>
              <a:rPr lang="en-US" dirty="0"/>
            </a:br>
            <a:r>
              <a:rPr lang="en-US" sz="1998" dirty="0">
                <a:solidFill>
                  <a:srgbClr val="00BFB3"/>
                </a:solidFill>
                <a:ea typeface="+mn-ea"/>
              </a:rPr>
              <a:t>Fiscal Policy to Remain Loose With Elevated Deficits</a:t>
            </a:r>
          </a:p>
          <a:p>
            <a:endParaRPr lang="en-US" sz="1998" b="0" dirty="0">
              <a:solidFill>
                <a:srgbClr val="3769FF"/>
              </a:solidFill>
              <a:ea typeface="+mn-ea"/>
            </a:endParaRPr>
          </a:p>
        </p:txBody>
      </p:sp>
      <p:pic>
        <p:nvPicPr>
          <p:cNvPr id="2" name="Picture 10">
            <a:extLst>
              <a:ext uri="{FF2B5EF4-FFF2-40B4-BE49-F238E27FC236}">
                <a16:creationId xmlns:a16="http://schemas.microsoft.com/office/drawing/2014/main" id="{6252654A-4F65-A3D5-92DA-9973BBCF7E8D}"/>
              </a:ext>
            </a:extLst>
          </p:cNvPr>
          <p:cNvPicPr>
            <a:picLocks noChangeAspect="1"/>
          </p:cNvPicPr>
          <p:nvPr/>
        </p:nvPicPr>
        <p:blipFill rotWithShape="1">
          <a:blip r:embed="rId4"/>
          <a:stretch/>
        </p:blipFill>
        <p:spPr>
          <a:xfrm>
            <a:off x="10145258" y="91440"/>
            <a:ext cx="1788753" cy="659070"/>
          </a:xfrm>
          <a:prstGeom prst="rect">
            <a:avLst/>
          </a:prstGeom>
        </p:spPr>
      </p:pic>
    </p:spTree>
    <p:extLst>
      <p:ext uri="{BB962C8B-B14F-4D97-AF65-F5344CB8AC3E}">
        <p14:creationId xmlns:p14="http://schemas.microsoft.com/office/powerpoint/2010/main" val="324165487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FE4F-C78E-A9A5-5EE2-06E9919FD27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E45C619-725E-AFC8-FEF8-2195A5545CD3}"/>
              </a:ext>
            </a:extLst>
          </p:cNvPr>
          <p:cNvSpPr>
            <a:spLocks noGrp="1"/>
          </p:cNvSpPr>
          <p:nvPr>
            <p:ph type="body" sz="quarter" idx="32"/>
          </p:nvPr>
        </p:nvSpPr>
        <p:spPr>
          <a:xfrm>
            <a:off x="421991" y="220565"/>
            <a:ext cx="11235292" cy="767496"/>
          </a:xfrm>
        </p:spPr>
        <p:txBody>
          <a:bodyPr/>
          <a:lstStyle/>
          <a:p>
            <a:pPr>
              <a:lnSpc>
                <a:spcPct val="100000"/>
              </a:lnSpc>
            </a:pPr>
            <a:r>
              <a:rPr lang="en-US" dirty="0"/>
              <a:t>FTFI Market Outlook</a:t>
            </a:r>
            <a:br>
              <a:rPr lang="en-US" dirty="0"/>
            </a:br>
            <a:r>
              <a:rPr lang="en-US" sz="1998" dirty="0">
                <a:solidFill>
                  <a:srgbClr val="00BFB3"/>
                </a:solidFill>
                <a:ea typeface="+mn-ea"/>
              </a:rPr>
              <a:t>Consumer Spending Remains Solid; Real Income Growth has Trended Higher</a:t>
            </a:r>
          </a:p>
        </p:txBody>
      </p:sp>
      <p:sp>
        <p:nvSpPr>
          <p:cNvPr id="3" name="Rectangle 2">
            <a:extLst>
              <a:ext uri="{FF2B5EF4-FFF2-40B4-BE49-F238E27FC236}">
                <a16:creationId xmlns:a16="http://schemas.microsoft.com/office/drawing/2014/main" id="{A2D829B0-FE92-7DBD-5A0B-004A28E687E0}"/>
              </a:ext>
            </a:extLst>
          </p:cNvPr>
          <p:cNvSpPr/>
          <p:nvPr/>
        </p:nvSpPr>
        <p:spPr>
          <a:xfrm>
            <a:off x="366861" y="2089606"/>
            <a:ext cx="120374" cy="4067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2ED0AC7-5D7C-5CD3-AE5D-9B5583207DE4}"/>
              </a:ext>
            </a:extLst>
          </p:cNvPr>
          <p:cNvSpPr/>
          <p:nvPr/>
        </p:nvSpPr>
        <p:spPr>
          <a:xfrm>
            <a:off x="9764146" y="3286702"/>
            <a:ext cx="439244" cy="681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2B1E40E-91C6-E6ED-26A1-9EBEA145C2A9}"/>
              </a:ext>
            </a:extLst>
          </p:cNvPr>
          <p:cNvSpPr/>
          <p:nvPr/>
        </p:nvSpPr>
        <p:spPr>
          <a:xfrm>
            <a:off x="9883677" y="1659629"/>
            <a:ext cx="173691" cy="4762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F0E103B-95C7-635D-0019-0F449753E557}"/>
              </a:ext>
            </a:extLst>
          </p:cNvPr>
          <p:cNvSpPr/>
          <p:nvPr/>
        </p:nvSpPr>
        <p:spPr>
          <a:xfrm>
            <a:off x="76024" y="1647976"/>
            <a:ext cx="173691" cy="4762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FD1E26B-0680-7A2A-8F78-EB6E5154AEBE}"/>
              </a:ext>
            </a:extLst>
          </p:cNvPr>
          <p:cNvSpPr/>
          <p:nvPr/>
        </p:nvSpPr>
        <p:spPr>
          <a:xfrm>
            <a:off x="248301" y="5965869"/>
            <a:ext cx="9635376" cy="409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249AFC2-59CC-6BF3-E58E-339DC6A5C7B0}"/>
              </a:ext>
            </a:extLst>
          </p:cNvPr>
          <p:cNvPicPr>
            <a:picLocks noChangeAspect="1"/>
          </p:cNvPicPr>
          <p:nvPr/>
        </p:nvPicPr>
        <p:blipFill rotWithShape="1">
          <a:blip r:embed="rId3"/>
          <a:stretch/>
        </p:blipFill>
        <p:spPr>
          <a:xfrm>
            <a:off x="9912837" y="6157369"/>
            <a:ext cx="1788753" cy="658898"/>
          </a:xfrm>
          <a:prstGeom prst="rect">
            <a:avLst/>
          </a:prstGeom>
        </p:spPr>
      </p:pic>
      <p:sp>
        <p:nvSpPr>
          <p:cNvPr id="4" name="Text Placeholder 3">
            <a:extLst>
              <a:ext uri="{FF2B5EF4-FFF2-40B4-BE49-F238E27FC236}">
                <a16:creationId xmlns:a16="http://schemas.microsoft.com/office/drawing/2014/main" id="{A79181C2-908A-6970-490E-409C0D135411}"/>
              </a:ext>
            </a:extLst>
          </p:cNvPr>
          <p:cNvSpPr>
            <a:spLocks noGrp="1"/>
          </p:cNvSpPr>
          <p:nvPr>
            <p:ph type="body" sz="quarter" idx="26"/>
          </p:nvPr>
        </p:nvSpPr>
        <p:spPr>
          <a:xfrm>
            <a:off x="473665" y="6315806"/>
            <a:ext cx="7504048" cy="153888"/>
          </a:xfrm>
        </p:spPr>
        <p:txBody>
          <a:bodyPr/>
          <a:lstStyle/>
          <a:p>
            <a:r>
              <a:rPr lang="en-US" dirty="0">
                <a:solidFill>
                  <a:srgbClr val="000000"/>
                </a:solidFill>
              </a:rPr>
              <a:t>Sources: BEA, Macrobond. Analysis by Franklin Templeton Fixed Income Research. As of January 31, 2025.</a:t>
            </a:r>
          </a:p>
        </p:txBody>
      </p:sp>
      <p:sp>
        <p:nvSpPr>
          <p:cNvPr id="17" name="テキスト ボックス 16">
            <a:extLst>
              <a:ext uri="{FF2B5EF4-FFF2-40B4-BE49-F238E27FC236}">
                <a16:creationId xmlns:a16="http://schemas.microsoft.com/office/drawing/2014/main" id="{A9EC0078-5AF4-F949-E7DA-5ED8CE67BE97}"/>
              </a:ext>
            </a:extLst>
          </p:cNvPr>
          <p:cNvSpPr txBox="1"/>
          <p:nvPr/>
        </p:nvSpPr>
        <p:spPr>
          <a:xfrm>
            <a:off x="8829486" y="988061"/>
            <a:ext cx="628776" cy="369108"/>
          </a:xfrm>
          <a:prstGeom prst="rect">
            <a:avLst/>
          </a:prstGeom>
          <a:solidFill>
            <a:schemeClr val="bg1"/>
          </a:solidFill>
          <a:ln>
            <a:solidFill>
              <a:schemeClr val="bg1"/>
            </a:solidFill>
          </a:ln>
        </p:spPr>
        <p:txBody>
          <a:bodyPr wrap="square" rtlCol="0">
            <a:spAutoFit/>
          </a:bodyPr>
          <a:lstStyle/>
          <a:p>
            <a:endParaRPr kumimoji="1" lang="ja-JP" altLang="en-US" sz="1799" dirty="0"/>
          </a:p>
        </p:txBody>
      </p:sp>
      <p:sp>
        <p:nvSpPr>
          <p:cNvPr id="2" name="Rectangle 1">
            <a:extLst>
              <a:ext uri="{FF2B5EF4-FFF2-40B4-BE49-F238E27FC236}">
                <a16:creationId xmlns:a16="http://schemas.microsoft.com/office/drawing/2014/main" id="{15676D24-CFFC-A21F-535B-FCAA33BE7B71}"/>
              </a:ext>
            </a:extLst>
          </p:cNvPr>
          <p:cNvSpPr/>
          <p:nvPr/>
        </p:nvSpPr>
        <p:spPr>
          <a:xfrm>
            <a:off x="10094521" y="6266847"/>
            <a:ext cx="1518428" cy="4331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0" name="Rectangle 29">
            <a:extLst>
              <a:ext uri="{FF2B5EF4-FFF2-40B4-BE49-F238E27FC236}">
                <a16:creationId xmlns:a16="http://schemas.microsoft.com/office/drawing/2014/main" id="{36EBA4D1-35FA-502D-5A62-EDC2E7DF1EB5}"/>
              </a:ext>
            </a:extLst>
          </p:cNvPr>
          <p:cNvSpPr/>
          <p:nvPr/>
        </p:nvSpPr>
        <p:spPr>
          <a:xfrm>
            <a:off x="9690116" y="4502635"/>
            <a:ext cx="367252" cy="6458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1" name="Rectangle 30">
            <a:extLst>
              <a:ext uri="{FF2B5EF4-FFF2-40B4-BE49-F238E27FC236}">
                <a16:creationId xmlns:a16="http://schemas.microsoft.com/office/drawing/2014/main" id="{94C79DA8-DC53-50D5-8956-A1A189796F5C}"/>
              </a:ext>
            </a:extLst>
          </p:cNvPr>
          <p:cNvSpPr/>
          <p:nvPr/>
        </p:nvSpPr>
        <p:spPr>
          <a:xfrm>
            <a:off x="3117609" y="2779946"/>
            <a:ext cx="2723885" cy="409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Text Placeholder 8">
            <a:extLst>
              <a:ext uri="{FF2B5EF4-FFF2-40B4-BE49-F238E27FC236}">
                <a16:creationId xmlns:a16="http://schemas.microsoft.com/office/drawing/2014/main" id="{A2D79D5F-C053-B108-232C-42AB1C17E93F}"/>
              </a:ext>
            </a:extLst>
          </p:cNvPr>
          <p:cNvSpPr txBox="1">
            <a:spLocks/>
          </p:cNvSpPr>
          <p:nvPr/>
        </p:nvSpPr>
        <p:spPr bwMode="auto">
          <a:xfrm>
            <a:off x="465039" y="1227549"/>
            <a:ext cx="4838685" cy="3385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marR="0" indent="0" algn="l" defTabSz="898800" rtl="0" eaLnBrk="1" fontAlgn="auto" latinLnBrk="0" hangingPunct="1">
              <a:lnSpc>
                <a:spcPct val="100000"/>
              </a:lnSpc>
              <a:spcBef>
                <a:spcPts val="0"/>
              </a:spcBef>
              <a:spcAft>
                <a:spcPts val="0"/>
              </a:spcAft>
              <a:buClrTx/>
              <a:buSzTx/>
              <a:buFont typeface="Arial" pitchFamily="34" charset="0"/>
              <a:buNone/>
              <a:tabLst/>
              <a:defRPr sz="1350" b="1">
                <a:solidFill>
                  <a:schemeClr val="tx1"/>
                </a:solidFill>
                <a:latin typeface="Arial" panose="020B0604020202020204" pitchFamily="34" charset="0"/>
                <a:ea typeface="+mn-ea"/>
                <a:cs typeface="Arial" panose="020B0604020202020204" pitchFamily="34" charset="0"/>
              </a:defRPr>
            </a:lvl1pPr>
            <a:lvl2pPr marL="1401" indent="0" algn="l" rtl="0" eaLnBrk="0" fontAlgn="base" hangingPunct="0">
              <a:lnSpc>
                <a:spcPct val="100000"/>
              </a:lnSpc>
              <a:spcBef>
                <a:spcPts val="0"/>
              </a:spcBef>
              <a:spcAft>
                <a:spcPts val="0"/>
              </a:spcAft>
              <a:buFontTx/>
              <a:buNone/>
              <a:defRPr sz="1200">
                <a:solidFill>
                  <a:srgbClr val="000000"/>
                </a:solidFill>
                <a:latin typeface="+mn-lt"/>
              </a:defRPr>
            </a:lvl2pPr>
            <a:lvl3pPr marL="858838" indent="-173038" algn="l" rtl="0" eaLnBrk="0" fontAlgn="base" hangingPunct="0">
              <a:spcBef>
                <a:spcPct val="15000"/>
              </a:spcBef>
              <a:spcAft>
                <a:spcPct val="1500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1100" kern="0" dirty="0">
                <a:solidFill>
                  <a:srgbClr val="000000"/>
                </a:solidFill>
              </a:rPr>
              <a:t>2022–2025</a:t>
            </a:r>
          </a:p>
          <a:p>
            <a:pPr>
              <a:defRPr/>
            </a:pPr>
            <a:r>
              <a:rPr lang="en-US" sz="1100" kern="0" dirty="0">
                <a:solidFill>
                  <a:srgbClr val="000000"/>
                </a:solidFill>
              </a:rPr>
              <a:t>Percent, 3-Month Annualized Rate</a:t>
            </a:r>
          </a:p>
        </p:txBody>
      </p:sp>
      <p:pic>
        <p:nvPicPr>
          <p:cNvPr id="16" name="Picture 15">
            <a:extLst>
              <a:ext uri="{FF2B5EF4-FFF2-40B4-BE49-F238E27FC236}">
                <a16:creationId xmlns:a16="http://schemas.microsoft.com/office/drawing/2014/main" id="{7C5482BD-E52B-4D39-88DE-BD539F35A09E}"/>
              </a:ext>
            </a:extLst>
          </p:cNvPr>
          <p:cNvPicPr>
            <a:picLocks noChangeAspect="1"/>
          </p:cNvPicPr>
          <p:nvPr/>
        </p:nvPicPr>
        <p:blipFill>
          <a:blip r:embed="rId4"/>
          <a:stretch>
            <a:fillRect/>
          </a:stretch>
        </p:blipFill>
        <p:spPr>
          <a:xfrm>
            <a:off x="705442" y="1659629"/>
            <a:ext cx="8570627" cy="4561754"/>
          </a:xfrm>
          <a:prstGeom prst="rect">
            <a:avLst/>
          </a:prstGeom>
        </p:spPr>
      </p:pic>
      <p:sp>
        <p:nvSpPr>
          <p:cNvPr id="5" name="スライド番号プレースホルダー 4">
            <a:extLst>
              <a:ext uri="{FF2B5EF4-FFF2-40B4-BE49-F238E27FC236}">
                <a16:creationId xmlns:a16="http://schemas.microsoft.com/office/drawing/2014/main" id="{2CD9CDC2-CC9E-A7D9-76F6-3B3E86BE2081}"/>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43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D39DA-430A-60E7-605E-1E410D5D7D4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B89E5E-7D37-5B02-4372-A87020CB93D3}"/>
              </a:ext>
            </a:extLst>
          </p:cNvPr>
          <p:cNvSpPr>
            <a:spLocks noGrp="1"/>
          </p:cNvSpPr>
          <p:nvPr>
            <p:ph type="body" sz="quarter" idx="26"/>
          </p:nvPr>
        </p:nvSpPr>
        <p:spPr>
          <a:xfrm>
            <a:off x="475244" y="6319105"/>
            <a:ext cx="11238336" cy="153768"/>
          </a:xfrm>
        </p:spPr>
        <p:txBody>
          <a:bodyPr/>
          <a:lstStyle/>
          <a:p>
            <a:r>
              <a:rPr lang="en-US" dirty="0"/>
              <a:t>Sources: BEA, BLS, Macrobond. Analysis by Franklin Fixed Income Research. As of January 13, 2025.</a:t>
            </a:r>
          </a:p>
        </p:txBody>
      </p:sp>
      <p:sp>
        <p:nvSpPr>
          <p:cNvPr id="8" name="Text Placeholder 7">
            <a:extLst>
              <a:ext uri="{FF2B5EF4-FFF2-40B4-BE49-F238E27FC236}">
                <a16:creationId xmlns:a16="http://schemas.microsoft.com/office/drawing/2014/main" id="{EDD3E903-D6A0-316D-A334-3C1685F0BB89}"/>
              </a:ext>
            </a:extLst>
          </p:cNvPr>
          <p:cNvSpPr>
            <a:spLocks noGrp="1"/>
          </p:cNvSpPr>
          <p:nvPr>
            <p:ph type="body" sz="quarter" idx="32"/>
          </p:nvPr>
        </p:nvSpPr>
        <p:spPr>
          <a:xfrm>
            <a:off x="413992" y="230573"/>
            <a:ext cx="10559939" cy="767496"/>
          </a:xfrm>
        </p:spPr>
        <p:txBody>
          <a:bodyPr/>
          <a:lstStyle/>
          <a:p>
            <a:r>
              <a:rPr lang="en-US" dirty="0"/>
              <a:t>FTFI Market Outlook</a:t>
            </a:r>
            <a:br>
              <a:rPr lang="en-US" dirty="0"/>
            </a:br>
            <a:r>
              <a:rPr lang="en-US" sz="1998" dirty="0">
                <a:solidFill>
                  <a:srgbClr val="00BFB3"/>
                </a:solidFill>
                <a:ea typeface="+mn-ea"/>
              </a:rPr>
              <a:t>Disinflation Has Stalled in Recent Months</a:t>
            </a:r>
            <a:endParaRPr lang="en-CA" dirty="0">
              <a:solidFill>
                <a:srgbClr val="00BFB3"/>
              </a:solidFill>
            </a:endParaRPr>
          </a:p>
        </p:txBody>
      </p:sp>
      <p:sp>
        <p:nvSpPr>
          <p:cNvPr id="17" name="TextBox 16">
            <a:extLst>
              <a:ext uri="{FF2B5EF4-FFF2-40B4-BE49-F238E27FC236}">
                <a16:creationId xmlns:a16="http://schemas.microsoft.com/office/drawing/2014/main" id="{FCBC05E1-A4A1-6315-03C6-973C587121C8}"/>
              </a:ext>
            </a:extLst>
          </p:cNvPr>
          <p:cNvSpPr txBox="1"/>
          <p:nvPr/>
        </p:nvSpPr>
        <p:spPr>
          <a:xfrm>
            <a:off x="11975875" y="2007264"/>
            <a:ext cx="425899" cy="230772"/>
          </a:xfrm>
          <a:prstGeom prst="rect">
            <a:avLst/>
          </a:prstGeom>
          <a:noFill/>
        </p:spPr>
        <p:txBody>
          <a:bodyPr wrap="square" rtlCol="0">
            <a:spAutoFit/>
          </a:bodyPr>
          <a:lstStyle/>
          <a:p>
            <a:endParaRPr lang="en-US" sz="900" dirty="0">
              <a:solidFill>
                <a:srgbClr val="00BFB3"/>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A58AEDD-ABA4-D8D9-CE03-C75D3BD8B814}"/>
              </a:ext>
            </a:extLst>
          </p:cNvPr>
          <p:cNvSpPr txBox="1"/>
          <p:nvPr/>
        </p:nvSpPr>
        <p:spPr>
          <a:xfrm>
            <a:off x="11534610" y="2266817"/>
            <a:ext cx="408979" cy="230772"/>
          </a:xfrm>
          <a:prstGeom prst="rect">
            <a:avLst/>
          </a:prstGeom>
          <a:noFill/>
        </p:spPr>
        <p:txBody>
          <a:bodyPr wrap="square" rtlCol="0">
            <a:spAutoFit/>
          </a:bodyPr>
          <a:lstStyle/>
          <a:p>
            <a:endParaRPr lang="en-US" sz="9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3EB32DF-E7B2-B4CA-5EF1-300EAB8516BA}"/>
              </a:ext>
            </a:extLst>
          </p:cNvPr>
          <p:cNvSpPr txBox="1"/>
          <p:nvPr/>
        </p:nvSpPr>
        <p:spPr>
          <a:xfrm>
            <a:off x="10628218" y="4861046"/>
            <a:ext cx="184683" cy="230772"/>
          </a:xfrm>
          <a:prstGeom prst="rect">
            <a:avLst/>
          </a:prstGeom>
          <a:noFill/>
        </p:spPr>
        <p:txBody>
          <a:bodyPr wrap="none" rtlCol="0">
            <a:spAutoFit/>
          </a:bodyPr>
          <a:lstStyle/>
          <a:p>
            <a:endParaRPr lang="en-US" sz="900" dirty="0">
              <a:solidFill>
                <a:srgbClr val="3769FF"/>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3C81F20-DD71-43AC-9880-B9D0D17C04B8}"/>
              </a:ext>
            </a:extLst>
          </p:cNvPr>
          <p:cNvSpPr/>
          <p:nvPr/>
        </p:nvSpPr>
        <p:spPr>
          <a:xfrm>
            <a:off x="1261734" y="2106596"/>
            <a:ext cx="3228134" cy="717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ext Placeholder 8">
            <a:extLst>
              <a:ext uri="{FF2B5EF4-FFF2-40B4-BE49-F238E27FC236}">
                <a16:creationId xmlns:a16="http://schemas.microsoft.com/office/drawing/2014/main" id="{D9E16193-2722-ABB2-FD2B-4F55484EA397}"/>
              </a:ext>
            </a:extLst>
          </p:cNvPr>
          <p:cNvSpPr txBox="1">
            <a:spLocks/>
          </p:cNvSpPr>
          <p:nvPr/>
        </p:nvSpPr>
        <p:spPr bwMode="auto">
          <a:xfrm>
            <a:off x="456458" y="1247216"/>
            <a:ext cx="4838685" cy="3385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marR="0" indent="0" algn="l" defTabSz="898800" rtl="0" eaLnBrk="1" fontAlgn="auto" latinLnBrk="0" hangingPunct="1">
              <a:lnSpc>
                <a:spcPct val="100000"/>
              </a:lnSpc>
              <a:spcBef>
                <a:spcPts val="0"/>
              </a:spcBef>
              <a:spcAft>
                <a:spcPts val="0"/>
              </a:spcAft>
              <a:buClrTx/>
              <a:buSzTx/>
              <a:buFont typeface="Arial" pitchFamily="34" charset="0"/>
              <a:buNone/>
              <a:tabLst/>
              <a:defRPr sz="1350" b="1">
                <a:solidFill>
                  <a:schemeClr val="tx1"/>
                </a:solidFill>
                <a:latin typeface="Arial" panose="020B0604020202020204" pitchFamily="34" charset="0"/>
                <a:ea typeface="+mn-ea"/>
                <a:cs typeface="Arial" panose="020B0604020202020204" pitchFamily="34" charset="0"/>
              </a:defRPr>
            </a:lvl1pPr>
            <a:lvl2pPr marL="1401" indent="0" algn="l" rtl="0" eaLnBrk="0" fontAlgn="base" hangingPunct="0">
              <a:lnSpc>
                <a:spcPct val="100000"/>
              </a:lnSpc>
              <a:spcBef>
                <a:spcPts val="0"/>
              </a:spcBef>
              <a:spcAft>
                <a:spcPts val="0"/>
              </a:spcAft>
              <a:buFontTx/>
              <a:buNone/>
              <a:defRPr sz="1200">
                <a:solidFill>
                  <a:srgbClr val="000000"/>
                </a:solidFill>
                <a:latin typeface="+mn-lt"/>
              </a:defRPr>
            </a:lvl2pPr>
            <a:lvl3pPr marL="858838" indent="-173038" algn="l" rtl="0" eaLnBrk="0" fontAlgn="base" hangingPunct="0">
              <a:spcBef>
                <a:spcPct val="15000"/>
              </a:spcBef>
              <a:spcAft>
                <a:spcPct val="1500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1100" kern="0" dirty="0">
                <a:solidFill>
                  <a:srgbClr val="000000"/>
                </a:solidFill>
              </a:rPr>
              <a:t>2019–2024</a:t>
            </a:r>
          </a:p>
          <a:p>
            <a:pPr>
              <a:defRPr/>
            </a:pPr>
            <a:r>
              <a:rPr lang="en-US" sz="1100" kern="0" dirty="0">
                <a:solidFill>
                  <a:srgbClr val="000000"/>
                </a:solidFill>
              </a:rPr>
              <a:t>Percent, Year/Year</a:t>
            </a:r>
          </a:p>
        </p:txBody>
      </p:sp>
      <p:pic>
        <p:nvPicPr>
          <p:cNvPr id="6" name="Picture 5">
            <a:extLst>
              <a:ext uri="{FF2B5EF4-FFF2-40B4-BE49-F238E27FC236}">
                <a16:creationId xmlns:a16="http://schemas.microsoft.com/office/drawing/2014/main" id="{E088A0D2-BC19-EB6C-38B2-11A53F3ABBDC}"/>
              </a:ext>
            </a:extLst>
          </p:cNvPr>
          <p:cNvPicPr>
            <a:picLocks noChangeAspect="1"/>
          </p:cNvPicPr>
          <p:nvPr/>
        </p:nvPicPr>
        <p:blipFill>
          <a:blip r:embed="rId3"/>
          <a:stretch>
            <a:fillRect/>
          </a:stretch>
        </p:blipFill>
        <p:spPr>
          <a:xfrm>
            <a:off x="781551" y="1678954"/>
            <a:ext cx="8828275" cy="4622899"/>
          </a:xfrm>
          <a:prstGeom prst="rect">
            <a:avLst/>
          </a:prstGeom>
        </p:spPr>
      </p:pic>
      <p:sp>
        <p:nvSpPr>
          <p:cNvPr id="9" name="Rectangle 8">
            <a:extLst>
              <a:ext uri="{FF2B5EF4-FFF2-40B4-BE49-F238E27FC236}">
                <a16:creationId xmlns:a16="http://schemas.microsoft.com/office/drawing/2014/main" id="{70E4FD86-308E-C113-8D00-259E833D8102}"/>
              </a:ext>
            </a:extLst>
          </p:cNvPr>
          <p:cNvSpPr/>
          <p:nvPr/>
        </p:nvSpPr>
        <p:spPr>
          <a:xfrm>
            <a:off x="9879291" y="1719002"/>
            <a:ext cx="45719" cy="4212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スライド番号プレースホルダー 4">
            <a:extLst>
              <a:ext uri="{FF2B5EF4-FFF2-40B4-BE49-F238E27FC236}">
                <a16:creationId xmlns:a16="http://schemas.microsoft.com/office/drawing/2014/main" id="{B744A37C-A669-047D-2FC1-80DC2B577A81}"/>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4</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7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BA8616-D99B-DF07-06FA-80A7A5789A6C}"/>
              </a:ext>
            </a:extLst>
          </p:cNvPr>
          <p:cNvSpPr>
            <a:spLocks noGrp="1"/>
          </p:cNvSpPr>
          <p:nvPr>
            <p:ph type="body" sz="quarter" idx="26"/>
          </p:nvPr>
        </p:nvSpPr>
        <p:spPr bwMode="gray">
          <a:xfrm>
            <a:off x="498743" y="6160806"/>
            <a:ext cx="10732849" cy="307777"/>
          </a:xfrm>
        </p:spPr>
        <p:txBody>
          <a:bodyPr/>
          <a:lstStyle/>
          <a:p>
            <a:pPr>
              <a:defRPr/>
            </a:pPr>
            <a:r>
              <a:rPr lang="en-US" dirty="0">
                <a:solidFill>
                  <a:srgbClr val="000000"/>
                </a:solidFill>
              </a:rPr>
              <a:t>Sources: Bloomberg, Macrobond. Analysis by Franklin Templeton Fixed Income Research. As of January 30, 2025. FOMC DOTS provide a snapshot of where the committee members project the fed funds rates will be in the future. There is no assurance any estimate, forecast or projection will be realized.</a:t>
            </a:r>
            <a:endParaRPr lang="en-US" b="1" dirty="0"/>
          </a:p>
        </p:txBody>
      </p:sp>
      <p:sp>
        <p:nvSpPr>
          <p:cNvPr id="22" name="Rectangle 21">
            <a:extLst>
              <a:ext uri="{FF2B5EF4-FFF2-40B4-BE49-F238E27FC236}">
                <a16:creationId xmlns:a16="http://schemas.microsoft.com/office/drawing/2014/main" id="{2C3676C4-042E-D0D3-34E1-217B51F8F1A0}"/>
              </a:ext>
            </a:extLst>
          </p:cNvPr>
          <p:cNvSpPr/>
          <p:nvPr/>
        </p:nvSpPr>
        <p:spPr>
          <a:xfrm>
            <a:off x="4660900" y="2653880"/>
            <a:ext cx="75304" cy="457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C323DEC-0FAF-714F-D3EC-13E050FDFF50}"/>
              </a:ext>
            </a:extLst>
          </p:cNvPr>
          <p:cNvSpPr/>
          <p:nvPr/>
        </p:nvSpPr>
        <p:spPr>
          <a:xfrm>
            <a:off x="4660900" y="2590801"/>
            <a:ext cx="7530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755FF1-7516-539E-C3E5-B247A196EF1B}"/>
              </a:ext>
            </a:extLst>
          </p:cNvPr>
          <p:cNvSpPr/>
          <p:nvPr/>
        </p:nvSpPr>
        <p:spPr>
          <a:xfrm>
            <a:off x="3060700" y="1598661"/>
            <a:ext cx="1223962" cy="349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BE9425F-99FC-B06B-1541-4B906C83F76F}"/>
              </a:ext>
            </a:extLst>
          </p:cNvPr>
          <p:cNvSpPr/>
          <p:nvPr/>
        </p:nvSpPr>
        <p:spPr>
          <a:xfrm>
            <a:off x="2419283" y="2244397"/>
            <a:ext cx="1303405" cy="349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8523C68-0D77-715A-E972-3282FC8CC1DF}"/>
              </a:ext>
            </a:extLst>
          </p:cNvPr>
          <p:cNvSpPr/>
          <p:nvPr/>
        </p:nvSpPr>
        <p:spPr>
          <a:xfrm>
            <a:off x="3103562" y="2076450"/>
            <a:ext cx="727768" cy="274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8AEB42-46B7-1312-04F9-8CEB394A1012}"/>
              </a:ext>
            </a:extLst>
          </p:cNvPr>
          <p:cNvSpPr/>
          <p:nvPr/>
        </p:nvSpPr>
        <p:spPr>
          <a:xfrm>
            <a:off x="2298700" y="1290639"/>
            <a:ext cx="762000"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E01255A-9046-0F50-FC85-79D2409C7767}"/>
              </a:ext>
            </a:extLst>
          </p:cNvPr>
          <p:cNvPicPr>
            <a:picLocks noChangeAspect="1"/>
          </p:cNvPicPr>
          <p:nvPr/>
        </p:nvPicPr>
        <p:blipFill>
          <a:blip r:embed="rId3"/>
          <a:stretch>
            <a:fillRect/>
          </a:stretch>
        </p:blipFill>
        <p:spPr>
          <a:xfrm>
            <a:off x="860320" y="1666619"/>
            <a:ext cx="8867955" cy="4397749"/>
          </a:xfrm>
          <a:prstGeom prst="rect">
            <a:avLst/>
          </a:prstGeom>
        </p:spPr>
      </p:pic>
      <p:sp>
        <p:nvSpPr>
          <p:cNvPr id="2" name="Text Placeholder 7">
            <a:extLst>
              <a:ext uri="{FF2B5EF4-FFF2-40B4-BE49-F238E27FC236}">
                <a16:creationId xmlns:a16="http://schemas.microsoft.com/office/drawing/2014/main" id="{2B5103AC-977A-3CF3-CE54-C06B46768E58}"/>
              </a:ext>
            </a:extLst>
          </p:cNvPr>
          <p:cNvSpPr>
            <a:spLocks noGrp="1"/>
          </p:cNvSpPr>
          <p:nvPr>
            <p:ph type="body" sz="quarter" idx="32"/>
          </p:nvPr>
        </p:nvSpPr>
        <p:spPr>
          <a:xfrm>
            <a:off x="413992" y="230573"/>
            <a:ext cx="10559939" cy="767496"/>
          </a:xfrm>
        </p:spPr>
        <p:txBody>
          <a:bodyPr/>
          <a:lstStyle/>
          <a:p>
            <a:r>
              <a:rPr lang="en-US" dirty="0"/>
              <a:t>FTFI Market Outlook</a:t>
            </a:r>
            <a:br>
              <a:rPr lang="en-US" dirty="0"/>
            </a:br>
            <a:r>
              <a:rPr lang="en-US" sz="1998" dirty="0">
                <a:solidFill>
                  <a:srgbClr val="00BFB3"/>
                </a:solidFill>
                <a:ea typeface="+mn-ea"/>
              </a:rPr>
              <a:t>Longer-Run Rate Projection Has Risen Over the Past Year</a:t>
            </a:r>
            <a:endParaRPr lang="en-CA" dirty="0">
              <a:solidFill>
                <a:srgbClr val="00BFB3"/>
              </a:solidFill>
            </a:endParaRPr>
          </a:p>
        </p:txBody>
      </p:sp>
      <p:sp>
        <p:nvSpPr>
          <p:cNvPr id="3" name="Text Placeholder 8">
            <a:extLst>
              <a:ext uri="{FF2B5EF4-FFF2-40B4-BE49-F238E27FC236}">
                <a16:creationId xmlns:a16="http://schemas.microsoft.com/office/drawing/2014/main" id="{58604354-7E27-F9B9-E38C-0E80937469D5}"/>
              </a:ext>
            </a:extLst>
          </p:cNvPr>
          <p:cNvSpPr txBox="1">
            <a:spLocks/>
          </p:cNvSpPr>
          <p:nvPr/>
        </p:nvSpPr>
        <p:spPr bwMode="auto">
          <a:xfrm>
            <a:off x="455613" y="1314793"/>
            <a:ext cx="4838685" cy="3385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marR="0" indent="0" algn="l" defTabSz="898800" rtl="0" eaLnBrk="1" fontAlgn="auto" latinLnBrk="0" hangingPunct="1">
              <a:lnSpc>
                <a:spcPct val="100000"/>
              </a:lnSpc>
              <a:spcBef>
                <a:spcPts val="0"/>
              </a:spcBef>
              <a:spcAft>
                <a:spcPts val="0"/>
              </a:spcAft>
              <a:buClrTx/>
              <a:buSzTx/>
              <a:buFont typeface="Arial" pitchFamily="34" charset="0"/>
              <a:buNone/>
              <a:tabLst/>
              <a:defRPr sz="1350" b="1">
                <a:solidFill>
                  <a:schemeClr val="tx1"/>
                </a:solidFill>
                <a:latin typeface="Arial" panose="020B0604020202020204" pitchFamily="34" charset="0"/>
                <a:ea typeface="+mn-ea"/>
                <a:cs typeface="Arial" panose="020B0604020202020204" pitchFamily="34" charset="0"/>
              </a:defRPr>
            </a:lvl1pPr>
            <a:lvl2pPr marL="1401" indent="0" algn="l" rtl="0" eaLnBrk="0" fontAlgn="base" hangingPunct="0">
              <a:lnSpc>
                <a:spcPct val="100000"/>
              </a:lnSpc>
              <a:spcBef>
                <a:spcPts val="0"/>
              </a:spcBef>
              <a:spcAft>
                <a:spcPts val="0"/>
              </a:spcAft>
              <a:buFontTx/>
              <a:buNone/>
              <a:defRPr sz="1200">
                <a:solidFill>
                  <a:srgbClr val="000000"/>
                </a:solidFill>
                <a:latin typeface="+mn-lt"/>
              </a:defRPr>
            </a:lvl2pPr>
            <a:lvl3pPr marL="858838" indent="-173038" algn="l" rtl="0" eaLnBrk="0" fontAlgn="base" hangingPunct="0">
              <a:spcBef>
                <a:spcPct val="15000"/>
              </a:spcBef>
              <a:spcAft>
                <a:spcPct val="1500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1100" kern="0" dirty="0">
                <a:solidFill>
                  <a:srgbClr val="000000"/>
                </a:solidFill>
              </a:rPr>
              <a:t>2012–2025</a:t>
            </a:r>
          </a:p>
          <a:p>
            <a:pPr>
              <a:defRPr/>
            </a:pPr>
            <a:r>
              <a:rPr lang="en-US" sz="1100" kern="0" dirty="0">
                <a:solidFill>
                  <a:srgbClr val="000000"/>
                </a:solidFill>
              </a:rPr>
              <a:t>Percent</a:t>
            </a:r>
          </a:p>
        </p:txBody>
      </p:sp>
      <p:grpSp>
        <p:nvGrpSpPr>
          <p:cNvPr id="12" name="Group 11">
            <a:extLst>
              <a:ext uri="{FF2B5EF4-FFF2-40B4-BE49-F238E27FC236}">
                <a16:creationId xmlns:a16="http://schemas.microsoft.com/office/drawing/2014/main" id="{AF2DD537-2F9E-E82B-64E2-D9C37E2114A0}"/>
              </a:ext>
            </a:extLst>
          </p:cNvPr>
          <p:cNvGrpSpPr/>
          <p:nvPr/>
        </p:nvGrpSpPr>
        <p:grpSpPr>
          <a:xfrm>
            <a:off x="4557351" y="4183424"/>
            <a:ext cx="3348713" cy="270961"/>
            <a:chOff x="4626363" y="4098370"/>
            <a:chExt cx="3348713" cy="270961"/>
          </a:xfrm>
        </p:grpSpPr>
        <p:sp>
          <p:nvSpPr>
            <p:cNvPr id="28" name="Rectangle 27">
              <a:extLst>
                <a:ext uri="{FF2B5EF4-FFF2-40B4-BE49-F238E27FC236}">
                  <a16:creationId xmlns:a16="http://schemas.microsoft.com/office/drawing/2014/main" id="{2B7965C6-B7E3-CF1F-4D36-A6A737D16717}"/>
                </a:ext>
              </a:extLst>
            </p:cNvPr>
            <p:cNvSpPr/>
            <p:nvPr/>
          </p:nvSpPr>
          <p:spPr>
            <a:xfrm>
              <a:off x="4626363" y="4098370"/>
              <a:ext cx="3279639" cy="246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9CCF3A-2F4C-2CD2-2F8D-0EF129EDC52B}"/>
                </a:ext>
              </a:extLst>
            </p:cNvPr>
            <p:cNvSpPr/>
            <p:nvPr/>
          </p:nvSpPr>
          <p:spPr>
            <a:xfrm>
              <a:off x="4873658" y="4158402"/>
              <a:ext cx="3101418" cy="130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88C8603-45B4-DD1F-8D35-3ECCCDE934B8}"/>
                </a:ext>
              </a:extLst>
            </p:cNvPr>
            <p:cNvSpPr txBox="1"/>
            <p:nvPr/>
          </p:nvSpPr>
          <p:spPr>
            <a:xfrm>
              <a:off x="4660900" y="4123110"/>
              <a:ext cx="3279639" cy="246221"/>
            </a:xfrm>
            <a:prstGeom prst="rect">
              <a:avLst/>
            </a:prstGeom>
            <a:noFill/>
          </p:spPr>
          <p:txBody>
            <a:bodyPr wrap="square" rtlCol="0">
              <a:spAutoFit/>
            </a:bodyPr>
            <a:lstStyle/>
            <a:p>
              <a:pPr algn="l"/>
              <a:r>
                <a:rPr lang="en-US" sz="1000" dirty="0">
                  <a:solidFill>
                    <a:srgbClr val="3769FF"/>
                  </a:solidFill>
                </a:rPr>
                <a:t>FOMC DOTS Median of the Longer-Run Projections</a:t>
              </a:r>
            </a:p>
          </p:txBody>
        </p:sp>
      </p:grpSp>
      <p:sp>
        <p:nvSpPr>
          <p:cNvPr id="5" name="スライド番号プレースホルダー 4">
            <a:extLst>
              <a:ext uri="{FF2B5EF4-FFF2-40B4-BE49-F238E27FC236}">
                <a16:creationId xmlns:a16="http://schemas.microsoft.com/office/drawing/2014/main" id="{5023F149-6405-ACFB-A0C0-C576DF6A86AB}"/>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5</a:t>
            </a:fld>
            <a:endParaRPr lang="en-US" sz="1000" dirty="0">
              <a:latin typeface="Arial" panose="020B0604020202020204" pitchFamily="34" charset="0"/>
              <a:cs typeface="Arial" panose="020B0604020202020204" pitchFamily="34" charset="0"/>
            </a:endParaRPr>
          </a:p>
        </p:txBody>
      </p:sp>
      <p:pic>
        <p:nvPicPr>
          <p:cNvPr id="7" name="Picture 10">
            <a:extLst>
              <a:ext uri="{FF2B5EF4-FFF2-40B4-BE49-F238E27FC236}">
                <a16:creationId xmlns:a16="http://schemas.microsoft.com/office/drawing/2014/main" id="{67AE0981-0170-AE4E-256B-2AE1D7F8BDA5}"/>
              </a:ext>
            </a:extLst>
          </p:cNvPr>
          <p:cNvPicPr>
            <a:picLocks noChangeAspect="1"/>
          </p:cNvPicPr>
          <p:nvPr/>
        </p:nvPicPr>
        <p:blipFill rotWithShape="1">
          <a:blip r:embed="rId4"/>
          <a:stretch/>
        </p:blipFill>
        <p:spPr>
          <a:xfrm>
            <a:off x="10145258" y="91440"/>
            <a:ext cx="1788753" cy="659070"/>
          </a:xfrm>
          <a:prstGeom prst="rect">
            <a:avLst/>
          </a:prstGeom>
        </p:spPr>
      </p:pic>
    </p:spTree>
    <p:extLst>
      <p:ext uri="{BB962C8B-B14F-4D97-AF65-F5344CB8AC3E}">
        <p14:creationId xmlns:p14="http://schemas.microsoft.com/office/powerpoint/2010/main" val="216356401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D39D8-0CA0-E5E7-B16F-810C2F4A779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3AD7222-D2D8-095D-09EE-99B9D4915627}"/>
              </a:ext>
            </a:extLst>
          </p:cNvPr>
          <p:cNvSpPr>
            <a:spLocks noGrp="1"/>
          </p:cNvSpPr>
          <p:nvPr>
            <p:ph type="body" sz="quarter" idx="26"/>
          </p:nvPr>
        </p:nvSpPr>
        <p:spPr>
          <a:xfrm>
            <a:off x="475244" y="6309677"/>
            <a:ext cx="11238336" cy="153768"/>
          </a:xfrm>
        </p:spPr>
        <p:txBody>
          <a:bodyPr/>
          <a:lstStyle/>
          <a:p>
            <a:r>
              <a:rPr lang="en-US" dirty="0">
                <a:latin typeface="Arial" panose="020B0604020202020204" pitchFamily="34" charset="0"/>
              </a:rPr>
              <a:t>Sources: New York Fed, CME Group, Macrobond. Analysis by Franklin Fixed Income Research. As of January 30, 2025. There is no assurance any estimate, forecast or projection will be realized. </a:t>
            </a:r>
          </a:p>
        </p:txBody>
      </p:sp>
      <p:sp>
        <p:nvSpPr>
          <p:cNvPr id="8" name="Text Placeholder 7">
            <a:extLst>
              <a:ext uri="{FF2B5EF4-FFF2-40B4-BE49-F238E27FC236}">
                <a16:creationId xmlns:a16="http://schemas.microsoft.com/office/drawing/2014/main" id="{816C1B7D-4C95-41BF-2784-C654DB9C7AD4}"/>
              </a:ext>
            </a:extLst>
          </p:cNvPr>
          <p:cNvSpPr>
            <a:spLocks noGrp="1"/>
          </p:cNvSpPr>
          <p:nvPr>
            <p:ph type="body" sz="quarter" idx="32"/>
          </p:nvPr>
        </p:nvSpPr>
        <p:spPr>
          <a:xfrm>
            <a:off x="413992" y="230573"/>
            <a:ext cx="10559939" cy="767496"/>
          </a:xfrm>
        </p:spPr>
        <p:txBody>
          <a:bodyPr/>
          <a:lstStyle/>
          <a:p>
            <a:r>
              <a:rPr lang="en-US" dirty="0"/>
              <a:t>FTFI Market Outlook</a:t>
            </a:r>
            <a:br>
              <a:rPr lang="en-US" dirty="0"/>
            </a:br>
            <a:r>
              <a:rPr lang="en-US" sz="1998" dirty="0">
                <a:solidFill>
                  <a:srgbClr val="00BFB3"/>
                </a:solidFill>
                <a:ea typeface="+mn-ea"/>
              </a:rPr>
              <a:t>Markets Pricing in a 25-bp Cut by Mid-2025 and Possibly One More by Year-End</a:t>
            </a:r>
            <a:endParaRPr lang="en-CA" dirty="0">
              <a:solidFill>
                <a:srgbClr val="00BFB3"/>
              </a:solidFill>
            </a:endParaRPr>
          </a:p>
        </p:txBody>
      </p:sp>
      <p:sp>
        <p:nvSpPr>
          <p:cNvPr id="17" name="TextBox 16">
            <a:extLst>
              <a:ext uri="{FF2B5EF4-FFF2-40B4-BE49-F238E27FC236}">
                <a16:creationId xmlns:a16="http://schemas.microsoft.com/office/drawing/2014/main" id="{59698B49-18B4-B2CA-DED9-69BCC190B0D4}"/>
              </a:ext>
            </a:extLst>
          </p:cNvPr>
          <p:cNvSpPr txBox="1"/>
          <p:nvPr/>
        </p:nvSpPr>
        <p:spPr>
          <a:xfrm>
            <a:off x="12070761" y="2007264"/>
            <a:ext cx="425899" cy="230772"/>
          </a:xfrm>
          <a:prstGeom prst="rect">
            <a:avLst/>
          </a:prstGeom>
          <a:noFill/>
        </p:spPr>
        <p:txBody>
          <a:bodyPr wrap="square" rtlCol="0">
            <a:spAutoFit/>
          </a:bodyPr>
          <a:lstStyle/>
          <a:p>
            <a:endParaRPr lang="en-US" sz="900" dirty="0">
              <a:solidFill>
                <a:srgbClr val="00BFB3"/>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C35BBD9-D7BD-575F-E8BC-F1B53BC0F1F2}"/>
              </a:ext>
            </a:extLst>
          </p:cNvPr>
          <p:cNvSpPr/>
          <p:nvPr/>
        </p:nvSpPr>
        <p:spPr>
          <a:xfrm>
            <a:off x="1356620" y="2106596"/>
            <a:ext cx="3228134" cy="717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ext Placeholder 8">
            <a:extLst>
              <a:ext uri="{FF2B5EF4-FFF2-40B4-BE49-F238E27FC236}">
                <a16:creationId xmlns:a16="http://schemas.microsoft.com/office/drawing/2014/main" id="{2EF59819-D5CA-17FA-F66A-CC470F937F0A}"/>
              </a:ext>
            </a:extLst>
          </p:cNvPr>
          <p:cNvSpPr txBox="1">
            <a:spLocks/>
          </p:cNvSpPr>
          <p:nvPr/>
        </p:nvSpPr>
        <p:spPr bwMode="auto">
          <a:xfrm>
            <a:off x="456458" y="1328390"/>
            <a:ext cx="4838685" cy="3385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marR="0" indent="0" algn="l" defTabSz="898800" rtl="0" eaLnBrk="1" fontAlgn="auto" latinLnBrk="0" hangingPunct="1">
              <a:lnSpc>
                <a:spcPct val="100000"/>
              </a:lnSpc>
              <a:spcBef>
                <a:spcPts val="0"/>
              </a:spcBef>
              <a:spcAft>
                <a:spcPts val="0"/>
              </a:spcAft>
              <a:buClrTx/>
              <a:buSzTx/>
              <a:buFont typeface="Arial" pitchFamily="34" charset="0"/>
              <a:buNone/>
              <a:tabLst/>
              <a:defRPr sz="1350" b="1">
                <a:solidFill>
                  <a:schemeClr val="tx1"/>
                </a:solidFill>
                <a:latin typeface="Arial" panose="020B0604020202020204" pitchFamily="34" charset="0"/>
                <a:ea typeface="+mn-ea"/>
                <a:cs typeface="Arial" panose="020B0604020202020204" pitchFamily="34" charset="0"/>
              </a:defRPr>
            </a:lvl1pPr>
            <a:lvl2pPr marL="1401" indent="0" algn="l" rtl="0" eaLnBrk="0" fontAlgn="base" hangingPunct="0">
              <a:lnSpc>
                <a:spcPct val="100000"/>
              </a:lnSpc>
              <a:spcBef>
                <a:spcPts val="0"/>
              </a:spcBef>
              <a:spcAft>
                <a:spcPts val="0"/>
              </a:spcAft>
              <a:buFontTx/>
              <a:buNone/>
              <a:defRPr sz="1200">
                <a:solidFill>
                  <a:srgbClr val="000000"/>
                </a:solidFill>
                <a:latin typeface="+mn-lt"/>
              </a:defRPr>
            </a:lvl2pPr>
            <a:lvl3pPr marL="858838" indent="-173038" algn="l" rtl="0" eaLnBrk="0" fontAlgn="base" hangingPunct="0">
              <a:spcBef>
                <a:spcPct val="15000"/>
              </a:spcBef>
              <a:spcAft>
                <a:spcPct val="1500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1100" kern="0" dirty="0">
                <a:solidFill>
                  <a:srgbClr val="000000"/>
                </a:solidFill>
              </a:rPr>
              <a:t>2022–2025</a:t>
            </a:r>
          </a:p>
          <a:p>
            <a:pPr>
              <a:defRPr/>
            </a:pPr>
            <a:r>
              <a:rPr lang="en-US" sz="1100" kern="0" dirty="0">
                <a:solidFill>
                  <a:srgbClr val="000000"/>
                </a:solidFill>
              </a:rPr>
              <a:t>Percent</a:t>
            </a:r>
          </a:p>
        </p:txBody>
      </p:sp>
      <p:pic>
        <p:nvPicPr>
          <p:cNvPr id="5" name="Picture 4">
            <a:extLst>
              <a:ext uri="{FF2B5EF4-FFF2-40B4-BE49-F238E27FC236}">
                <a16:creationId xmlns:a16="http://schemas.microsoft.com/office/drawing/2014/main" id="{FB5C9D68-DC0B-BA88-2CBE-C1FAB023CCC8}"/>
              </a:ext>
            </a:extLst>
          </p:cNvPr>
          <p:cNvPicPr>
            <a:picLocks noChangeAspect="1"/>
          </p:cNvPicPr>
          <p:nvPr/>
        </p:nvPicPr>
        <p:blipFill>
          <a:blip r:embed="rId3"/>
          <a:stretch>
            <a:fillRect/>
          </a:stretch>
        </p:blipFill>
        <p:spPr>
          <a:xfrm>
            <a:off x="655608" y="1748764"/>
            <a:ext cx="9384556" cy="4436086"/>
          </a:xfrm>
          <a:prstGeom prst="rect">
            <a:avLst/>
          </a:prstGeom>
        </p:spPr>
      </p:pic>
      <p:sp>
        <p:nvSpPr>
          <p:cNvPr id="9" name="Rectangle 8">
            <a:extLst>
              <a:ext uri="{FF2B5EF4-FFF2-40B4-BE49-F238E27FC236}">
                <a16:creationId xmlns:a16="http://schemas.microsoft.com/office/drawing/2014/main" id="{63A4E163-81EC-FC0F-FC68-D182F5732F13}"/>
              </a:ext>
            </a:extLst>
          </p:cNvPr>
          <p:cNvSpPr/>
          <p:nvPr/>
        </p:nvSpPr>
        <p:spPr>
          <a:xfrm>
            <a:off x="9651482" y="3639360"/>
            <a:ext cx="367645" cy="2230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E34C08-17EC-0188-D054-9BFF344F78DA}"/>
              </a:ext>
            </a:extLst>
          </p:cNvPr>
          <p:cNvSpPr/>
          <p:nvPr/>
        </p:nvSpPr>
        <p:spPr>
          <a:xfrm>
            <a:off x="9625834" y="3535022"/>
            <a:ext cx="611841" cy="230772"/>
          </a:xfrm>
          <a:prstGeom prst="rect">
            <a:avLst/>
          </a:prstGeom>
          <a:solidFill>
            <a:srgbClr val="FFFFFF"/>
          </a:solidFill>
          <a:ln>
            <a:solidFill>
              <a:srgbClr val="3769F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solidFill>
                  <a:srgbClr val="3769FF"/>
                </a:solidFill>
                <a:latin typeface="Arial" panose="020B0604020202020204" pitchFamily="34" charset="0"/>
                <a:cs typeface="Arial" panose="020B0604020202020204" pitchFamily="34" charset="0"/>
              </a:rPr>
              <a:t>4.08</a:t>
            </a:r>
            <a:endParaRPr lang="en-US" sz="1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CE5976B-8C6D-408A-837A-03CD141F3A90}"/>
              </a:ext>
            </a:extLst>
          </p:cNvPr>
          <p:cNvSpPr/>
          <p:nvPr/>
        </p:nvSpPr>
        <p:spPr>
          <a:xfrm>
            <a:off x="9625835" y="3822800"/>
            <a:ext cx="611841" cy="230772"/>
          </a:xfrm>
          <a:prstGeom prst="rect">
            <a:avLst/>
          </a:prstGeom>
          <a:solidFill>
            <a:srgbClr val="FFFFFF"/>
          </a:solidFill>
          <a:ln>
            <a:solidFill>
              <a:srgbClr val="6730E3"/>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solidFill>
                  <a:srgbClr val="6730E3"/>
                </a:solidFill>
                <a:latin typeface="Arial" panose="020B0604020202020204" pitchFamily="34" charset="0"/>
                <a:cs typeface="Arial" panose="020B0604020202020204" pitchFamily="34" charset="0"/>
              </a:rPr>
              <a:t>4.07</a:t>
            </a:r>
          </a:p>
        </p:txBody>
      </p:sp>
      <p:sp>
        <p:nvSpPr>
          <p:cNvPr id="12" name="Rectangle 11">
            <a:extLst>
              <a:ext uri="{FF2B5EF4-FFF2-40B4-BE49-F238E27FC236}">
                <a16:creationId xmlns:a16="http://schemas.microsoft.com/office/drawing/2014/main" id="{D238EAB0-74FE-EBA7-B27C-3CE2E73E4F9E}"/>
              </a:ext>
            </a:extLst>
          </p:cNvPr>
          <p:cNvSpPr/>
          <p:nvPr/>
        </p:nvSpPr>
        <p:spPr>
          <a:xfrm>
            <a:off x="9625832" y="4105634"/>
            <a:ext cx="611841" cy="232194"/>
          </a:xfrm>
          <a:prstGeom prst="rect">
            <a:avLst/>
          </a:prstGeom>
          <a:ln>
            <a:solidFill>
              <a:srgbClr val="00BFB3"/>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solidFill>
                  <a:srgbClr val="00BFB3"/>
                </a:solidFill>
                <a:latin typeface="Arial" panose="020B0604020202020204" pitchFamily="34" charset="0"/>
                <a:cs typeface="Arial" panose="020B0604020202020204" pitchFamily="34" charset="0"/>
              </a:rPr>
              <a:t>3.94</a:t>
            </a:r>
            <a:endParaRPr lang="en-US" sz="10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781ECBE-8B9D-7FE6-C095-FD6A6A11BA99}"/>
              </a:ext>
            </a:extLst>
          </p:cNvPr>
          <p:cNvSpPr/>
          <p:nvPr/>
        </p:nvSpPr>
        <p:spPr>
          <a:xfrm>
            <a:off x="9625831" y="4396576"/>
            <a:ext cx="611841" cy="232194"/>
          </a:xfrm>
          <a:prstGeom prst="rect">
            <a:avLst/>
          </a:prstGeom>
          <a:ln>
            <a:solidFill>
              <a:srgbClr val="FF6035"/>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solidFill>
                  <a:srgbClr val="FF6035"/>
                </a:solidFill>
                <a:latin typeface="Arial" panose="020B0604020202020204" pitchFamily="34" charset="0"/>
                <a:cs typeface="Arial" panose="020B0604020202020204" pitchFamily="34" charset="0"/>
              </a:rPr>
              <a:t>3.89</a:t>
            </a:r>
            <a:endParaRPr lang="en-US" sz="10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18F2C1C-4AED-8ED9-6378-EF3B9F50B65B}"/>
              </a:ext>
            </a:extLst>
          </p:cNvPr>
          <p:cNvSpPr/>
          <p:nvPr/>
        </p:nvSpPr>
        <p:spPr>
          <a:xfrm>
            <a:off x="9625831" y="5547331"/>
            <a:ext cx="611841" cy="232194"/>
          </a:xfrm>
          <a:prstGeom prst="rect">
            <a:avLst/>
          </a:prstGeom>
          <a:ln>
            <a:solidFill>
              <a:srgbClr val="8C8C8C"/>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latin typeface="Arial" panose="020B0604020202020204" pitchFamily="34" charset="0"/>
                <a:cs typeface="Arial" panose="020B0604020202020204" pitchFamily="34" charset="0"/>
              </a:rPr>
              <a:t>2.86</a:t>
            </a:r>
          </a:p>
        </p:txBody>
      </p:sp>
      <p:sp>
        <p:nvSpPr>
          <p:cNvPr id="7" name="スライド番号プレースホルダー 4">
            <a:extLst>
              <a:ext uri="{FF2B5EF4-FFF2-40B4-BE49-F238E27FC236}">
                <a16:creationId xmlns:a16="http://schemas.microsoft.com/office/drawing/2014/main" id="{AB138A5A-13B9-ED43-1ACB-24D21D499FBF}"/>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6</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44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52881-D376-4D4D-AF6E-0D530ED38891}"/>
              </a:ext>
            </a:extLst>
          </p:cNvPr>
          <p:cNvSpPr>
            <a:spLocks noGrp="1"/>
          </p:cNvSpPr>
          <p:nvPr>
            <p:ph type="body" sz="quarter" idx="32"/>
          </p:nvPr>
        </p:nvSpPr>
        <p:spPr>
          <a:xfrm>
            <a:off x="412523" y="218112"/>
            <a:ext cx="10537097" cy="767696"/>
          </a:xfrm>
        </p:spPr>
        <p:txBody>
          <a:bodyPr/>
          <a:lstStyle/>
          <a:p>
            <a:r>
              <a:rPr lang="en-US" dirty="0"/>
              <a:t>FTFI Market Outlook</a:t>
            </a:r>
            <a:br>
              <a:rPr lang="en-US" dirty="0"/>
            </a:br>
            <a:r>
              <a:rPr lang="en-US" sz="1998" dirty="0">
                <a:solidFill>
                  <a:srgbClr val="00BFB3"/>
                </a:solidFill>
                <a:ea typeface="+mn-ea"/>
              </a:rPr>
              <a:t>All-In Yields are Still Attractive</a:t>
            </a:r>
          </a:p>
          <a:p>
            <a:endParaRPr lang="en-CA" dirty="0">
              <a:solidFill>
                <a:schemeClr val="accent1"/>
              </a:solidFill>
            </a:endParaRPr>
          </a:p>
        </p:txBody>
      </p:sp>
      <p:sp>
        <p:nvSpPr>
          <p:cNvPr id="3" name="TextBox 2">
            <a:extLst>
              <a:ext uri="{FF2B5EF4-FFF2-40B4-BE49-F238E27FC236}">
                <a16:creationId xmlns:a16="http://schemas.microsoft.com/office/drawing/2014/main" id="{EDEEB5B2-E644-3095-E920-8B84A73685DD}"/>
              </a:ext>
            </a:extLst>
          </p:cNvPr>
          <p:cNvSpPr txBox="1"/>
          <p:nvPr/>
        </p:nvSpPr>
        <p:spPr>
          <a:xfrm>
            <a:off x="7562377" y="6473427"/>
            <a:ext cx="2810889" cy="246157"/>
          </a:xfrm>
          <a:prstGeom prst="rect">
            <a:avLst/>
          </a:prstGeom>
          <a:noFill/>
        </p:spPr>
        <p:txBody>
          <a:bodyPr wrap="square" rtlCol="0">
            <a:spAutoFit/>
          </a:bodyPr>
          <a:lstStyle/>
          <a:p>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86AC1E-14F9-FE4A-BCE2-BF378DE21023}"/>
              </a:ext>
            </a:extLst>
          </p:cNvPr>
          <p:cNvSpPr txBox="1"/>
          <p:nvPr/>
        </p:nvSpPr>
        <p:spPr>
          <a:xfrm>
            <a:off x="395271" y="5982518"/>
            <a:ext cx="11531727" cy="553998"/>
          </a:xfrm>
          <a:prstGeom prst="rect">
            <a:avLst/>
          </a:prstGeom>
          <a:noFill/>
        </p:spPr>
        <p:txBody>
          <a:bodyPr wrap="square" rtlCol="0">
            <a:spAutoFit/>
          </a:bodyPr>
          <a:lstStyle/>
          <a:p>
            <a:r>
              <a:rPr lang="en-US" sz="1000" dirty="0">
                <a:solidFill>
                  <a:srgbClr val="000000"/>
                </a:solidFill>
                <a:latin typeface="Arial Narrow" panose="020B0606020202030204" pitchFamily="34" charset="0"/>
              </a:rPr>
              <a:t>Source: Bloomberg. Analysis by Franklin Templeton Fixed Income Research. As of December 31, 2024. </a:t>
            </a:r>
            <a:r>
              <a:rPr lang="en-GB" altLang="ja-JP" sz="1000" dirty="0">
                <a:solidFill>
                  <a:srgbClr val="222222"/>
                </a:solidFill>
                <a:latin typeface="Arial Narrow" panose="020B0606020202030204" pitchFamily="34" charset="0"/>
              </a:rPr>
              <a:t>Source: </a:t>
            </a:r>
            <a:r>
              <a:rPr lang="en-GB" altLang="ja-JP" sz="1000" b="1" dirty="0">
                <a:solidFill>
                  <a:srgbClr val="222222"/>
                </a:solidFill>
                <a:latin typeface="Arial Narrow" panose="020B0606020202030204" pitchFamily="34" charset="0"/>
              </a:rPr>
              <a:t>Past performance is not a guarantee of future results. </a:t>
            </a:r>
            <a:r>
              <a:rPr lang="en-US" sz="1000" dirty="0">
                <a:latin typeface="Arial Narrow" panose="020B0606020202030204" pitchFamily="34" charset="0"/>
              </a:rPr>
              <a:t>Bar chart represents historical range. Indices: Bloomberg US Generic Government 10 Year, Bloomberg US Agg Total Return Value Unhedged USD, Pan-European Government Index, Bloomberg US Corporate Total Return Value Unhedged USD, Bloomberg US MBS Index Total Return Value Unhedged USD, ICE BofA US High Yield Index, Bloomberg Municipal Bond Index, JP Morgan EMBI Global Diversified Composite, and Credit Suisse Leveraged Loan Total Return.</a:t>
            </a:r>
            <a:r>
              <a:rPr lang="en-GB" altLang="ja-JP" sz="1000" b="1" dirty="0">
                <a:solidFill>
                  <a:srgbClr val="222222"/>
                </a:solidFill>
                <a:latin typeface="Arial Narrow" panose="020B0606020202030204" pitchFamily="34" charset="0"/>
              </a:rPr>
              <a:t> </a:t>
            </a:r>
          </a:p>
        </p:txBody>
      </p:sp>
      <p:sp>
        <p:nvSpPr>
          <p:cNvPr id="2" name="Text Placeholder 8">
            <a:extLst>
              <a:ext uri="{FF2B5EF4-FFF2-40B4-BE49-F238E27FC236}">
                <a16:creationId xmlns:a16="http://schemas.microsoft.com/office/drawing/2014/main" id="{F694FF03-0E86-4899-213E-738330579E2B}"/>
              </a:ext>
            </a:extLst>
          </p:cNvPr>
          <p:cNvSpPr txBox="1">
            <a:spLocks/>
          </p:cNvSpPr>
          <p:nvPr/>
        </p:nvSpPr>
        <p:spPr bwMode="auto">
          <a:xfrm>
            <a:off x="455613" y="1387377"/>
            <a:ext cx="4838685" cy="36933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marR="0" indent="0" algn="l" defTabSz="898800" rtl="0" eaLnBrk="1" fontAlgn="auto" latinLnBrk="0" hangingPunct="1">
              <a:lnSpc>
                <a:spcPct val="100000"/>
              </a:lnSpc>
              <a:spcBef>
                <a:spcPts val="0"/>
              </a:spcBef>
              <a:spcAft>
                <a:spcPts val="0"/>
              </a:spcAft>
              <a:buClrTx/>
              <a:buSzTx/>
              <a:buFont typeface="Arial" pitchFamily="34" charset="0"/>
              <a:buNone/>
              <a:tabLst/>
              <a:defRPr sz="1350" b="1">
                <a:solidFill>
                  <a:schemeClr val="tx1"/>
                </a:solidFill>
                <a:latin typeface="Arial" panose="020B0604020202020204" pitchFamily="34" charset="0"/>
                <a:ea typeface="+mn-ea"/>
                <a:cs typeface="Arial" panose="020B0604020202020204" pitchFamily="34" charset="0"/>
              </a:defRPr>
            </a:lvl1pPr>
            <a:lvl2pPr marL="1401" indent="0" algn="l" rtl="0" eaLnBrk="0" fontAlgn="base" hangingPunct="0">
              <a:lnSpc>
                <a:spcPct val="100000"/>
              </a:lnSpc>
              <a:spcBef>
                <a:spcPts val="0"/>
              </a:spcBef>
              <a:spcAft>
                <a:spcPts val="0"/>
              </a:spcAft>
              <a:buFontTx/>
              <a:buNone/>
              <a:defRPr sz="1200">
                <a:solidFill>
                  <a:srgbClr val="000000"/>
                </a:solidFill>
                <a:latin typeface="+mn-lt"/>
              </a:defRPr>
            </a:lvl2pPr>
            <a:lvl3pPr marL="858838" indent="-173038" algn="l" rtl="0" eaLnBrk="0" fontAlgn="base" hangingPunct="0">
              <a:spcBef>
                <a:spcPct val="15000"/>
              </a:spcBef>
              <a:spcAft>
                <a:spcPct val="1500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1200" b="0" kern="0" dirty="0">
                <a:solidFill>
                  <a:srgbClr val="000000"/>
                </a:solidFill>
              </a:rPr>
              <a:t>December 2014–December 2024</a:t>
            </a:r>
          </a:p>
          <a:p>
            <a:pPr>
              <a:defRPr/>
            </a:pPr>
            <a:r>
              <a:rPr lang="en-US" sz="1200" b="0" kern="0" dirty="0">
                <a:solidFill>
                  <a:srgbClr val="000000"/>
                </a:solidFill>
              </a:rPr>
              <a:t>Yield to Worst (%)</a:t>
            </a:r>
          </a:p>
        </p:txBody>
      </p:sp>
      <p:graphicFrame>
        <p:nvGraphicFramePr>
          <p:cNvPr id="6" name="Chart 5">
            <a:extLst>
              <a:ext uri="{FF2B5EF4-FFF2-40B4-BE49-F238E27FC236}">
                <a16:creationId xmlns:a16="http://schemas.microsoft.com/office/drawing/2014/main" id="{00000000-0008-0000-2400-000002000000}"/>
              </a:ext>
            </a:extLst>
          </p:cNvPr>
          <p:cNvGraphicFramePr>
            <a:graphicFrameLocks/>
          </p:cNvGraphicFramePr>
          <p:nvPr>
            <p:extLst>
              <p:ext uri="{D42A27DB-BD31-4B8C-83A1-F6EECF244321}">
                <p14:modId xmlns:p14="http://schemas.microsoft.com/office/powerpoint/2010/main" val="2927931375"/>
              </p:ext>
            </p:extLst>
          </p:nvPr>
        </p:nvGraphicFramePr>
        <p:xfrm>
          <a:off x="412523" y="1756708"/>
          <a:ext cx="9843840" cy="4072105"/>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a:extLst>
              <a:ext uri="{FF2B5EF4-FFF2-40B4-BE49-F238E27FC236}">
                <a16:creationId xmlns:a16="http://schemas.microsoft.com/office/drawing/2014/main" id="{04D0DB5A-3462-3D04-3DAA-76BDBB297BE9}"/>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7</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22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435340246"/>
              </p:ext>
            </p:extLst>
          </p:nvPr>
        </p:nvGraphicFramePr>
        <p:xfrm>
          <a:off x="2910745" y="2636520"/>
          <a:ext cx="6367333" cy="1584960"/>
        </p:xfrm>
        <a:graphic>
          <a:graphicData uri="http://schemas.openxmlformats.org/drawingml/2006/table">
            <a:tbl>
              <a:tblPr firstRow="1" bandRow="1">
                <a:tableStyleId>{3B4B98B0-60AC-42C2-AFA5-B58CD77FA1E5}</a:tableStyleId>
              </a:tblPr>
              <a:tblGrid>
                <a:gridCol w="301903">
                  <a:extLst>
                    <a:ext uri="{9D8B030D-6E8A-4147-A177-3AD203B41FA5}">
                      <a16:colId xmlns:a16="http://schemas.microsoft.com/office/drawing/2014/main" val="20000"/>
                    </a:ext>
                  </a:extLst>
                </a:gridCol>
                <a:gridCol w="6065430">
                  <a:extLst>
                    <a:ext uri="{9D8B030D-6E8A-4147-A177-3AD203B41FA5}">
                      <a16:colId xmlns:a16="http://schemas.microsoft.com/office/drawing/2014/main" val="20001"/>
                    </a:ext>
                  </a:extLst>
                </a:gridCol>
              </a:tblGrid>
              <a:tr h="844595">
                <a:tc>
                  <a:txBody>
                    <a:bodyPr/>
                    <a:lstStyle/>
                    <a:p>
                      <a:endParaRPr lang="en-US" dirty="0"/>
                    </a:p>
                  </a:txBody>
                  <a:tcPr>
                    <a:lnL>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0" lang="en-US" sz="2800" b="1" i="0" u="none" strike="noStrike" kern="1200" cap="all" spc="0" normalizeH="0" baseline="0" noProof="0" dirty="0">
                          <a:ln>
                            <a:noFill/>
                          </a:ln>
                          <a:solidFill>
                            <a:srgbClr val="005598"/>
                          </a:solidFill>
                          <a:effectLst/>
                          <a:uLnTx/>
                          <a:uFillTx/>
                          <a:latin typeface="Arial" panose="020B0604020202020204" pitchFamily="34" charset="0"/>
                          <a:ea typeface="+mn-ea"/>
                          <a:cs typeface="Arial" panose="020B0604020202020204" pitchFamily="34" charset="0"/>
                        </a:rPr>
                        <a:t>Portfolio construction &amp; efficient risk allocation</a:t>
                      </a:r>
                      <a:endParaRPr lang="en-US" dirty="0">
                        <a:solidFill>
                          <a:schemeClr val="tx1"/>
                        </a:solidFill>
                      </a:endParaRPr>
                    </a:p>
                  </a:txBody>
                  <a:tcPr marL="301752" marR="228600" marT="228600" marB="22860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2116">
                <a:tc>
                  <a:txBody>
                    <a:bodyPr/>
                    <a:lstStyle/>
                    <a:p>
                      <a:endParaRPr lang="en-US" sz="1200" dirty="0"/>
                    </a:p>
                  </a:txBody>
                  <a:tcPr marL="0" marR="0" marT="0" marB="0">
                    <a:lnL>
                      <a:noFill/>
                    </a:lnL>
                    <a:lnR>
                      <a:noFill/>
                    </a:lnR>
                    <a:lnT w="12700" cmpd="sng">
                      <a:noFill/>
                    </a:lnT>
                    <a:lnB w="12700" cmpd="sng">
                      <a:noFill/>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sz="1200" dirty="0"/>
                    </a:p>
                  </a:txBody>
                  <a:tcPr>
                    <a:lnL>
                      <a:noFill/>
                    </a:lnL>
                    <a:lnR>
                      <a:noFill/>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36867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A45F6-73BE-D4E9-74D5-9FABD6081DF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84E5DC6-B986-D9E3-CCD0-28FB4E6C24A9}"/>
              </a:ext>
            </a:extLst>
          </p:cNvPr>
          <p:cNvSpPr>
            <a:spLocks noGrp="1"/>
          </p:cNvSpPr>
          <p:nvPr>
            <p:ph type="body" sz="quarter" idx="26"/>
          </p:nvPr>
        </p:nvSpPr>
        <p:spPr>
          <a:xfrm>
            <a:off x="497641" y="6323152"/>
            <a:ext cx="11244191" cy="153888"/>
          </a:xfrm>
        </p:spPr>
        <p:txBody>
          <a:bodyPr/>
          <a:lstStyle/>
          <a:p>
            <a:pPr>
              <a:defRPr/>
            </a:pPr>
            <a:r>
              <a:rPr lang="en-US" dirty="0"/>
              <a:t>Source: Bloomberg. Data as of December 31, 2024.</a:t>
            </a:r>
          </a:p>
        </p:txBody>
      </p:sp>
      <p:sp>
        <p:nvSpPr>
          <p:cNvPr id="8" name="Text Placeholder 7">
            <a:extLst>
              <a:ext uri="{FF2B5EF4-FFF2-40B4-BE49-F238E27FC236}">
                <a16:creationId xmlns:a16="http://schemas.microsoft.com/office/drawing/2014/main" id="{A1196CD6-17A9-1C03-845B-89F73BD5A34C}"/>
              </a:ext>
            </a:extLst>
          </p:cNvPr>
          <p:cNvSpPr>
            <a:spLocks noGrp="1"/>
          </p:cNvSpPr>
          <p:nvPr>
            <p:ph type="body" sz="quarter" idx="32"/>
          </p:nvPr>
        </p:nvSpPr>
        <p:spPr>
          <a:xfrm>
            <a:off x="458668" y="183725"/>
            <a:ext cx="11084214" cy="767896"/>
          </a:xfrm>
        </p:spPr>
        <p:txBody>
          <a:bodyPr/>
          <a:lstStyle/>
          <a:p>
            <a:r>
              <a:rPr lang="en-US" dirty="0"/>
              <a:t>Accessing higher quality, shorter duration credit</a:t>
            </a:r>
            <a:endParaRPr lang="en-US" sz="1799" dirty="0">
              <a:solidFill>
                <a:schemeClr val="accent1"/>
              </a:solidFill>
            </a:endParaRPr>
          </a:p>
        </p:txBody>
      </p:sp>
      <p:sp>
        <p:nvSpPr>
          <p:cNvPr id="5" name="Rectangle 4">
            <a:extLst>
              <a:ext uri="{FF2B5EF4-FFF2-40B4-BE49-F238E27FC236}">
                <a16:creationId xmlns:a16="http://schemas.microsoft.com/office/drawing/2014/main" id="{080B0199-22BD-BC0C-8E0C-BDCFAF0329CC}"/>
              </a:ext>
            </a:extLst>
          </p:cNvPr>
          <p:cNvSpPr/>
          <p:nvPr/>
        </p:nvSpPr>
        <p:spPr>
          <a:xfrm>
            <a:off x="355179" y="6572510"/>
            <a:ext cx="5467723" cy="232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rial"/>
              <a:ea typeface="+mn-ea"/>
              <a:cs typeface="+mn-cs"/>
            </a:endParaRPr>
          </a:p>
        </p:txBody>
      </p:sp>
      <p:sp>
        <p:nvSpPr>
          <p:cNvPr id="28" name="Text Placeholder 7">
            <a:extLst>
              <a:ext uri="{FF2B5EF4-FFF2-40B4-BE49-F238E27FC236}">
                <a16:creationId xmlns:a16="http://schemas.microsoft.com/office/drawing/2014/main" id="{5E92409F-9828-7276-AD5A-D915597DD02A}"/>
              </a:ext>
            </a:extLst>
          </p:cNvPr>
          <p:cNvSpPr txBox="1">
            <a:spLocks/>
          </p:cNvSpPr>
          <p:nvPr/>
        </p:nvSpPr>
        <p:spPr>
          <a:xfrm>
            <a:off x="541076" y="1013590"/>
            <a:ext cx="3435701" cy="264209"/>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kern="1200">
                <a:solidFill>
                  <a:schemeClr val="tx1"/>
                </a:solidFill>
                <a:latin typeface="Arial" panose="020B0604020202020204" pitchFamily="34" charset="0"/>
                <a:ea typeface="+mn-ea"/>
                <a:cs typeface="Arial" panose="020B0604020202020204" pitchFamily="34" charset="0"/>
              </a:defRPr>
            </a:lvl1pPr>
            <a:lvl2pPr marL="1401" indent="0" algn="l" defTabSz="914400" rtl="0" eaLnBrk="1" latinLnBrk="0" hangingPunct="1">
              <a:lnSpc>
                <a:spcPct val="100000"/>
              </a:lnSpc>
              <a:spcBef>
                <a:spcPts val="240"/>
              </a:spcBef>
              <a:spcAft>
                <a:spcPts val="0"/>
              </a:spcAft>
              <a:buFontTx/>
              <a:buNone/>
              <a:defRPr sz="1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899010" rtl="0" eaLnBrk="1" fontAlgn="auto" latinLnBrk="0" hangingPunct="1">
              <a:lnSpc>
                <a:spcPct val="100000"/>
              </a:lnSpc>
              <a:spcBef>
                <a:spcPts val="24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Performance and Risk</a:t>
            </a:r>
          </a:p>
          <a:p>
            <a:pPr>
              <a:defRPr/>
            </a:pPr>
            <a:r>
              <a:rPr lang="en-US" sz="1200" b="0" kern="0" dirty="0">
                <a:solidFill>
                  <a:srgbClr val="000000"/>
                </a:solidFill>
              </a:rPr>
              <a:t>10 Year </a:t>
            </a:r>
          </a:p>
          <a:p>
            <a:pPr marL="0" marR="0" lvl="0" indent="0" algn="l" defTabSz="899010" rtl="0" eaLnBrk="1" fontAlgn="auto" latinLnBrk="0" hangingPunct="1">
              <a:lnSpc>
                <a:spcPct val="100000"/>
              </a:lnSpc>
              <a:spcBef>
                <a:spcPts val="24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graphicFrame>
        <p:nvGraphicFramePr>
          <p:cNvPr id="18" name="Chart 17">
            <a:extLst>
              <a:ext uri="{FF2B5EF4-FFF2-40B4-BE49-F238E27FC236}">
                <a16:creationId xmlns:a16="http://schemas.microsoft.com/office/drawing/2014/main" id="{C2710BC1-689C-75F3-B795-F54CACDFE55D}"/>
              </a:ext>
            </a:extLst>
          </p:cNvPr>
          <p:cNvGraphicFramePr>
            <a:graphicFrameLocks/>
          </p:cNvGraphicFramePr>
          <p:nvPr>
            <p:extLst>
              <p:ext uri="{D42A27DB-BD31-4B8C-83A1-F6EECF244321}">
                <p14:modId xmlns:p14="http://schemas.microsoft.com/office/powerpoint/2010/main" val="4009054798"/>
              </p:ext>
            </p:extLst>
          </p:nvPr>
        </p:nvGraphicFramePr>
        <p:xfrm>
          <a:off x="6529241" y="1385508"/>
          <a:ext cx="5431409" cy="3592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a:extLst>
              <a:ext uri="{FF2B5EF4-FFF2-40B4-BE49-F238E27FC236}">
                <a16:creationId xmlns:a16="http://schemas.microsoft.com/office/drawing/2014/main" id="{7406F7E3-64D1-19A2-DF45-B988A6E7E8F2}"/>
              </a:ext>
            </a:extLst>
          </p:cNvPr>
          <p:cNvGraphicFramePr>
            <a:graphicFrameLocks noGrp="1"/>
          </p:cNvGraphicFramePr>
          <p:nvPr>
            <p:extLst>
              <p:ext uri="{D42A27DB-BD31-4B8C-83A1-F6EECF244321}">
                <p14:modId xmlns:p14="http://schemas.microsoft.com/office/powerpoint/2010/main" val="3974098400"/>
              </p:ext>
            </p:extLst>
          </p:nvPr>
        </p:nvGraphicFramePr>
        <p:xfrm>
          <a:off x="458668" y="1758351"/>
          <a:ext cx="5842239" cy="1524000"/>
        </p:xfrm>
        <a:graphic>
          <a:graphicData uri="http://schemas.openxmlformats.org/drawingml/2006/table">
            <a:tbl>
              <a:tblPr/>
              <a:tblGrid>
                <a:gridCol w="1108875">
                  <a:extLst>
                    <a:ext uri="{9D8B030D-6E8A-4147-A177-3AD203B41FA5}">
                      <a16:colId xmlns:a16="http://schemas.microsoft.com/office/drawing/2014/main" val="2405122895"/>
                    </a:ext>
                  </a:extLst>
                </a:gridCol>
                <a:gridCol w="1183341">
                  <a:extLst>
                    <a:ext uri="{9D8B030D-6E8A-4147-A177-3AD203B41FA5}">
                      <a16:colId xmlns:a16="http://schemas.microsoft.com/office/drawing/2014/main" val="2238997925"/>
                    </a:ext>
                  </a:extLst>
                </a:gridCol>
                <a:gridCol w="1183341">
                  <a:extLst>
                    <a:ext uri="{9D8B030D-6E8A-4147-A177-3AD203B41FA5}">
                      <a16:colId xmlns:a16="http://schemas.microsoft.com/office/drawing/2014/main" val="3733618606"/>
                    </a:ext>
                  </a:extLst>
                </a:gridCol>
                <a:gridCol w="1091133">
                  <a:extLst>
                    <a:ext uri="{9D8B030D-6E8A-4147-A177-3AD203B41FA5}">
                      <a16:colId xmlns:a16="http://schemas.microsoft.com/office/drawing/2014/main" val="3079945122"/>
                    </a:ext>
                  </a:extLst>
                </a:gridCol>
                <a:gridCol w="1275549">
                  <a:extLst>
                    <a:ext uri="{9D8B030D-6E8A-4147-A177-3AD203B41FA5}">
                      <a16:colId xmlns:a16="http://schemas.microsoft.com/office/drawing/2014/main" val="678390190"/>
                    </a:ext>
                  </a:extLst>
                </a:gridCol>
              </a:tblGrid>
              <a:tr h="571500">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Intermediate US Government</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Intermediate US Govt / Credit</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Intermediate Credit</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75% 1-5yr BBB &amp;</a:t>
                      </a:r>
                    </a:p>
                    <a:p>
                      <a:pPr algn="ctr" fontAlgn="b"/>
                      <a:r>
                        <a:rPr lang="en-US" sz="1100" b="0" i="0" u="none" strike="noStrike" dirty="0">
                          <a:solidFill>
                            <a:srgbClr val="000000"/>
                          </a:solidFill>
                          <a:effectLst/>
                          <a:latin typeface="Aptos Narrow" panose="020B0004020202020204" pitchFamily="34" charset="0"/>
                        </a:rPr>
                        <a:t>25% 5-10yr A-or Better</a:t>
                      </a:r>
                    </a:p>
                  </a:txBody>
                  <a:tcPr marL="9525" marR="9525" marT="9525" marB="0" anchor="b">
                    <a:lnL>
                      <a:noFill/>
                    </a:lnL>
                    <a:lnR>
                      <a:noFill/>
                    </a:lnR>
                    <a:lnT>
                      <a:noFill/>
                    </a:lnT>
                    <a:lnB>
                      <a:noFill/>
                    </a:lnB>
                    <a:noFill/>
                  </a:tcPr>
                </a:tc>
                <a:extLst>
                  <a:ext uri="{0D108BD9-81ED-4DB2-BD59-A6C34878D82A}">
                    <a16:rowId xmlns:a16="http://schemas.microsoft.com/office/drawing/2014/main" val="3171034514"/>
                  </a:ext>
                </a:extLst>
              </a:tr>
              <a:tr h="190500">
                <a:tc>
                  <a:txBody>
                    <a:bodyPr/>
                    <a:lstStyle/>
                    <a:p>
                      <a:pPr algn="r" fontAlgn="b"/>
                      <a:r>
                        <a:rPr lang="en-US" sz="900" b="1" i="0" u="none" strike="noStrike" dirty="0">
                          <a:solidFill>
                            <a:srgbClr val="000000"/>
                          </a:solidFill>
                          <a:effectLst/>
                          <a:latin typeface="Arial" panose="020B0604020202020204" pitchFamily="34" charset="0"/>
                        </a:rPr>
                        <a:t>Current Yield</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4.36%</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4.60%</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5.05%</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4.97%</a:t>
                      </a:r>
                    </a:p>
                  </a:txBody>
                  <a:tcPr marL="9525" marR="9525" marT="9525" marB="0" anchor="b">
                    <a:lnL>
                      <a:noFill/>
                    </a:lnL>
                    <a:lnR>
                      <a:noFill/>
                    </a:lnR>
                    <a:lnT>
                      <a:noFill/>
                    </a:lnT>
                    <a:lnB>
                      <a:noFill/>
                    </a:lnB>
                    <a:noFill/>
                  </a:tcPr>
                </a:tc>
                <a:extLst>
                  <a:ext uri="{0D108BD9-81ED-4DB2-BD59-A6C34878D82A}">
                    <a16:rowId xmlns:a16="http://schemas.microsoft.com/office/drawing/2014/main" val="3283573719"/>
                  </a:ext>
                </a:extLst>
              </a:tr>
              <a:tr h="190500">
                <a:tc>
                  <a:txBody>
                    <a:bodyPr/>
                    <a:lstStyle/>
                    <a:p>
                      <a:pPr algn="r" fontAlgn="b"/>
                      <a:r>
                        <a:rPr lang="en-US" sz="900" b="1" i="0" u="none" strike="noStrike" dirty="0">
                          <a:solidFill>
                            <a:srgbClr val="000000"/>
                          </a:solidFill>
                          <a:effectLst/>
                          <a:latin typeface="Arial" panose="020B0604020202020204" pitchFamily="34" charset="0"/>
                        </a:rPr>
                        <a:t>10 Yr Avg Yield</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2.18%</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2.55%</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3.15%</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2.60%</a:t>
                      </a:r>
                    </a:p>
                  </a:txBody>
                  <a:tcPr marL="9525" marR="9525" marT="9525" marB="0" anchor="b">
                    <a:lnL>
                      <a:noFill/>
                    </a:lnL>
                    <a:lnR>
                      <a:noFill/>
                    </a:lnR>
                    <a:lnT>
                      <a:noFill/>
                    </a:lnT>
                    <a:lnB>
                      <a:noFill/>
                    </a:lnB>
                    <a:noFill/>
                  </a:tcPr>
                </a:tc>
                <a:extLst>
                  <a:ext uri="{0D108BD9-81ED-4DB2-BD59-A6C34878D82A}">
                    <a16:rowId xmlns:a16="http://schemas.microsoft.com/office/drawing/2014/main" val="2745250370"/>
                  </a:ext>
                </a:extLst>
              </a:tr>
              <a:tr h="190500">
                <a:tc>
                  <a:txBody>
                    <a:bodyPr/>
                    <a:lstStyle/>
                    <a:p>
                      <a:pPr algn="r" fontAlgn="b"/>
                      <a:r>
                        <a:rPr lang="en-US" sz="900" b="1" i="0" u="none" strike="noStrike" dirty="0">
                          <a:solidFill>
                            <a:srgbClr val="000000"/>
                          </a:solidFill>
                          <a:effectLst/>
                          <a:latin typeface="Arial" panose="020B0604020202020204" pitchFamily="34" charset="0"/>
                        </a:rPr>
                        <a:t>Annualized Returns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1.24%</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1.71%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2.42%</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2.44%</a:t>
                      </a:r>
                    </a:p>
                  </a:txBody>
                  <a:tcPr marL="9525" marR="9525" marT="9525" marB="0" anchor="b">
                    <a:lnL>
                      <a:noFill/>
                    </a:lnL>
                    <a:lnR>
                      <a:noFill/>
                    </a:lnR>
                    <a:lnT>
                      <a:noFill/>
                    </a:lnT>
                    <a:lnB>
                      <a:noFill/>
                    </a:lnB>
                    <a:noFill/>
                  </a:tcPr>
                </a:tc>
                <a:extLst>
                  <a:ext uri="{0D108BD9-81ED-4DB2-BD59-A6C34878D82A}">
                    <a16:rowId xmlns:a16="http://schemas.microsoft.com/office/drawing/2014/main" val="1200854924"/>
                  </a:ext>
                </a:extLst>
              </a:tr>
              <a:tr h="190500">
                <a:tc>
                  <a:txBody>
                    <a:bodyPr/>
                    <a:lstStyle/>
                    <a:p>
                      <a:pPr algn="r" fontAlgn="b"/>
                      <a:r>
                        <a:rPr lang="en-US" sz="900" b="1" i="0" u="none" strike="noStrike" dirty="0">
                          <a:solidFill>
                            <a:srgbClr val="000000"/>
                          </a:solidFill>
                          <a:effectLst/>
                          <a:latin typeface="Arial" panose="020B0604020202020204" pitchFamily="34" charset="0"/>
                        </a:rPr>
                        <a:t>Standard Deviation</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3.18%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3.32%</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4.23%</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3.68%</a:t>
                      </a:r>
                    </a:p>
                  </a:txBody>
                  <a:tcPr marL="9525" marR="9525" marT="9525" marB="0" anchor="b">
                    <a:lnL>
                      <a:noFill/>
                    </a:lnL>
                    <a:lnR>
                      <a:noFill/>
                    </a:lnR>
                    <a:lnT>
                      <a:noFill/>
                    </a:lnT>
                    <a:lnB>
                      <a:noFill/>
                    </a:lnB>
                    <a:noFill/>
                  </a:tcPr>
                </a:tc>
                <a:extLst>
                  <a:ext uri="{0D108BD9-81ED-4DB2-BD59-A6C34878D82A}">
                    <a16:rowId xmlns:a16="http://schemas.microsoft.com/office/drawing/2014/main" val="3119058078"/>
                  </a:ext>
                </a:extLst>
              </a:tr>
              <a:tr h="190500">
                <a:tc>
                  <a:txBody>
                    <a:bodyPr/>
                    <a:lstStyle/>
                    <a:p>
                      <a:pPr algn="r" fontAlgn="b"/>
                      <a:r>
                        <a:rPr lang="en-US" sz="900" b="1" i="0" u="none" strike="noStrike" dirty="0">
                          <a:solidFill>
                            <a:srgbClr val="000000"/>
                          </a:solidFill>
                          <a:effectLst/>
                          <a:latin typeface="Arial" panose="020B0604020202020204" pitchFamily="34" charset="0"/>
                        </a:rPr>
                        <a:t>Sharpe Ratio</a:t>
                      </a:r>
                    </a:p>
                  </a:txBody>
                  <a:tcPr marL="9525" marR="9525" marT="9525"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0.39</a:t>
                      </a:r>
                    </a:p>
                  </a:txBody>
                  <a:tcPr marL="9525" marR="9525" marT="9525" marB="0" anchor="b">
                    <a:lnL>
                      <a:noFill/>
                    </a:lnL>
                    <a:lnR>
                      <a:noFill/>
                    </a:lnR>
                    <a:lnT>
                      <a:noFill/>
                    </a:lnT>
                    <a:lnB>
                      <a:noFill/>
                    </a:lnB>
                    <a:solidFill>
                      <a:srgbClr val="F8696B"/>
                    </a:solidFill>
                  </a:tcPr>
                </a:tc>
                <a:tc>
                  <a:txBody>
                    <a:bodyPr/>
                    <a:lstStyle/>
                    <a:p>
                      <a:pPr algn="ctr" fontAlgn="b"/>
                      <a:r>
                        <a:rPr lang="en-US" sz="1100" b="0" i="0" u="none" strike="noStrike" dirty="0">
                          <a:solidFill>
                            <a:srgbClr val="000000"/>
                          </a:solidFill>
                          <a:effectLst/>
                          <a:latin typeface="Aptos Narrow" panose="020B0004020202020204" pitchFamily="34" charset="0"/>
                        </a:rPr>
                        <a:t>0.51</a:t>
                      </a:r>
                    </a:p>
                  </a:txBody>
                  <a:tcPr marL="9525" marR="9525" marT="9525" marB="0" anchor="b">
                    <a:lnL>
                      <a:noFill/>
                    </a:lnL>
                    <a:lnR>
                      <a:noFill/>
                    </a:lnR>
                    <a:lnT>
                      <a:noFill/>
                    </a:lnT>
                    <a:lnB>
                      <a:noFill/>
                    </a:lnB>
                    <a:solidFill>
                      <a:srgbClr val="FBDFE2"/>
                    </a:solidFill>
                  </a:tcPr>
                </a:tc>
                <a:tc>
                  <a:txBody>
                    <a:bodyPr/>
                    <a:lstStyle/>
                    <a:p>
                      <a:pPr algn="ctr" fontAlgn="b"/>
                      <a:r>
                        <a:rPr lang="en-US" sz="1100" b="0" i="0" u="none" strike="noStrike" dirty="0">
                          <a:solidFill>
                            <a:srgbClr val="000000"/>
                          </a:solidFill>
                          <a:effectLst/>
                          <a:latin typeface="Aptos Narrow" panose="020B0004020202020204" pitchFamily="34" charset="0"/>
                        </a:rPr>
                        <a:t>0.57</a:t>
                      </a:r>
                    </a:p>
                  </a:txBody>
                  <a:tcPr marL="9525" marR="9525" marT="9525" marB="0" anchor="b">
                    <a:lnL>
                      <a:noFill/>
                    </a:lnL>
                    <a:lnR>
                      <a:noFill/>
                    </a:lnR>
                    <a:lnT>
                      <a:noFill/>
                    </a:lnT>
                    <a:lnB>
                      <a:noFill/>
                    </a:lnB>
                    <a:solidFill>
                      <a:srgbClr val="D6EDDF"/>
                    </a:solidFill>
                  </a:tcPr>
                </a:tc>
                <a:tc>
                  <a:txBody>
                    <a:bodyPr/>
                    <a:lstStyle/>
                    <a:p>
                      <a:pPr algn="ctr" fontAlgn="b"/>
                      <a:r>
                        <a:rPr lang="en-US" sz="1100" b="0" i="0" u="none" strike="noStrike" dirty="0">
                          <a:solidFill>
                            <a:srgbClr val="000000"/>
                          </a:solidFill>
                          <a:effectLst/>
                          <a:latin typeface="Aptos Narrow" panose="020B0004020202020204" pitchFamily="34" charset="0"/>
                        </a:rPr>
                        <a:t>0.66</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652732610"/>
                  </a:ext>
                </a:extLst>
              </a:tr>
            </a:tbl>
          </a:graphicData>
        </a:graphic>
      </p:graphicFrame>
      <p:sp>
        <p:nvSpPr>
          <p:cNvPr id="3" name="exstream_shape42">
            <a:extLst>
              <a:ext uri="{FF2B5EF4-FFF2-40B4-BE49-F238E27FC236}">
                <a16:creationId xmlns:a16="http://schemas.microsoft.com/office/drawing/2014/main" id="{079F303C-99A8-9164-2B26-D9AE02B77D71}"/>
              </a:ext>
            </a:extLst>
          </p:cNvPr>
          <p:cNvSpPr>
            <a:spLocks noChangeArrowheads="1"/>
          </p:cNvSpPr>
          <p:nvPr/>
        </p:nvSpPr>
        <p:spPr bwMode="auto">
          <a:xfrm>
            <a:off x="488465" y="6518206"/>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0171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For institutional and professional use only. Not for distribution to retail investors.</a:t>
            </a:r>
            <a:r>
              <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p:txBody>
      </p:sp>
      <p:sp>
        <p:nvSpPr>
          <p:cNvPr id="6" name="スライド番号プレースホルダー 4">
            <a:extLst>
              <a:ext uri="{FF2B5EF4-FFF2-40B4-BE49-F238E27FC236}">
                <a16:creationId xmlns:a16="http://schemas.microsoft.com/office/drawing/2014/main" id="{83CEB3F7-DD71-C99F-2410-4E6D5307530A}"/>
              </a:ext>
            </a:extLst>
          </p:cNvPr>
          <p:cNvSpPr txBox="1">
            <a:spLocks/>
          </p:cNvSpPr>
          <p:nvPr/>
        </p:nvSpPr>
        <p:spPr>
          <a:xfrm>
            <a:off x="11701589" y="6536516"/>
            <a:ext cx="487235" cy="163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E4CCE-E124-4EEF-808B-DF88997C2318}" type="slidenum">
              <a:rPr lang="en-US" sz="1000">
                <a:latin typeface="Arial" panose="020B0604020202020204" pitchFamily="34" charset="0"/>
                <a:cs typeface="Arial" panose="020B0604020202020204" pitchFamily="34" charset="0"/>
              </a:rPr>
              <a:pPr/>
              <a:t>9</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173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Lst>
</file>

<file path=ppt/theme/theme1.xml><?xml version="1.0" encoding="utf-8"?>
<a:theme xmlns:a="http://schemas.openxmlformats.org/drawingml/2006/main" name="FT 16x9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SKY BLUE4">
      <a:srgbClr val="1446E1"/>
    </a:custClr>
    <a:custClr name="FT PURPLE">
      <a:srgbClr val="6730E3"/>
    </a:custClr>
    <a:custClr name="FT TEAL3">
      <a:srgbClr val="00A096"/>
    </a:custClr>
    <a:custClr name="FT TEAL4">
      <a:srgbClr val="00847D"/>
    </a:custClr>
    <a:custClr name="FT TEAL1">
      <a:srgbClr val="E1F7F7"/>
    </a:custClr>
    <a:custClr name="FT GRAY4">
      <a:srgbClr val="595959"/>
    </a:custClr>
    <a:custClr name="FT GRAY1">
      <a:srgbClr val="E6E6E6"/>
    </a:custClr>
    <a:custClr name="FT SKY BLUE1">
      <a:srgbClr val="DDEAFF"/>
    </a:custClr>
    <a:custClr name="BLANK">
      <a:srgbClr val="FFFFFF"/>
    </a:custClr>
  </a:custClrLst>
  <a:extLst>
    <a:ext uri="{05A4C25C-085E-4340-85A3-A5531E510DB2}">
      <thm15:themeFamily xmlns:thm15="http://schemas.microsoft.com/office/thememl/2012/main" name="VI_PPT_TEMPLATE_0922_16x9.pptx" id="{1337EC0E-D4BB-4332-B639-EA03AB3BCB22}" vid="{F04773BB-CA0A-4169-B188-A8772FECFC38}"/>
    </a:ext>
  </a:extLst>
</a:theme>
</file>

<file path=ppt/theme/theme2.xml><?xml version="1.0" encoding="utf-8"?>
<a:theme xmlns:a="http://schemas.openxmlformats.org/drawingml/2006/main" name="FTIS Master Template 2022">
  <a:themeElements>
    <a:clrScheme name="FT_VI_Color_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4800" dirty="0" smtClean="0">
            <a:solidFill>
              <a:schemeClr val="accent2"/>
            </a:solidFill>
          </a:defRPr>
        </a:defPPr>
      </a:lstStyle>
    </a:tx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3.xml><?xml version="1.0" encoding="utf-8"?>
<a:theme xmlns:a="http://schemas.openxmlformats.org/drawingml/2006/main" name="4_FTIS Master Template 2022">
  <a:themeElements>
    <a:clrScheme name="FT_VI_Color_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4800" dirty="0" smtClean="0">
            <a:solidFill>
              <a:schemeClr val="accent2"/>
            </a:solidFill>
          </a:defRPr>
        </a:defPPr>
      </a:lstStyle>
    </a:tx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FTIS Master Template 2022">
  <a:themeElements>
    <a:clrScheme name="FT_VI_Color_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4800" dirty="0" smtClean="0">
            <a:solidFill>
              <a:schemeClr val="accent2"/>
            </a:solidFill>
          </a:defRPr>
        </a:defPPr>
      </a:lstStyle>
    </a:tx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6.xml><?xml version="1.0" encoding="utf-8"?>
<a:theme xmlns:a="http://schemas.openxmlformats.org/drawingml/2006/main" name="1_FT 16x9 Corporate Template">
  <a:themeElements>
    <a:clrScheme name="VI Color Palette">
      <a:dk1>
        <a:srgbClr val="000000"/>
      </a:dk1>
      <a:lt1>
        <a:srgbClr val="FFFFFF"/>
      </a:lt1>
      <a:dk2>
        <a:srgbClr val="D3FBF7"/>
      </a:dk2>
      <a:lt2>
        <a:srgbClr val="FFFFFF"/>
      </a:lt2>
      <a:accent1>
        <a:srgbClr val="00BFB3"/>
      </a:accent1>
      <a:accent2>
        <a:srgbClr val="6730E3"/>
      </a:accent2>
      <a:accent3>
        <a:srgbClr val="FF6035"/>
      </a:accent3>
      <a:accent4>
        <a:srgbClr val="5291FF"/>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PURPLE">
      <a:srgbClr val="6730E3"/>
    </a:custClr>
    <a:custClr name="FT TEAL">
      <a:srgbClr val="00BFB3"/>
    </a:custClr>
    <a:custClr name="FT ORANGE">
      <a:srgbClr val="E24100"/>
    </a:custClr>
    <a:custClr name="FT FUCHSIA">
      <a:srgbClr val="C042EA"/>
    </a:custClr>
    <a:custClr name="FT BERRY">
      <a:srgbClr val="FF0F52"/>
    </a:custClr>
    <a:custClr name="FT SKY BLUE1">
      <a:srgbClr val="DDEAFF"/>
    </a:custClr>
    <a:custClr name=" FT TEAL1">
      <a:srgbClr val="D3FBF7"/>
    </a:custClr>
    <a:custClr name=" FT TEAL2">
      <a:srgbClr val="72DBD5"/>
    </a:custClr>
    <a:custClr name="FT TEAL3">
      <a:srgbClr val="00A096"/>
    </a:custClr>
    <a:custClr name="FT ORANGE3">
      <a:srgbClr val="FF6035"/>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I_PPTX_1019_16x9.potx" id="{6F142145-2326-423A-AFC7-87D975FF8032}" vid="{B8419A8B-ECA6-403F-B583-4308751F5D79}"/>
    </a:ext>
  </a:extLst>
</a:theme>
</file>

<file path=ppt/theme/theme7.xml><?xml version="1.0" encoding="utf-8"?>
<a:theme xmlns:a="http://schemas.openxmlformats.org/drawingml/2006/main" name="FTI Corporate Template_9406ceea7e934f2abc85dafc81c4b72e">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theme>
</file>

<file path=ppt/theme/theme8.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d1b5657f-ff56-49a8-a139-b77b1b4ca87d" isdomainofvalue="False" dataSourceId="5cf0ce6f-8a67-487f-a84b-92bd020f62bf"/>
</file>

<file path=customXml/item10.xml><?xml version="1.0" encoding="utf-8"?>
<VariableList UniqueId="d1b5657f-ff56-49a8-a139-b77b1b4ca87d" Name="AD_HOC" ContentType="XML" MajorVersion="0" MinorVersion="1" isLocalCopy="False" IsBaseObject="False" DataSourceId="5cf0ce6f-8a67-487f-a84b-92bd020f62bf" DataSourceMajorVersion="0" DataSourceMinorVersion="1"/>
</file>

<file path=customXml/item1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BBSettings xmlns="http://schemas.bloomberg.com/settings/1.0">
  <Item name="DocumentId_Charts">{3DCA97E4-D269-4D96-A40C-951EDA7E38D5}</Item>
  <Item xmlns="" name="ShapesMap_Charts">{"{3DCA97E4-D269-4D96-A40C-951EDA7E38D5}":{"1670":{},"2145705502":{},"2145705514":{},"2147479710":{},"2147479712":{},"2147479713":{},"2147479714":{},"3382":{},"558":{},"838":{}}}</Item>
</BBSetting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AllExternalAdhocVariableMappings/>
</file>

<file path=customXml/item5.xml><?xml version="1.0" encoding="utf-8"?>
<VariableListDefinition name="Computed" displayName="Computed" id="ddc4e9e9-bb87-4087-be5e-3b1b34ea603d" isdomainofvalue="False" dataSourceId="e6649cd5-b61b-46af-9140-2e5e6dfed717"/>
</file>

<file path=customXml/item6.xml><?xml version="1.0" encoding="utf-8"?>
<VariableList UniqueId="1d952eb4-138d-4e3d-aa3d-3f6d8d2afe13" Name="System" ContentType="XML" MajorVersion="0" MinorVersion="1" isLocalCopy="False" IsBaseObject="False" DataSourceId="95912539-7ccc-49fb-93c6-1acc38a969a3" DataSourceMajorVersion="0" DataSourceMinorVersion="1"/>
</file>

<file path=customXml/item7.xml><?xml version="1.0" encoding="utf-8"?>
<VariableListDefinition name="System" displayName="System" id="1d952eb4-138d-4e3d-aa3d-3f6d8d2afe13" isdomainofvalue="False" dataSourceId="95912539-7ccc-49fb-93c6-1acc38a969a3"/>
</file>

<file path=customXml/item8.xml><?xml version="1.0" encoding="utf-8"?>
<ct:contentTypeSchema xmlns:ct="http://schemas.microsoft.com/office/2006/metadata/contentType" xmlns:ma="http://schemas.microsoft.com/office/2006/metadata/properties/metaAttributes" ct:_="" ma:_="" ma:contentTypeName="Document" ma:contentTypeID="0x010100F7E07AC79BC57345BD04C3015049B566" ma:contentTypeVersion="7" ma:contentTypeDescription="Crée un document." ma:contentTypeScope="" ma:versionID="b39773ef2d456d5122c4253116c2db54">
  <xsd:schema xmlns:xsd="http://www.w3.org/2001/XMLSchema" xmlns:xs="http://www.w3.org/2001/XMLSchema" xmlns:p="http://schemas.microsoft.com/office/2006/metadata/properties" xmlns:ns2="421da635-1577-4a99-95e7-35b6c8d5dc34" targetNamespace="http://schemas.microsoft.com/office/2006/metadata/properties" ma:root="true" ma:fieldsID="258db65d4cb39b239f0ed8c0a7673b04" ns2:_="">
    <xsd:import namespace="421da635-1577-4a99-95e7-35b6c8d5dc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da635-1577-4a99-95e7-35b6c8d5d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VariableList UniqueId="ddc4e9e9-bb87-4087-be5e-3b1b34ea603d" Name="Computed" ContentType="XML" MajorVersion="0" MinorVersion="1" isLocalCopy="False" IsBaseObject="False" DataSourceId="e6649cd5-b61b-46af-9140-2e5e6dfed717" DataSourceMajorVersion="0" DataSourceMinorVersion="1"/>
</file>

<file path=customXml/itemProps1.xml><?xml version="1.0" encoding="utf-8"?>
<ds:datastoreItem xmlns:ds="http://schemas.openxmlformats.org/officeDocument/2006/customXml" ds:itemID="{36A7A783-05E1-4327-AA0C-B5452A18A6CF}">
  <ds:schemaRefs/>
</ds:datastoreItem>
</file>

<file path=customXml/itemProps10.xml><?xml version="1.0" encoding="utf-8"?>
<ds:datastoreItem xmlns:ds="http://schemas.openxmlformats.org/officeDocument/2006/customXml" ds:itemID="{56ED4F21-AAB6-403C-AF8C-70D71A608279}">
  <ds:schemaRefs/>
</ds:datastoreItem>
</file>

<file path=customXml/itemProps11.xml><?xml version="1.0" encoding="utf-8"?>
<ds:datastoreItem xmlns:ds="http://schemas.openxmlformats.org/officeDocument/2006/customXml" ds:itemID="{F3ED17F4-BA69-43CF-AE80-A23E56FCFE35}">
  <ds:schemaRefs>
    <ds:schemaRef ds:uri="97b7a955-0526-4739-a0a6-e88ddd5ae0aa"/>
    <ds:schemaRef ds:uri="http://www.w3.org/XML/1998/namespace"/>
    <ds:schemaRef ds:uri="8f0a2ef0-b0ba-4a04-9234-479f4f1cf0aa"/>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5B382DF0-73D1-4567-A5B5-C916011F3A47}">
  <ds:schemaRefs>
    <ds:schemaRef ds:uri="http://schemas.bloomberg.com/settings/1.0"/>
    <ds:schemaRef ds:uri=""/>
  </ds:schemaRefs>
</ds:datastoreItem>
</file>

<file path=customXml/itemProps3.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4.xml><?xml version="1.0" encoding="utf-8"?>
<ds:datastoreItem xmlns:ds="http://schemas.openxmlformats.org/officeDocument/2006/customXml" ds:itemID="{A5D168E9-2EDD-4E16-A7DD-21BFFE569BFA}">
  <ds:schemaRefs/>
</ds:datastoreItem>
</file>

<file path=customXml/itemProps5.xml><?xml version="1.0" encoding="utf-8"?>
<ds:datastoreItem xmlns:ds="http://schemas.openxmlformats.org/officeDocument/2006/customXml" ds:itemID="{56F91B07-FBFA-4ADC-9FF1-33BF78C623BC}">
  <ds:schemaRefs/>
</ds:datastoreItem>
</file>

<file path=customXml/itemProps6.xml><?xml version="1.0" encoding="utf-8"?>
<ds:datastoreItem xmlns:ds="http://schemas.openxmlformats.org/officeDocument/2006/customXml" ds:itemID="{E51FC51F-551B-46B3-B6DD-11B314210930}">
  <ds:schemaRefs/>
</ds:datastoreItem>
</file>

<file path=customXml/itemProps7.xml><?xml version="1.0" encoding="utf-8"?>
<ds:datastoreItem xmlns:ds="http://schemas.openxmlformats.org/officeDocument/2006/customXml" ds:itemID="{D19073F3-C968-454A-8170-8F0504099FA1}">
  <ds:schemaRefs/>
</ds:datastoreItem>
</file>

<file path=customXml/itemProps8.xml><?xml version="1.0" encoding="utf-8"?>
<ds:datastoreItem xmlns:ds="http://schemas.openxmlformats.org/officeDocument/2006/customXml" ds:itemID="{236B2E7A-8BC4-4CC5-92D8-EC688304F77F}"/>
</file>

<file path=customXml/itemProps9.xml><?xml version="1.0" encoding="utf-8"?>
<ds:datastoreItem xmlns:ds="http://schemas.openxmlformats.org/officeDocument/2006/customXml" ds:itemID="{D3366D5F-7C09-4184-8A74-B8A21A662D6F}">
  <ds:schemaRefs/>
</ds:datastoreItem>
</file>

<file path=docProps/app.xml><?xml version="1.0" encoding="utf-8"?>
<Properties xmlns="http://schemas.openxmlformats.org/officeDocument/2006/extended-properties" xmlns:vt="http://schemas.openxmlformats.org/officeDocument/2006/docPropsVTypes">
  <Template>FT 16x9 Corporate Template</Template>
  <TotalTime>18134</TotalTime>
  <Words>1825</Words>
  <Application>Microsoft Office PowerPoint</Application>
  <PresentationFormat>Custom</PresentationFormat>
  <Paragraphs>151</Paragraphs>
  <Slides>11</Slides>
  <Notes>10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vt:i4>
      </vt:variant>
    </vt:vector>
  </HeadingPairs>
  <TitlesOfParts>
    <vt:vector size="23" baseType="lpstr">
      <vt:lpstr>Aptos Narrow</vt:lpstr>
      <vt:lpstr>Arial</vt:lpstr>
      <vt:lpstr>Arial Narrow</vt:lpstr>
      <vt:lpstr>Calibri</vt:lpstr>
      <vt:lpstr>Century Gothic</vt:lpstr>
      <vt:lpstr>FT 16x9 Corporate Template</vt:lpstr>
      <vt:lpstr>FTIS Master Template 2022</vt:lpstr>
      <vt:lpstr>4_FTIS Master Template 2022</vt:lpstr>
      <vt:lpstr>1_Custom Design</vt:lpstr>
      <vt:lpstr>1_FTIS Master Template 2022</vt:lpstr>
      <vt:lpstr>1_FT 16x9 Corporate Template</vt:lpstr>
      <vt:lpstr>FTI Corporate Template_9406ceea7e934f2abc85dafc81c4b72e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Sylvia</dc:creator>
  <dc:description>Fixed Layout Issues re: conversion between 4:3 &amp; 16:9 aspect ratios. _x000d_
FT PPT Template_16x9_0121</dc:description>
  <cp:lastModifiedBy>Kotwal, Karishma</cp:lastModifiedBy>
  <cp:revision>114</cp:revision>
  <cp:lastPrinted>2019-01-14T20:37:49Z</cp:lastPrinted>
  <dcterms:created xsi:type="dcterms:W3CDTF">2022-09-22T01:12:46Z</dcterms:created>
  <dcterms:modified xsi:type="dcterms:W3CDTF">2025-02-21T06:50:31Z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0x010100F7E07AC79BC57345BD04C3015049B566</vt:lpwstr>
  </property>
  <property fmtid="{D5CDD505-2E9C-101B-9397-08002B2CF9AE}" pid="3" name="_dlc_DocIdItemGuid">
    <vt:lpwstr>ad8be191-ceaf-4911-bc3a-d91ffaee1daa</vt:lpwstr>
  </property>
  <property fmtid="{D5CDD505-2E9C-101B-9397-08002B2CF9AE}" pid="4" name="MediaServiceImageTags">
    <vt:lpwstr/>
  </property>
</Properties>
</file>