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1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16.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0.xml" ContentType="application/vnd.openxmlformats-officedocument.presentationml.tags+xml"/>
  <Override PartName="/ppt/tags/tag11.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97" r:id="rId4"/>
    <p:sldMasterId id="2147483722" r:id="rId5"/>
    <p:sldMasterId id="2147483771" r:id="rId6"/>
    <p:sldMasterId id="2147483938" r:id="rId7"/>
  </p:sldMasterIdLst>
  <p:notesMasterIdLst>
    <p:notesMasterId r:id="rId23"/>
  </p:notesMasterIdLst>
  <p:sldIdLst>
    <p:sldId id="511" r:id="rId8"/>
    <p:sldId id="669" r:id="rId9"/>
    <p:sldId id="670" r:id="rId10"/>
    <p:sldId id="2145721857" r:id="rId11"/>
    <p:sldId id="2145721858" r:id="rId12"/>
    <p:sldId id="671" r:id="rId13"/>
    <p:sldId id="703" r:id="rId14"/>
    <p:sldId id="2145721855" r:id="rId15"/>
    <p:sldId id="1580853197" r:id="rId16"/>
    <p:sldId id="1580853198" r:id="rId17"/>
    <p:sldId id="270" r:id="rId18"/>
    <p:sldId id="2145721856" r:id="rId19"/>
    <p:sldId id="262" r:id="rId20"/>
    <p:sldId id="2145721859" r:id="rId21"/>
    <p:sldId id="1580853184" r:id="rId22"/>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tellanos Pascacio Sara Gabriela" initials="CPSG" lastIdx="2" clrIdx="0">
    <p:extLst>
      <p:ext uri="{19B8F6BF-5375-455C-9EA6-DF929625EA0E}">
        <p15:presenceInfo xmlns:p15="http://schemas.microsoft.com/office/powerpoint/2012/main" userId="S::K09848@banxico.org.mx::36a07aa8-bc28-4625-b4a4-453597851d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82D2F"/>
    <a:srgbClr val="FF00FF"/>
    <a:srgbClr val="6C1D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18" autoAdjust="0"/>
    <p:restoredTop sz="92674" autoAdjust="0"/>
  </p:normalViewPr>
  <p:slideViewPr>
    <p:cSldViewPr snapToGrid="0">
      <p:cViewPr varScale="1">
        <p:scale>
          <a:sx n="70" d="100"/>
          <a:sy n="70" d="100"/>
        </p:scale>
        <p:origin x="584" y="56"/>
      </p:cViewPr>
      <p:guideLst/>
    </p:cSldViewPr>
  </p:slideViewPr>
  <p:notesTextViewPr>
    <p:cViewPr>
      <p:scale>
        <a:sx n="1" d="1"/>
        <a:sy n="1" d="1"/>
      </p:scale>
      <p:origin x="0" y="0"/>
    </p:cViewPr>
  </p:notesTextViewPr>
  <p:notesViewPr>
    <p:cSldViewPr snapToGrid="0">
      <p:cViewPr varScale="1">
        <p:scale>
          <a:sx n="65" d="100"/>
          <a:sy n="65" d="100"/>
        </p:scale>
        <p:origin x="316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4.xml"/><Relationship Id="rId7" Type="http://schemas.openxmlformats.org/officeDocument/2006/relationships/slideMaster" Target="slideMasters/slideMaster5.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ustomXml" Target="../customXml/item3.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ustomXml" Target="../customXml/item5.xml"/><Relationship Id="rId4" Type="http://schemas.openxmlformats.org/officeDocument/2006/relationships/slideMaster" Target="slideMasters/slideMaster2.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Marcador de fecha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B2BF78B2-DB81-40BC-8F7B-B8D7984E83E1}" type="datetimeFigureOut">
              <a:rPr lang="en-US" smtClean="0"/>
              <a:t>2/21/2025</a:t>
            </a:fld>
            <a:endParaRPr lang="en-US"/>
          </a:p>
        </p:txBody>
      </p:sp>
      <p:sp>
        <p:nvSpPr>
          <p:cNvPr id="4" name="Marcador de imagen de diapositiva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Marcador de notas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a:p>
        </p:txBody>
      </p:sp>
      <p:sp>
        <p:nvSpPr>
          <p:cNvPr id="6" name="Marcador de pie de página 5"/>
          <p:cNvSpPr>
            <a:spLocks noGrp="1"/>
          </p:cNvSpPr>
          <p:nvPr>
            <p:ph type="ftr" sz="quarter" idx="4"/>
          </p:nvPr>
        </p:nvSpPr>
        <p:spPr>
          <a:xfrm>
            <a:off x="0" y="8817904"/>
            <a:ext cx="6985000" cy="465796"/>
          </a:xfrm>
          <a:prstGeom prst="rect">
            <a:avLst/>
          </a:prstGeom>
        </p:spPr>
        <p:txBody>
          <a:bodyPr vert="horz" lIns="92958" tIns="46479" rIns="92958" bIns="46479" rtlCol="0" anchor="b"/>
          <a:lstStyle>
            <a:lvl1pPr algn="ctr">
              <a:defRPr sz="1200"/>
            </a:lvl1pPr>
          </a:lstStyle>
          <a:p>
            <a:endParaRPr lang="en-US" sz="900">
              <a:solidFill>
                <a:srgbClr val="000000"/>
              </a:solidFill>
            </a:endParaRPr>
          </a:p>
        </p:txBody>
      </p:sp>
      <p:sp>
        <p:nvSpPr>
          <p:cNvPr id="7" name="Marcador de número de diapositiva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F73E8E8F-918D-4F7E-99CB-FE877473BB4D}" type="slidenum">
              <a:rPr lang="en-US" smtClean="0"/>
              <a:t>‹Nº›</a:t>
            </a:fld>
            <a:endParaRPr lang="en-US"/>
          </a:p>
        </p:txBody>
      </p:sp>
    </p:spTree>
    <p:extLst>
      <p:ext uri="{BB962C8B-B14F-4D97-AF65-F5344CB8AC3E}">
        <p14:creationId xmlns:p14="http://schemas.microsoft.com/office/powerpoint/2010/main" val="287985940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encabezado 3"/>
          <p:cNvSpPr>
            <a:spLocks noGrp="1"/>
          </p:cNvSpPr>
          <p:nvPr>
            <p:ph type="hdr" sz="quarter"/>
          </p:nvPr>
        </p:nvSpPr>
        <p:spPr/>
        <p:txBody>
          <a:bodyPr/>
          <a:lstStyle/>
          <a:p>
            <a:pPr defTabSz="929579">
              <a:defRPr/>
            </a:pPr>
            <a:endParaRPr lang="en-GB" dirty="0">
              <a:solidFill>
                <a:prstClr val="black"/>
              </a:solidFill>
              <a:latin typeface="Calibri" panose="020F0502020204030204"/>
            </a:endParaRPr>
          </a:p>
        </p:txBody>
      </p:sp>
      <p:sp>
        <p:nvSpPr>
          <p:cNvPr id="5" name="Marcador de pie de página 4" hidden="1"/>
          <p:cNvSpPr>
            <a:spLocks noGrp="1"/>
          </p:cNvSpPr>
          <p:nvPr>
            <p:ph type="ftr" sz="quarter" idx="4"/>
          </p:nvPr>
        </p:nvSpPr>
        <p:spPr/>
        <p:txBody>
          <a:bodyPr/>
          <a:lstStyle/>
          <a:p>
            <a:pPr defTabSz="929579">
              <a:defRPr/>
            </a:pPr>
            <a:endParaRPr lang="en-GB" sz="900" dirty="0">
              <a:solidFill>
                <a:srgbClr val="000000"/>
              </a:solidFill>
              <a:latin typeface="Calibri" panose="020F0502020204030204"/>
            </a:endParaRPr>
          </a:p>
        </p:txBody>
      </p:sp>
      <p:sp>
        <p:nvSpPr>
          <p:cNvPr id="6" name="Marcador de número de diapositiva 5"/>
          <p:cNvSpPr>
            <a:spLocks noGrp="1"/>
          </p:cNvSpPr>
          <p:nvPr>
            <p:ph type="sldNum" sz="quarter" idx="5"/>
          </p:nvPr>
        </p:nvSpPr>
        <p:spPr/>
        <p:txBody>
          <a:bodyPr/>
          <a:lstStyle/>
          <a:p>
            <a:pPr defTabSz="929579">
              <a:defRPr/>
            </a:pPr>
            <a:fld id="{53D33F44-36D2-4301-96F6-C8CC63B6EC12}" type="slidenum">
              <a:rPr lang="en-GB">
                <a:solidFill>
                  <a:prstClr val="black"/>
                </a:solidFill>
                <a:latin typeface="Calibri" panose="020F0502020204030204"/>
              </a:rPr>
              <a:pPr defTabSz="929579">
                <a:defRPr/>
              </a:pPr>
              <a:t>1</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219461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5"/>
          </p:nvPr>
        </p:nvSpPr>
        <p:spPr/>
        <p:txBody>
          <a:bodyPr/>
          <a:lstStyle/>
          <a:p>
            <a:pPr defTabSz="929579">
              <a:defRPr/>
            </a:pPr>
            <a:fld id="{53D33F44-36D2-4301-96F6-C8CC63B6EC12}" type="slidenum">
              <a:rPr lang="en-GB">
                <a:solidFill>
                  <a:prstClr val="black"/>
                </a:solidFill>
                <a:latin typeface="Calibri" panose="020F0502020204030204"/>
              </a:rPr>
              <a:pPr defTabSz="929579">
                <a:defRPr/>
              </a:pPr>
              <a:t>10</a:t>
            </a:fld>
            <a:endParaRPr lang="en-GB" dirty="0">
              <a:solidFill>
                <a:prstClr val="black"/>
              </a:solidFill>
              <a:latin typeface="Calibri" panose="020F0502020204030204"/>
            </a:endParaRPr>
          </a:p>
        </p:txBody>
      </p:sp>
      <p:sp>
        <p:nvSpPr>
          <p:cNvPr id="6" name="Marcador de notas 5">
            <a:extLst>
              <a:ext uri="{FF2B5EF4-FFF2-40B4-BE49-F238E27FC236}">
                <a16:creationId xmlns:a16="http://schemas.microsoft.com/office/drawing/2014/main" id="{14B694FE-8CD7-48E9-9A69-946270D559B3}"/>
              </a:ext>
            </a:extLst>
          </p:cNvPr>
          <p:cNvSpPr>
            <a:spLocks noGrp="1"/>
          </p:cNvSpPr>
          <p:nvPr>
            <p:ph type="body" sz="quarter" idx="3"/>
          </p:nvPr>
        </p:nvSpPr>
        <p:spPr/>
        <p:txBody>
          <a:bodyPr/>
          <a:lstStyle/>
          <a:p>
            <a:endParaRPr lang="es-MX"/>
          </a:p>
        </p:txBody>
      </p:sp>
    </p:spTree>
    <p:extLst>
      <p:ext uri="{BB962C8B-B14F-4D97-AF65-F5344CB8AC3E}">
        <p14:creationId xmlns:p14="http://schemas.microsoft.com/office/powerpoint/2010/main" val="1000436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encabezado 3"/>
          <p:cNvSpPr>
            <a:spLocks noGrp="1"/>
          </p:cNvSpPr>
          <p:nvPr>
            <p:ph type="hdr" sz="quarter"/>
          </p:nvPr>
        </p:nvSpPr>
        <p:spPr/>
        <p:txBody>
          <a:bodyPr/>
          <a:lstStyle/>
          <a:p>
            <a:endParaRPr lang="en-US"/>
          </a:p>
        </p:txBody>
      </p:sp>
      <p:sp>
        <p:nvSpPr>
          <p:cNvPr id="5" name="Marcador de pie de página 4" hidden="1"/>
          <p:cNvSpPr>
            <a:spLocks noGrp="1"/>
          </p:cNvSpPr>
          <p:nvPr>
            <p:ph type="ftr" sz="quarter" idx="4"/>
          </p:nvPr>
        </p:nvSpPr>
        <p:spPr/>
        <p:txBody>
          <a:bodyPr/>
          <a:lstStyle/>
          <a:p>
            <a:endParaRPr lang="en-US" sz="900">
              <a:solidFill>
                <a:srgbClr val="000000"/>
              </a:solidFill>
            </a:endParaRPr>
          </a:p>
        </p:txBody>
      </p:sp>
      <p:sp>
        <p:nvSpPr>
          <p:cNvPr id="6" name="Marcador de número de diapositiva 5"/>
          <p:cNvSpPr>
            <a:spLocks noGrp="1"/>
          </p:cNvSpPr>
          <p:nvPr>
            <p:ph type="sldNum" sz="quarter" idx="5"/>
          </p:nvPr>
        </p:nvSpPr>
        <p:spPr/>
        <p:txBody>
          <a:bodyPr/>
          <a:lstStyle/>
          <a:p>
            <a:fld id="{F73E8E8F-918D-4F7E-99CB-FE877473BB4D}" type="slidenum">
              <a:rPr lang="en-US" smtClean="0"/>
              <a:t>11</a:t>
            </a:fld>
            <a:endParaRPr lang="en-US"/>
          </a:p>
        </p:txBody>
      </p:sp>
    </p:spTree>
    <p:extLst>
      <p:ext uri="{BB962C8B-B14F-4D97-AF65-F5344CB8AC3E}">
        <p14:creationId xmlns:p14="http://schemas.microsoft.com/office/powerpoint/2010/main" val="2476573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pPr defTabSz="929579">
              <a:defRPr/>
            </a:pPr>
            <a:fld id="{53D33F44-36D2-4301-96F6-C8CC63B6EC12}" type="slidenum">
              <a:rPr lang="en-GB">
                <a:solidFill>
                  <a:prstClr val="black"/>
                </a:solidFill>
                <a:latin typeface="Calibri" panose="020F0502020204030204"/>
              </a:rPr>
              <a:pPr defTabSz="929579">
                <a:defRPr/>
              </a:pPr>
              <a:t>12</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265650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encabezado 3"/>
          <p:cNvSpPr>
            <a:spLocks noGrp="1"/>
          </p:cNvSpPr>
          <p:nvPr>
            <p:ph type="hdr" sz="quarter"/>
          </p:nvPr>
        </p:nvSpPr>
        <p:spPr/>
        <p:txBody>
          <a:bodyPr/>
          <a:lstStyle/>
          <a:p>
            <a:endParaRPr lang="en-US"/>
          </a:p>
        </p:txBody>
      </p:sp>
      <p:sp>
        <p:nvSpPr>
          <p:cNvPr id="5" name="Marcador de pie de página 4" hidden="1"/>
          <p:cNvSpPr>
            <a:spLocks noGrp="1"/>
          </p:cNvSpPr>
          <p:nvPr>
            <p:ph type="ftr" sz="quarter" idx="4"/>
          </p:nvPr>
        </p:nvSpPr>
        <p:spPr/>
        <p:txBody>
          <a:bodyPr/>
          <a:lstStyle/>
          <a:p>
            <a:endParaRPr lang="en-US" sz="900">
              <a:solidFill>
                <a:srgbClr val="000000"/>
              </a:solidFill>
            </a:endParaRPr>
          </a:p>
        </p:txBody>
      </p:sp>
      <p:sp>
        <p:nvSpPr>
          <p:cNvPr id="6" name="Marcador de número de diapositiva 5"/>
          <p:cNvSpPr>
            <a:spLocks noGrp="1"/>
          </p:cNvSpPr>
          <p:nvPr>
            <p:ph type="sldNum" sz="quarter" idx="5"/>
          </p:nvPr>
        </p:nvSpPr>
        <p:spPr/>
        <p:txBody>
          <a:bodyPr/>
          <a:lstStyle/>
          <a:p>
            <a:fld id="{F73E8E8F-918D-4F7E-99CB-FE877473BB4D}" type="slidenum">
              <a:rPr lang="en-US" smtClean="0"/>
              <a:t>13</a:t>
            </a:fld>
            <a:endParaRPr lang="en-US"/>
          </a:p>
        </p:txBody>
      </p:sp>
    </p:spTree>
    <p:extLst>
      <p:ext uri="{BB962C8B-B14F-4D97-AF65-F5344CB8AC3E}">
        <p14:creationId xmlns:p14="http://schemas.microsoft.com/office/powerpoint/2010/main" val="1559290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pPr defTabSz="929579">
              <a:defRPr/>
            </a:pPr>
            <a:fld id="{53D33F44-36D2-4301-96F6-C8CC63B6EC12}" type="slidenum">
              <a:rPr lang="en-GB">
                <a:solidFill>
                  <a:prstClr val="black"/>
                </a:solidFill>
                <a:latin typeface="Calibri" panose="020F0502020204030204"/>
              </a:rPr>
              <a:pPr defTabSz="929579">
                <a:defRPr/>
              </a:pPr>
              <a:t>14</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510644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encabezado 3"/>
          <p:cNvSpPr>
            <a:spLocks noGrp="1"/>
          </p:cNvSpPr>
          <p:nvPr>
            <p:ph type="hdr" sz="quarter"/>
          </p:nvPr>
        </p:nvSpPr>
        <p:spPr/>
        <p:txBody>
          <a:bodyPr/>
          <a:lstStyle/>
          <a:p>
            <a:pPr defTabSz="929579">
              <a:defRPr/>
            </a:pPr>
            <a:endParaRPr lang="en-GB">
              <a:solidFill>
                <a:prstClr val="black"/>
              </a:solidFill>
              <a:latin typeface="Calibri" panose="020F0502020204030204"/>
            </a:endParaRPr>
          </a:p>
        </p:txBody>
      </p:sp>
      <p:sp>
        <p:nvSpPr>
          <p:cNvPr id="5" name="Marcador de pie de página 4" hidden="1"/>
          <p:cNvSpPr>
            <a:spLocks noGrp="1"/>
          </p:cNvSpPr>
          <p:nvPr>
            <p:ph type="ftr" sz="quarter" idx="4"/>
          </p:nvPr>
        </p:nvSpPr>
        <p:spPr/>
        <p:txBody>
          <a:bodyPr/>
          <a:lstStyle/>
          <a:p>
            <a:pPr defTabSz="929579">
              <a:defRPr/>
            </a:pPr>
            <a:endParaRPr lang="en-GB" sz="900">
              <a:solidFill>
                <a:srgbClr val="000000"/>
              </a:solidFill>
              <a:latin typeface="Calibri" panose="020F0502020204030204"/>
            </a:endParaRPr>
          </a:p>
        </p:txBody>
      </p:sp>
      <p:sp>
        <p:nvSpPr>
          <p:cNvPr id="6" name="Marcador de número de diapositiva 5"/>
          <p:cNvSpPr>
            <a:spLocks noGrp="1"/>
          </p:cNvSpPr>
          <p:nvPr>
            <p:ph type="sldNum" sz="quarter" idx="5"/>
          </p:nvPr>
        </p:nvSpPr>
        <p:spPr/>
        <p:txBody>
          <a:bodyPr/>
          <a:lstStyle/>
          <a:p>
            <a:pPr defTabSz="929579">
              <a:defRPr/>
            </a:pPr>
            <a:fld id="{53D33F44-36D2-4301-96F6-C8CC63B6EC12}" type="slidenum">
              <a:rPr lang="en-GB">
                <a:solidFill>
                  <a:prstClr val="black"/>
                </a:solidFill>
                <a:latin typeface="Calibri" panose="020F0502020204030204"/>
              </a:rPr>
              <a:pPr defTabSz="929579">
                <a:defRPr/>
              </a:pPr>
              <a:t>15</a:t>
            </a:fld>
            <a:endParaRPr lang="en-GB">
              <a:solidFill>
                <a:prstClr val="black"/>
              </a:solidFill>
              <a:latin typeface="Calibri" panose="020F0502020204030204"/>
            </a:endParaRPr>
          </a:p>
        </p:txBody>
      </p:sp>
    </p:spTree>
    <p:extLst>
      <p:ext uri="{BB962C8B-B14F-4D97-AF65-F5344CB8AC3E}">
        <p14:creationId xmlns:p14="http://schemas.microsoft.com/office/powerpoint/2010/main" val="338807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pPr defTabSz="929579">
              <a:defRPr/>
            </a:pPr>
            <a:fld id="{53D33F44-36D2-4301-96F6-C8CC63B6EC12}" type="slidenum">
              <a:rPr lang="en-GB">
                <a:solidFill>
                  <a:prstClr val="black"/>
                </a:solidFill>
                <a:latin typeface="Calibri" panose="020F0502020204030204"/>
              </a:rPr>
              <a:pPr defTabSz="929579">
                <a:defRPr/>
              </a:pPr>
              <a:t>2</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19590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pPr defTabSz="929579">
              <a:defRPr/>
            </a:pPr>
            <a:fld id="{53D33F44-36D2-4301-96F6-C8CC63B6EC12}" type="slidenum">
              <a:rPr lang="en-GB">
                <a:solidFill>
                  <a:prstClr val="black"/>
                </a:solidFill>
                <a:latin typeface="Calibri" panose="020F0502020204030204"/>
              </a:rPr>
              <a:pPr defTabSz="929579">
                <a:defRPr/>
              </a:pPr>
              <a:t>3</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2058105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pPr defTabSz="929579">
              <a:defRPr/>
            </a:pPr>
            <a:fld id="{53D33F44-36D2-4301-96F6-C8CC63B6EC12}" type="slidenum">
              <a:rPr lang="en-GB">
                <a:solidFill>
                  <a:prstClr val="black"/>
                </a:solidFill>
                <a:latin typeface="Calibri" panose="020F0502020204030204"/>
              </a:rPr>
              <a:pPr defTabSz="929579">
                <a:defRPr/>
              </a:pPr>
              <a:t>4</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264087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pPr defTabSz="929579">
              <a:defRPr/>
            </a:pPr>
            <a:fld id="{53D33F44-36D2-4301-96F6-C8CC63B6EC12}" type="slidenum">
              <a:rPr lang="en-GB">
                <a:solidFill>
                  <a:prstClr val="black"/>
                </a:solidFill>
                <a:latin typeface="Calibri" panose="020F0502020204030204"/>
              </a:rPr>
              <a:pPr defTabSz="929579">
                <a:defRPr/>
              </a:pPr>
              <a:t>5</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62019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5"/>
          </p:nvPr>
        </p:nvSpPr>
        <p:spPr/>
        <p:txBody>
          <a:bodyPr/>
          <a:lstStyle/>
          <a:p>
            <a:pPr defTabSz="929579">
              <a:defRPr/>
            </a:pPr>
            <a:fld id="{53D33F44-36D2-4301-96F6-C8CC63B6EC12}" type="slidenum">
              <a:rPr lang="en-GB">
                <a:solidFill>
                  <a:prstClr val="black"/>
                </a:solidFill>
                <a:latin typeface="Calibri" panose="020F0502020204030204"/>
              </a:rPr>
              <a:pPr defTabSz="929579">
                <a:defRPr/>
              </a:pPr>
              <a:t>6</a:t>
            </a:fld>
            <a:endParaRPr lang="en-GB" dirty="0">
              <a:solidFill>
                <a:prstClr val="black"/>
              </a:solidFill>
              <a:latin typeface="Calibri" panose="020F0502020204030204"/>
            </a:endParaRPr>
          </a:p>
        </p:txBody>
      </p:sp>
      <p:sp>
        <p:nvSpPr>
          <p:cNvPr id="6" name="Marcador de notas 5">
            <a:extLst>
              <a:ext uri="{FF2B5EF4-FFF2-40B4-BE49-F238E27FC236}">
                <a16:creationId xmlns:a16="http://schemas.microsoft.com/office/drawing/2014/main" id="{6018C371-D348-449B-941D-122BC88653FC}"/>
              </a:ext>
            </a:extLst>
          </p:cNvPr>
          <p:cNvSpPr>
            <a:spLocks noGrp="1"/>
          </p:cNvSpPr>
          <p:nvPr>
            <p:ph type="body" sz="quarter" idx="3"/>
          </p:nvPr>
        </p:nvSpPr>
        <p:spPr/>
        <p:txBody>
          <a:bodyPr/>
          <a:lstStyle/>
          <a:p>
            <a:endParaRPr lang="es-MX"/>
          </a:p>
        </p:txBody>
      </p:sp>
    </p:spTree>
    <p:extLst>
      <p:ext uri="{BB962C8B-B14F-4D97-AF65-F5344CB8AC3E}">
        <p14:creationId xmlns:p14="http://schemas.microsoft.com/office/powerpoint/2010/main" val="386174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encabezado 3"/>
          <p:cNvSpPr>
            <a:spLocks noGrp="1"/>
          </p:cNvSpPr>
          <p:nvPr>
            <p:ph type="hdr" sz="quarter"/>
          </p:nvPr>
        </p:nvSpPr>
        <p:spPr/>
        <p:txBody>
          <a:bodyPr/>
          <a:lstStyle/>
          <a:p>
            <a:pPr defTabSz="929579">
              <a:defRPr/>
            </a:pPr>
            <a:endParaRPr lang="en-GB" dirty="0">
              <a:solidFill>
                <a:prstClr val="black"/>
              </a:solidFill>
              <a:latin typeface="Calibri" panose="020F0502020204030204"/>
            </a:endParaRPr>
          </a:p>
        </p:txBody>
      </p:sp>
      <p:sp>
        <p:nvSpPr>
          <p:cNvPr id="5" name="Marcador de pie de página 4" hidden="1"/>
          <p:cNvSpPr>
            <a:spLocks noGrp="1"/>
          </p:cNvSpPr>
          <p:nvPr>
            <p:ph type="ftr" sz="quarter" idx="4"/>
          </p:nvPr>
        </p:nvSpPr>
        <p:spPr/>
        <p:txBody>
          <a:bodyPr/>
          <a:lstStyle/>
          <a:p>
            <a:pPr defTabSz="929579">
              <a:defRPr/>
            </a:pPr>
            <a:endParaRPr lang="en-GB" sz="900" dirty="0">
              <a:solidFill>
                <a:srgbClr val="000000"/>
              </a:solidFill>
              <a:latin typeface="Calibri" panose="020F0502020204030204"/>
            </a:endParaRPr>
          </a:p>
        </p:txBody>
      </p:sp>
      <p:sp>
        <p:nvSpPr>
          <p:cNvPr id="6" name="Marcador de número de diapositiva 5"/>
          <p:cNvSpPr>
            <a:spLocks noGrp="1"/>
          </p:cNvSpPr>
          <p:nvPr>
            <p:ph type="sldNum" sz="quarter" idx="5"/>
          </p:nvPr>
        </p:nvSpPr>
        <p:spPr/>
        <p:txBody>
          <a:bodyPr/>
          <a:lstStyle/>
          <a:p>
            <a:pPr defTabSz="929579">
              <a:defRPr/>
            </a:pPr>
            <a:fld id="{53D33F44-36D2-4301-96F6-C8CC63B6EC12}" type="slidenum">
              <a:rPr lang="en-GB">
                <a:solidFill>
                  <a:prstClr val="black"/>
                </a:solidFill>
                <a:latin typeface="Calibri" panose="020F0502020204030204"/>
              </a:rPr>
              <a:pPr defTabSz="929579">
                <a:defRPr/>
              </a:pPr>
              <a:t>7</a:t>
            </a:fld>
            <a:endParaRPr lang="en-GB" dirty="0">
              <a:solidFill>
                <a:prstClr val="black"/>
              </a:solidFill>
              <a:latin typeface="Calibri" panose="020F0502020204030204"/>
            </a:endParaRPr>
          </a:p>
        </p:txBody>
      </p:sp>
      <p:sp>
        <p:nvSpPr>
          <p:cNvPr id="8" name="Marcador de notas 7">
            <a:extLst>
              <a:ext uri="{FF2B5EF4-FFF2-40B4-BE49-F238E27FC236}">
                <a16:creationId xmlns:a16="http://schemas.microsoft.com/office/drawing/2014/main" id="{CFA41D20-6CAD-464F-97CA-66B28B8FA221}"/>
              </a:ext>
            </a:extLst>
          </p:cNvPr>
          <p:cNvSpPr>
            <a:spLocks noGrp="1"/>
          </p:cNvSpPr>
          <p:nvPr>
            <p:ph type="body" sz="quarter" idx="3"/>
          </p:nvPr>
        </p:nvSpPr>
        <p:spPr/>
        <p:txBody>
          <a:bodyPr/>
          <a:lstStyle/>
          <a:p>
            <a:endParaRPr lang="es-MX"/>
          </a:p>
        </p:txBody>
      </p:sp>
    </p:spTree>
    <p:extLst>
      <p:ext uri="{BB962C8B-B14F-4D97-AF65-F5344CB8AC3E}">
        <p14:creationId xmlns:p14="http://schemas.microsoft.com/office/powerpoint/2010/main" val="3245328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encabezado 3"/>
          <p:cNvSpPr>
            <a:spLocks noGrp="1"/>
          </p:cNvSpPr>
          <p:nvPr>
            <p:ph type="hdr" sz="quarter"/>
          </p:nvPr>
        </p:nvSpPr>
        <p:spPr/>
        <p:txBody>
          <a:bodyPr/>
          <a:lstStyle/>
          <a:p>
            <a:pPr defTabSz="929579">
              <a:defRPr/>
            </a:pPr>
            <a:endParaRPr lang="en-GB" dirty="0">
              <a:solidFill>
                <a:prstClr val="black"/>
              </a:solidFill>
              <a:latin typeface="Calibri" panose="020F0502020204030204"/>
            </a:endParaRPr>
          </a:p>
        </p:txBody>
      </p:sp>
      <p:sp>
        <p:nvSpPr>
          <p:cNvPr id="5" name="Marcador de pie de página 4" hidden="1"/>
          <p:cNvSpPr>
            <a:spLocks noGrp="1"/>
          </p:cNvSpPr>
          <p:nvPr>
            <p:ph type="ftr" sz="quarter" idx="4"/>
          </p:nvPr>
        </p:nvSpPr>
        <p:spPr/>
        <p:txBody>
          <a:bodyPr/>
          <a:lstStyle/>
          <a:p>
            <a:pPr defTabSz="929579">
              <a:defRPr/>
            </a:pPr>
            <a:endParaRPr lang="en-GB" sz="900" dirty="0">
              <a:solidFill>
                <a:srgbClr val="000000"/>
              </a:solidFill>
              <a:latin typeface="Calibri" panose="020F0502020204030204"/>
            </a:endParaRPr>
          </a:p>
        </p:txBody>
      </p:sp>
      <p:sp>
        <p:nvSpPr>
          <p:cNvPr id="6" name="Marcador de número de diapositiva 5"/>
          <p:cNvSpPr>
            <a:spLocks noGrp="1"/>
          </p:cNvSpPr>
          <p:nvPr>
            <p:ph type="sldNum" sz="quarter" idx="5"/>
          </p:nvPr>
        </p:nvSpPr>
        <p:spPr/>
        <p:txBody>
          <a:bodyPr/>
          <a:lstStyle/>
          <a:p>
            <a:pPr defTabSz="929579">
              <a:defRPr/>
            </a:pPr>
            <a:fld id="{53D33F44-36D2-4301-96F6-C8CC63B6EC12}" type="slidenum">
              <a:rPr lang="en-GB">
                <a:solidFill>
                  <a:prstClr val="black"/>
                </a:solidFill>
                <a:latin typeface="Calibri" panose="020F0502020204030204"/>
              </a:rPr>
              <a:pPr defTabSz="929579">
                <a:defRPr/>
              </a:pPr>
              <a:t>8</a:t>
            </a:fld>
            <a:endParaRPr lang="en-GB" dirty="0">
              <a:solidFill>
                <a:prstClr val="black"/>
              </a:solidFill>
              <a:latin typeface="Calibri" panose="020F0502020204030204"/>
            </a:endParaRPr>
          </a:p>
        </p:txBody>
      </p:sp>
      <p:sp>
        <p:nvSpPr>
          <p:cNvPr id="8" name="Marcador de notas 7">
            <a:extLst>
              <a:ext uri="{FF2B5EF4-FFF2-40B4-BE49-F238E27FC236}">
                <a16:creationId xmlns:a16="http://schemas.microsoft.com/office/drawing/2014/main" id="{22EA99D1-BE09-45DE-BDCB-494D33D3E820}"/>
              </a:ext>
            </a:extLst>
          </p:cNvPr>
          <p:cNvSpPr>
            <a:spLocks noGrp="1"/>
          </p:cNvSpPr>
          <p:nvPr>
            <p:ph type="body" sz="quarter" idx="3"/>
          </p:nvPr>
        </p:nvSpPr>
        <p:spPr/>
        <p:txBody>
          <a:bodyPr/>
          <a:lstStyle/>
          <a:p>
            <a:endParaRPr lang="es-MX"/>
          </a:p>
        </p:txBody>
      </p:sp>
    </p:spTree>
    <p:extLst>
      <p:ext uri="{BB962C8B-B14F-4D97-AF65-F5344CB8AC3E}">
        <p14:creationId xmlns:p14="http://schemas.microsoft.com/office/powerpoint/2010/main" val="2366453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5"/>
          </p:nvPr>
        </p:nvSpPr>
        <p:spPr/>
        <p:txBody>
          <a:bodyPr/>
          <a:lstStyle/>
          <a:p>
            <a:pPr defTabSz="929579">
              <a:defRPr/>
            </a:pPr>
            <a:fld id="{53D33F44-36D2-4301-96F6-C8CC63B6EC12}" type="slidenum">
              <a:rPr lang="en-GB">
                <a:solidFill>
                  <a:prstClr val="black"/>
                </a:solidFill>
                <a:latin typeface="Calibri" panose="020F0502020204030204"/>
              </a:rPr>
              <a:pPr defTabSz="929579">
                <a:defRPr/>
              </a:pPr>
              <a:t>9</a:t>
            </a:fld>
            <a:endParaRPr lang="en-GB" dirty="0">
              <a:solidFill>
                <a:prstClr val="black"/>
              </a:solidFill>
              <a:latin typeface="Calibri" panose="020F0502020204030204"/>
            </a:endParaRPr>
          </a:p>
        </p:txBody>
      </p:sp>
      <p:sp>
        <p:nvSpPr>
          <p:cNvPr id="6" name="Marcador de notas 5">
            <a:extLst>
              <a:ext uri="{FF2B5EF4-FFF2-40B4-BE49-F238E27FC236}">
                <a16:creationId xmlns:a16="http://schemas.microsoft.com/office/drawing/2014/main" id="{CC9FB26C-2E1D-42AA-A599-5E9307143177}"/>
              </a:ext>
            </a:extLst>
          </p:cNvPr>
          <p:cNvSpPr>
            <a:spLocks noGrp="1"/>
          </p:cNvSpPr>
          <p:nvPr>
            <p:ph type="body" sz="quarter" idx="3"/>
          </p:nvPr>
        </p:nvSpPr>
        <p:spPr/>
        <p:txBody>
          <a:bodyPr/>
          <a:lstStyle/>
          <a:p>
            <a:endParaRPr lang="es-MX"/>
          </a:p>
        </p:txBody>
      </p:sp>
    </p:spTree>
    <p:extLst>
      <p:ext uri="{BB962C8B-B14F-4D97-AF65-F5344CB8AC3E}">
        <p14:creationId xmlns:p14="http://schemas.microsoft.com/office/powerpoint/2010/main" val="195902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6"/>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5"/>
            <a:ext cx="7766936" cy="1646302"/>
          </a:xfrm>
        </p:spPr>
        <p:txBody>
          <a:bodyPr anchor="b">
            <a:noAutofit/>
          </a:bodyPr>
          <a:lstStyle>
            <a:lvl1pPr algn="r">
              <a:defRPr sz="5398">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4"/>
            <a:ext cx="7766936" cy="1096899"/>
          </a:xfrm>
        </p:spPr>
        <p:txBody>
          <a:bodyPr anchor="t"/>
          <a:lstStyle>
            <a:lvl1pPr marL="0" indent="0" algn="r">
              <a:buNone/>
              <a:defRPr>
                <a:solidFill>
                  <a:schemeClr val="tx1">
                    <a:lumMod val="50000"/>
                    <a:lumOff val="50000"/>
                  </a:schemeClr>
                </a:solidFill>
              </a:defRPr>
            </a:lvl1pPr>
            <a:lvl2pPr marL="457062" indent="0" algn="ctr">
              <a:buNone/>
              <a:defRPr>
                <a:solidFill>
                  <a:schemeClr val="tx1">
                    <a:tint val="75000"/>
                  </a:schemeClr>
                </a:solidFill>
              </a:defRPr>
            </a:lvl2pPr>
            <a:lvl3pPr marL="914126"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8E6CD3-FEE2-44C4-B998-7DA5360DEA62}" type="datetime1">
              <a:rPr lang="en-US" noProof="0" smtClean="0"/>
              <a:t>2/21/2025</a:t>
            </a:fld>
            <a:endParaRPr lang="en-GB" noProof="0"/>
          </a:p>
        </p:txBody>
      </p:sp>
      <p:sp>
        <p:nvSpPr>
          <p:cNvPr id="6" name="Slide Number Placeholder 5"/>
          <p:cNvSpPr>
            <a:spLocks noGrp="1"/>
          </p:cNvSpPr>
          <p:nvPr>
            <p:ph type="sldNum" sz="quarter" idx="12"/>
          </p:nvPr>
        </p:nvSpPr>
        <p:spPr/>
        <p:txBody>
          <a:bodyPr/>
          <a:lstStyle/>
          <a:p>
            <a:fld id="{BB6CE02C-1F85-49B7-882D-939BD297648E}" type="slidenum">
              <a:rPr lang="en-GB" noProof="0" smtClean="0"/>
              <a:pPr/>
              <a:t>‹Nº›</a:t>
            </a:fld>
            <a:endParaRPr lang="en-GB" noProof="0"/>
          </a:p>
        </p:txBody>
      </p:sp>
    </p:spTree>
    <p:extLst>
      <p:ext uri="{BB962C8B-B14F-4D97-AF65-F5344CB8AC3E}">
        <p14:creationId xmlns:p14="http://schemas.microsoft.com/office/powerpoint/2010/main" val="416786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6" y="609600"/>
            <a:ext cx="8596668" cy="3403600"/>
          </a:xfrm>
        </p:spPr>
        <p:txBody>
          <a:bodyPr anchor="ctr">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336" y="4470400"/>
            <a:ext cx="8596668" cy="1570962"/>
          </a:xfrm>
        </p:spPr>
        <p:txBody>
          <a:bodyPr anchor="ctr">
            <a:normAutofit/>
          </a:bodyPr>
          <a:lstStyle>
            <a:lvl1pPr marL="0" indent="0" algn="l">
              <a:buNone/>
              <a:defRPr sz="1799">
                <a:solidFill>
                  <a:schemeClr val="tx1">
                    <a:lumMod val="75000"/>
                    <a:lumOff val="25000"/>
                  </a:schemeClr>
                </a:solidFill>
              </a:defRPr>
            </a:lvl1pPr>
            <a:lvl2pPr marL="457062" indent="0">
              <a:buNone/>
              <a:defRPr sz="1799">
                <a:solidFill>
                  <a:schemeClr val="tx1">
                    <a:tint val="75000"/>
                  </a:schemeClr>
                </a:solidFill>
              </a:defRPr>
            </a:lvl2pPr>
            <a:lvl3pPr marL="914126" indent="0">
              <a:buNone/>
              <a:defRPr sz="1599">
                <a:solidFill>
                  <a:schemeClr val="tx1">
                    <a:tint val="75000"/>
                  </a:schemeClr>
                </a:solidFill>
              </a:defRPr>
            </a:lvl3pPr>
            <a:lvl4pPr marL="1371188" indent="0">
              <a:buNone/>
              <a:defRPr sz="1399">
                <a:solidFill>
                  <a:schemeClr val="tx1">
                    <a:tint val="75000"/>
                  </a:schemeClr>
                </a:solidFill>
              </a:defRPr>
            </a:lvl4pPr>
            <a:lvl5pPr marL="1828251" indent="0">
              <a:buNone/>
              <a:defRPr sz="1399">
                <a:solidFill>
                  <a:schemeClr val="tx1">
                    <a:tint val="75000"/>
                  </a:schemeClr>
                </a:solidFill>
              </a:defRPr>
            </a:lvl5pPr>
            <a:lvl6pPr marL="2285314" indent="0">
              <a:buNone/>
              <a:defRPr sz="1399">
                <a:solidFill>
                  <a:schemeClr val="tx1">
                    <a:tint val="75000"/>
                  </a:schemeClr>
                </a:solidFill>
              </a:defRPr>
            </a:lvl6pPr>
            <a:lvl7pPr marL="2742377" indent="0">
              <a:buNone/>
              <a:defRPr sz="1399">
                <a:solidFill>
                  <a:schemeClr val="tx1">
                    <a:tint val="75000"/>
                  </a:schemeClr>
                </a:solidFill>
              </a:defRPr>
            </a:lvl7pPr>
            <a:lvl8pPr marL="3199439" indent="0">
              <a:buNone/>
              <a:defRPr sz="1399">
                <a:solidFill>
                  <a:schemeClr val="tx1">
                    <a:tint val="75000"/>
                  </a:schemeClr>
                </a:solidFill>
              </a:defRPr>
            </a:lvl8pPr>
            <a:lvl9pPr marL="3656503" indent="0">
              <a:buNone/>
              <a:defRPr sz="139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03BA48-2FDA-4A9D-8BE0-FDBAEB76DCDE}" type="datetime1">
              <a:rPr lang="en-US" noProof="0" smtClean="0"/>
              <a:t>2/21/2025</a:t>
            </a:fld>
            <a:endParaRPr lang="en-GB" noProof="0"/>
          </a:p>
        </p:txBody>
      </p:sp>
      <p:sp>
        <p:nvSpPr>
          <p:cNvPr id="6" name="Slide Number Placeholder 5"/>
          <p:cNvSpPr>
            <a:spLocks noGrp="1"/>
          </p:cNvSpPr>
          <p:nvPr>
            <p:ph type="sldNum" sz="quarter" idx="12"/>
          </p:nvPr>
        </p:nvSpPr>
        <p:spPr/>
        <p:txBody>
          <a:bodyPr/>
          <a:lstStyle/>
          <a:p>
            <a:fld id="{BB6CE02C-1F85-49B7-882D-939BD297648E}" type="slidenum">
              <a:rPr lang="en-GB" noProof="0" smtClean="0"/>
              <a:pPr/>
              <a:t>‹Nº›</a:t>
            </a:fld>
            <a:endParaRPr lang="en-GB" noProof="0"/>
          </a:p>
        </p:txBody>
      </p:sp>
      <p:pic>
        <p:nvPicPr>
          <p:cNvPr id="7" name="Picture 6"/>
          <p:cNvPicPr>
            <a:picLocks noChangeAspect="1"/>
          </p:cNvPicPr>
          <p:nvPr userDrawn="1"/>
        </p:nvPicPr>
        <p:blipFill>
          <a:blip r:embed="rId2"/>
          <a:stretch>
            <a:fillRect/>
          </a:stretch>
        </p:blipFill>
        <p:spPr>
          <a:xfrm>
            <a:off x="685194" y="6151155"/>
            <a:ext cx="2764455" cy="145540"/>
          </a:xfrm>
          <a:prstGeom prst="rect">
            <a:avLst/>
          </a:prstGeom>
        </p:spPr>
      </p:pic>
    </p:spTree>
    <p:extLst>
      <p:ext uri="{BB962C8B-B14F-4D97-AF65-F5344CB8AC3E}">
        <p14:creationId xmlns:p14="http://schemas.microsoft.com/office/powerpoint/2010/main" val="134762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599">
                <a:solidFill>
                  <a:schemeClr val="tx1">
                    <a:lumMod val="50000"/>
                    <a:lumOff val="50000"/>
                  </a:schemeClr>
                </a:solidFill>
              </a:defRPr>
            </a:lvl1pPr>
            <a:lvl2pPr marL="457062" indent="0">
              <a:buFontTx/>
              <a:buNone/>
              <a:defRPr/>
            </a:lvl2pPr>
            <a:lvl3pPr marL="914126" indent="0">
              <a:buFontTx/>
              <a:buNone/>
              <a:defRPr/>
            </a:lvl3pPr>
            <a:lvl4pPr marL="1371188"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677336" y="4470400"/>
            <a:ext cx="8596668" cy="1570962"/>
          </a:xfrm>
        </p:spPr>
        <p:txBody>
          <a:bodyPr anchor="ctr">
            <a:normAutofit/>
          </a:bodyPr>
          <a:lstStyle>
            <a:lvl1pPr marL="0" indent="0" algn="l">
              <a:buNone/>
              <a:defRPr sz="1799">
                <a:solidFill>
                  <a:schemeClr val="tx1">
                    <a:lumMod val="75000"/>
                    <a:lumOff val="25000"/>
                  </a:schemeClr>
                </a:solidFill>
              </a:defRPr>
            </a:lvl1pPr>
            <a:lvl2pPr marL="457062" indent="0">
              <a:buNone/>
              <a:defRPr sz="1799">
                <a:solidFill>
                  <a:schemeClr val="tx1">
                    <a:tint val="75000"/>
                  </a:schemeClr>
                </a:solidFill>
              </a:defRPr>
            </a:lvl2pPr>
            <a:lvl3pPr marL="914126" indent="0">
              <a:buNone/>
              <a:defRPr sz="1599">
                <a:solidFill>
                  <a:schemeClr val="tx1">
                    <a:tint val="75000"/>
                  </a:schemeClr>
                </a:solidFill>
              </a:defRPr>
            </a:lvl3pPr>
            <a:lvl4pPr marL="1371188" indent="0">
              <a:buNone/>
              <a:defRPr sz="1399">
                <a:solidFill>
                  <a:schemeClr val="tx1">
                    <a:tint val="75000"/>
                  </a:schemeClr>
                </a:solidFill>
              </a:defRPr>
            </a:lvl4pPr>
            <a:lvl5pPr marL="1828251" indent="0">
              <a:buNone/>
              <a:defRPr sz="1399">
                <a:solidFill>
                  <a:schemeClr val="tx1">
                    <a:tint val="75000"/>
                  </a:schemeClr>
                </a:solidFill>
              </a:defRPr>
            </a:lvl5pPr>
            <a:lvl6pPr marL="2285314" indent="0">
              <a:buNone/>
              <a:defRPr sz="1399">
                <a:solidFill>
                  <a:schemeClr val="tx1">
                    <a:tint val="75000"/>
                  </a:schemeClr>
                </a:solidFill>
              </a:defRPr>
            </a:lvl6pPr>
            <a:lvl7pPr marL="2742377" indent="0">
              <a:buNone/>
              <a:defRPr sz="1399">
                <a:solidFill>
                  <a:schemeClr val="tx1">
                    <a:tint val="75000"/>
                  </a:schemeClr>
                </a:solidFill>
              </a:defRPr>
            </a:lvl7pPr>
            <a:lvl8pPr marL="3199439" indent="0">
              <a:buNone/>
              <a:defRPr sz="1399">
                <a:solidFill>
                  <a:schemeClr val="tx1">
                    <a:tint val="75000"/>
                  </a:schemeClr>
                </a:solidFill>
              </a:defRPr>
            </a:lvl8pPr>
            <a:lvl9pPr marL="3656503" indent="0">
              <a:buNone/>
              <a:defRPr sz="139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07F23F-A8BB-4F68-9859-E2DEB06EF74F}" type="datetime1">
              <a:rPr lang="en-US" noProof="0" smtClean="0"/>
              <a:t>2/21/2025</a:t>
            </a:fld>
            <a:endParaRPr lang="en-GB" noProof="0"/>
          </a:p>
        </p:txBody>
      </p:sp>
      <p:sp>
        <p:nvSpPr>
          <p:cNvPr id="6" name="Slide Number Placeholder 5"/>
          <p:cNvSpPr>
            <a:spLocks noGrp="1"/>
          </p:cNvSpPr>
          <p:nvPr>
            <p:ph type="sldNum" sz="quarter" idx="12"/>
          </p:nvPr>
        </p:nvSpPr>
        <p:spPr/>
        <p:txBody>
          <a:bodyPr/>
          <a:lstStyle/>
          <a:p>
            <a:fld id="{BB6CE02C-1F85-49B7-882D-939BD297648E}" type="slidenum">
              <a:rPr lang="en-GB" noProof="0" smtClean="0"/>
              <a:pPr/>
              <a:t>‹Nº›</a:t>
            </a:fld>
            <a:endParaRPr lang="en-GB" noProof="0"/>
          </a:p>
        </p:txBody>
      </p:sp>
      <p:sp>
        <p:nvSpPr>
          <p:cNvPr id="20" name="TextBox 19"/>
          <p:cNvSpPr txBox="1"/>
          <p:nvPr/>
        </p:nvSpPr>
        <p:spPr>
          <a:xfrm>
            <a:off x="541870" y="790378"/>
            <a:ext cx="609600" cy="584776"/>
          </a:xfrm>
          <a:prstGeom prst="rect">
            <a:avLst/>
          </a:prstGeom>
        </p:spPr>
        <p:txBody>
          <a:bodyPr vert="horz" lIns="91413" tIns="45707" rIns="91413" bIns="45707"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7"/>
            <a:ext cx="609600" cy="584776"/>
          </a:xfrm>
          <a:prstGeom prst="rect">
            <a:avLst/>
          </a:prstGeom>
        </p:spPr>
        <p:txBody>
          <a:bodyPr vert="horz" lIns="91413" tIns="45707" rIns="91413" bIns="45707" rtlCol="0" anchor="ctr">
            <a:noAutofit/>
          </a:bodyPr>
          <a:lstStyle/>
          <a:p>
            <a:pPr lvl="0"/>
            <a:r>
              <a:rPr lang="en-US" sz="7998" baseline="0" dirty="0">
                <a:ln w="3175" cmpd="sng">
                  <a:noFill/>
                </a:ln>
                <a:solidFill>
                  <a:schemeClr val="accent1">
                    <a:lumMod val="60000"/>
                    <a:lumOff val="40000"/>
                  </a:schemeClr>
                </a:solidFill>
                <a:latin typeface="Arial"/>
              </a:rPr>
              <a:t>”</a:t>
            </a:r>
            <a:endParaRPr lang="en-US" sz="2399" dirty="0">
              <a:solidFill>
                <a:schemeClr val="accent1">
                  <a:lumMod val="60000"/>
                  <a:lumOff val="40000"/>
                </a:schemeClr>
              </a:solidFill>
              <a:latin typeface="Arial"/>
            </a:endParaRPr>
          </a:p>
        </p:txBody>
      </p:sp>
      <p:pic>
        <p:nvPicPr>
          <p:cNvPr id="10" name="Picture 9"/>
          <p:cNvPicPr>
            <a:picLocks noChangeAspect="1"/>
          </p:cNvPicPr>
          <p:nvPr userDrawn="1"/>
        </p:nvPicPr>
        <p:blipFill>
          <a:blip r:embed="rId2"/>
          <a:stretch>
            <a:fillRect/>
          </a:stretch>
        </p:blipFill>
        <p:spPr>
          <a:xfrm>
            <a:off x="685194" y="6151155"/>
            <a:ext cx="2764455" cy="145540"/>
          </a:xfrm>
          <a:prstGeom prst="rect">
            <a:avLst/>
          </a:prstGeom>
        </p:spPr>
      </p:pic>
    </p:spTree>
    <p:extLst>
      <p:ext uri="{BB962C8B-B14F-4D97-AF65-F5344CB8AC3E}">
        <p14:creationId xmlns:p14="http://schemas.microsoft.com/office/powerpoint/2010/main" val="273461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6" y="1931988"/>
            <a:ext cx="8596668" cy="2595460"/>
          </a:xfrm>
        </p:spPr>
        <p:txBody>
          <a:bodyPr anchor="b">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336" y="4527448"/>
            <a:ext cx="8596668" cy="1513914"/>
          </a:xfrm>
        </p:spPr>
        <p:txBody>
          <a:bodyPr anchor="t">
            <a:normAutofit/>
          </a:bodyPr>
          <a:lstStyle>
            <a:lvl1pPr marL="0" indent="0" algn="l">
              <a:buNone/>
              <a:defRPr sz="1799">
                <a:solidFill>
                  <a:schemeClr val="tx1">
                    <a:lumMod val="75000"/>
                    <a:lumOff val="25000"/>
                  </a:schemeClr>
                </a:solidFill>
              </a:defRPr>
            </a:lvl1pPr>
            <a:lvl2pPr marL="457062" indent="0">
              <a:buNone/>
              <a:defRPr sz="1799">
                <a:solidFill>
                  <a:schemeClr val="tx1">
                    <a:tint val="75000"/>
                  </a:schemeClr>
                </a:solidFill>
              </a:defRPr>
            </a:lvl2pPr>
            <a:lvl3pPr marL="914126" indent="0">
              <a:buNone/>
              <a:defRPr sz="1599">
                <a:solidFill>
                  <a:schemeClr val="tx1">
                    <a:tint val="75000"/>
                  </a:schemeClr>
                </a:solidFill>
              </a:defRPr>
            </a:lvl3pPr>
            <a:lvl4pPr marL="1371188" indent="0">
              <a:buNone/>
              <a:defRPr sz="1399">
                <a:solidFill>
                  <a:schemeClr val="tx1">
                    <a:tint val="75000"/>
                  </a:schemeClr>
                </a:solidFill>
              </a:defRPr>
            </a:lvl4pPr>
            <a:lvl5pPr marL="1828251" indent="0">
              <a:buNone/>
              <a:defRPr sz="1399">
                <a:solidFill>
                  <a:schemeClr val="tx1">
                    <a:tint val="75000"/>
                  </a:schemeClr>
                </a:solidFill>
              </a:defRPr>
            </a:lvl5pPr>
            <a:lvl6pPr marL="2285314" indent="0">
              <a:buNone/>
              <a:defRPr sz="1399">
                <a:solidFill>
                  <a:schemeClr val="tx1">
                    <a:tint val="75000"/>
                  </a:schemeClr>
                </a:solidFill>
              </a:defRPr>
            </a:lvl6pPr>
            <a:lvl7pPr marL="2742377" indent="0">
              <a:buNone/>
              <a:defRPr sz="1399">
                <a:solidFill>
                  <a:schemeClr val="tx1">
                    <a:tint val="75000"/>
                  </a:schemeClr>
                </a:solidFill>
              </a:defRPr>
            </a:lvl7pPr>
            <a:lvl8pPr marL="3199439" indent="0">
              <a:buNone/>
              <a:defRPr sz="1399">
                <a:solidFill>
                  <a:schemeClr val="tx1">
                    <a:tint val="75000"/>
                  </a:schemeClr>
                </a:solidFill>
              </a:defRPr>
            </a:lvl8pPr>
            <a:lvl9pPr marL="3656503" indent="0">
              <a:buNone/>
              <a:defRPr sz="139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36CBE7-21F3-49C3-89E7-4359E442AC1F}" type="datetime1">
              <a:rPr lang="en-US" noProof="0" smtClean="0"/>
              <a:t>2/21/2025</a:t>
            </a:fld>
            <a:endParaRPr lang="en-GB" noProof="0"/>
          </a:p>
        </p:txBody>
      </p:sp>
      <p:sp>
        <p:nvSpPr>
          <p:cNvPr id="6" name="Slide Number Placeholder 5"/>
          <p:cNvSpPr>
            <a:spLocks noGrp="1"/>
          </p:cNvSpPr>
          <p:nvPr>
            <p:ph type="sldNum" sz="quarter" idx="12"/>
          </p:nvPr>
        </p:nvSpPr>
        <p:spPr/>
        <p:txBody>
          <a:bodyPr/>
          <a:lstStyle/>
          <a:p>
            <a:fld id="{BB6CE02C-1F85-49B7-882D-939BD297648E}" type="slidenum">
              <a:rPr lang="en-GB" noProof="0" smtClean="0"/>
              <a:pPr/>
              <a:t>‹Nº›</a:t>
            </a:fld>
            <a:endParaRPr lang="en-GB" noProof="0"/>
          </a:p>
        </p:txBody>
      </p:sp>
      <p:pic>
        <p:nvPicPr>
          <p:cNvPr id="7" name="Picture 6"/>
          <p:cNvPicPr>
            <a:picLocks noChangeAspect="1"/>
          </p:cNvPicPr>
          <p:nvPr userDrawn="1"/>
        </p:nvPicPr>
        <p:blipFill>
          <a:blip r:embed="rId2"/>
          <a:stretch>
            <a:fillRect/>
          </a:stretch>
        </p:blipFill>
        <p:spPr>
          <a:xfrm>
            <a:off x="685194" y="6151155"/>
            <a:ext cx="2764455" cy="145540"/>
          </a:xfrm>
          <a:prstGeom prst="rect">
            <a:avLst/>
          </a:prstGeom>
        </p:spPr>
      </p:pic>
    </p:spTree>
    <p:extLst>
      <p:ext uri="{BB962C8B-B14F-4D97-AF65-F5344CB8AC3E}">
        <p14:creationId xmlns:p14="http://schemas.microsoft.com/office/powerpoint/2010/main" val="366454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399">
                <a:solidFill>
                  <a:schemeClr val="tx1">
                    <a:lumMod val="75000"/>
                    <a:lumOff val="25000"/>
                  </a:schemeClr>
                </a:solidFill>
              </a:defRPr>
            </a:lvl1pPr>
            <a:lvl2pPr marL="457062" indent="0">
              <a:buFontTx/>
              <a:buNone/>
              <a:defRPr/>
            </a:lvl2pPr>
            <a:lvl3pPr marL="914126" indent="0">
              <a:buFontTx/>
              <a:buNone/>
              <a:defRPr/>
            </a:lvl3pPr>
            <a:lvl4pPr marL="1371188"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677336" y="4527448"/>
            <a:ext cx="8596668" cy="1513914"/>
          </a:xfrm>
        </p:spPr>
        <p:txBody>
          <a:bodyPr anchor="t">
            <a:normAutofit/>
          </a:bodyPr>
          <a:lstStyle>
            <a:lvl1pPr marL="0" indent="0" algn="l">
              <a:buNone/>
              <a:defRPr sz="1799">
                <a:solidFill>
                  <a:schemeClr val="tx1">
                    <a:lumMod val="50000"/>
                    <a:lumOff val="50000"/>
                  </a:schemeClr>
                </a:solidFill>
              </a:defRPr>
            </a:lvl1pPr>
            <a:lvl2pPr marL="457062" indent="0">
              <a:buNone/>
              <a:defRPr sz="1799">
                <a:solidFill>
                  <a:schemeClr val="tx1">
                    <a:tint val="75000"/>
                  </a:schemeClr>
                </a:solidFill>
              </a:defRPr>
            </a:lvl2pPr>
            <a:lvl3pPr marL="914126" indent="0">
              <a:buNone/>
              <a:defRPr sz="1599">
                <a:solidFill>
                  <a:schemeClr val="tx1">
                    <a:tint val="75000"/>
                  </a:schemeClr>
                </a:solidFill>
              </a:defRPr>
            </a:lvl3pPr>
            <a:lvl4pPr marL="1371188" indent="0">
              <a:buNone/>
              <a:defRPr sz="1399">
                <a:solidFill>
                  <a:schemeClr val="tx1">
                    <a:tint val="75000"/>
                  </a:schemeClr>
                </a:solidFill>
              </a:defRPr>
            </a:lvl4pPr>
            <a:lvl5pPr marL="1828251" indent="0">
              <a:buNone/>
              <a:defRPr sz="1399">
                <a:solidFill>
                  <a:schemeClr val="tx1">
                    <a:tint val="75000"/>
                  </a:schemeClr>
                </a:solidFill>
              </a:defRPr>
            </a:lvl5pPr>
            <a:lvl6pPr marL="2285314" indent="0">
              <a:buNone/>
              <a:defRPr sz="1399">
                <a:solidFill>
                  <a:schemeClr val="tx1">
                    <a:tint val="75000"/>
                  </a:schemeClr>
                </a:solidFill>
              </a:defRPr>
            </a:lvl6pPr>
            <a:lvl7pPr marL="2742377" indent="0">
              <a:buNone/>
              <a:defRPr sz="1399">
                <a:solidFill>
                  <a:schemeClr val="tx1">
                    <a:tint val="75000"/>
                  </a:schemeClr>
                </a:solidFill>
              </a:defRPr>
            </a:lvl7pPr>
            <a:lvl8pPr marL="3199439" indent="0">
              <a:buNone/>
              <a:defRPr sz="1399">
                <a:solidFill>
                  <a:schemeClr val="tx1">
                    <a:tint val="75000"/>
                  </a:schemeClr>
                </a:solidFill>
              </a:defRPr>
            </a:lvl8pPr>
            <a:lvl9pPr marL="3656503" indent="0">
              <a:buNone/>
              <a:defRPr sz="139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4BA00F-C3F4-4753-A6B7-AB7C4EC6E3D3}" type="datetime1">
              <a:rPr lang="en-US" noProof="0" smtClean="0"/>
              <a:t>2/21/2025</a:t>
            </a:fld>
            <a:endParaRPr lang="en-GB" noProof="0"/>
          </a:p>
        </p:txBody>
      </p:sp>
      <p:sp>
        <p:nvSpPr>
          <p:cNvPr id="6" name="Slide Number Placeholder 5"/>
          <p:cNvSpPr>
            <a:spLocks noGrp="1"/>
          </p:cNvSpPr>
          <p:nvPr>
            <p:ph type="sldNum" sz="quarter" idx="12"/>
          </p:nvPr>
        </p:nvSpPr>
        <p:spPr/>
        <p:txBody>
          <a:bodyPr/>
          <a:lstStyle/>
          <a:p>
            <a:fld id="{BB6CE02C-1F85-49B7-882D-939BD297648E}" type="slidenum">
              <a:rPr lang="en-GB" noProof="0" smtClean="0"/>
              <a:pPr/>
              <a:t>‹Nº›</a:t>
            </a:fld>
            <a:endParaRPr lang="en-GB" noProof="0"/>
          </a:p>
        </p:txBody>
      </p:sp>
      <p:sp>
        <p:nvSpPr>
          <p:cNvPr id="24" name="TextBox 23"/>
          <p:cNvSpPr txBox="1"/>
          <p:nvPr/>
        </p:nvSpPr>
        <p:spPr>
          <a:xfrm>
            <a:off x="541870" y="790378"/>
            <a:ext cx="609600" cy="584776"/>
          </a:xfrm>
          <a:prstGeom prst="rect">
            <a:avLst/>
          </a:prstGeom>
        </p:spPr>
        <p:txBody>
          <a:bodyPr vert="horz" lIns="91413" tIns="45707" rIns="91413" bIns="45707"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7"/>
            <a:ext cx="609600" cy="584776"/>
          </a:xfrm>
          <a:prstGeom prst="rect">
            <a:avLst/>
          </a:prstGeom>
        </p:spPr>
        <p:txBody>
          <a:bodyPr vert="horz" lIns="91413" tIns="45707" rIns="91413" bIns="45707"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pic>
        <p:nvPicPr>
          <p:cNvPr id="10" name="Picture 9"/>
          <p:cNvPicPr>
            <a:picLocks noChangeAspect="1"/>
          </p:cNvPicPr>
          <p:nvPr userDrawn="1"/>
        </p:nvPicPr>
        <p:blipFill>
          <a:blip r:embed="rId2"/>
          <a:stretch>
            <a:fillRect/>
          </a:stretch>
        </p:blipFill>
        <p:spPr>
          <a:xfrm>
            <a:off x="685194" y="6151155"/>
            <a:ext cx="2764455" cy="145540"/>
          </a:xfrm>
          <a:prstGeom prst="rect">
            <a:avLst/>
          </a:prstGeom>
        </p:spPr>
      </p:pic>
    </p:spTree>
    <p:extLst>
      <p:ext uri="{BB962C8B-B14F-4D97-AF65-F5344CB8AC3E}">
        <p14:creationId xmlns:p14="http://schemas.microsoft.com/office/powerpoint/2010/main" val="287264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399">
                <a:solidFill>
                  <a:schemeClr val="accent1"/>
                </a:solidFill>
              </a:defRPr>
            </a:lvl1pPr>
            <a:lvl2pPr marL="457062" indent="0">
              <a:buFontTx/>
              <a:buNone/>
              <a:defRPr/>
            </a:lvl2pPr>
            <a:lvl3pPr marL="914126" indent="0">
              <a:buFontTx/>
              <a:buNone/>
              <a:defRPr/>
            </a:lvl3pPr>
            <a:lvl4pPr marL="1371188"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677336" y="4527448"/>
            <a:ext cx="8596668" cy="1513914"/>
          </a:xfrm>
        </p:spPr>
        <p:txBody>
          <a:bodyPr anchor="t">
            <a:normAutofit/>
          </a:bodyPr>
          <a:lstStyle>
            <a:lvl1pPr marL="0" indent="0" algn="l">
              <a:buNone/>
              <a:defRPr sz="1799">
                <a:solidFill>
                  <a:schemeClr val="tx1">
                    <a:lumMod val="50000"/>
                    <a:lumOff val="50000"/>
                  </a:schemeClr>
                </a:solidFill>
              </a:defRPr>
            </a:lvl1pPr>
            <a:lvl2pPr marL="457062" indent="0">
              <a:buNone/>
              <a:defRPr sz="1799">
                <a:solidFill>
                  <a:schemeClr val="tx1">
                    <a:tint val="75000"/>
                  </a:schemeClr>
                </a:solidFill>
              </a:defRPr>
            </a:lvl2pPr>
            <a:lvl3pPr marL="914126" indent="0">
              <a:buNone/>
              <a:defRPr sz="1599">
                <a:solidFill>
                  <a:schemeClr val="tx1">
                    <a:tint val="75000"/>
                  </a:schemeClr>
                </a:solidFill>
              </a:defRPr>
            </a:lvl3pPr>
            <a:lvl4pPr marL="1371188" indent="0">
              <a:buNone/>
              <a:defRPr sz="1399">
                <a:solidFill>
                  <a:schemeClr val="tx1">
                    <a:tint val="75000"/>
                  </a:schemeClr>
                </a:solidFill>
              </a:defRPr>
            </a:lvl4pPr>
            <a:lvl5pPr marL="1828251" indent="0">
              <a:buNone/>
              <a:defRPr sz="1399">
                <a:solidFill>
                  <a:schemeClr val="tx1">
                    <a:tint val="75000"/>
                  </a:schemeClr>
                </a:solidFill>
              </a:defRPr>
            </a:lvl5pPr>
            <a:lvl6pPr marL="2285314" indent="0">
              <a:buNone/>
              <a:defRPr sz="1399">
                <a:solidFill>
                  <a:schemeClr val="tx1">
                    <a:tint val="75000"/>
                  </a:schemeClr>
                </a:solidFill>
              </a:defRPr>
            </a:lvl6pPr>
            <a:lvl7pPr marL="2742377" indent="0">
              <a:buNone/>
              <a:defRPr sz="1399">
                <a:solidFill>
                  <a:schemeClr val="tx1">
                    <a:tint val="75000"/>
                  </a:schemeClr>
                </a:solidFill>
              </a:defRPr>
            </a:lvl7pPr>
            <a:lvl8pPr marL="3199439" indent="0">
              <a:buNone/>
              <a:defRPr sz="1399">
                <a:solidFill>
                  <a:schemeClr val="tx1">
                    <a:tint val="75000"/>
                  </a:schemeClr>
                </a:solidFill>
              </a:defRPr>
            </a:lvl8pPr>
            <a:lvl9pPr marL="3656503" indent="0">
              <a:buNone/>
              <a:defRPr sz="139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0282D3-2196-4127-BF1B-CB2569599B37}" type="datetime1">
              <a:rPr lang="en-US" noProof="0" smtClean="0"/>
              <a:t>2/21/2025</a:t>
            </a:fld>
            <a:endParaRPr lang="en-GB" noProof="0"/>
          </a:p>
        </p:txBody>
      </p:sp>
      <p:sp>
        <p:nvSpPr>
          <p:cNvPr id="6" name="Slide Number Placeholder 5"/>
          <p:cNvSpPr>
            <a:spLocks noGrp="1"/>
          </p:cNvSpPr>
          <p:nvPr>
            <p:ph type="sldNum" sz="quarter" idx="12"/>
          </p:nvPr>
        </p:nvSpPr>
        <p:spPr/>
        <p:txBody>
          <a:bodyPr/>
          <a:lstStyle/>
          <a:p>
            <a:fld id="{BB6CE02C-1F85-49B7-882D-939BD297648E}" type="slidenum">
              <a:rPr lang="en-GB" noProof="0" smtClean="0"/>
              <a:pPr/>
              <a:t>‹Nº›</a:t>
            </a:fld>
            <a:endParaRPr lang="en-GB" noProof="0"/>
          </a:p>
        </p:txBody>
      </p:sp>
      <p:pic>
        <p:nvPicPr>
          <p:cNvPr id="8" name="Picture 7"/>
          <p:cNvPicPr>
            <a:picLocks noChangeAspect="1"/>
          </p:cNvPicPr>
          <p:nvPr userDrawn="1"/>
        </p:nvPicPr>
        <p:blipFill>
          <a:blip r:embed="rId2"/>
          <a:stretch>
            <a:fillRect/>
          </a:stretch>
        </p:blipFill>
        <p:spPr>
          <a:xfrm>
            <a:off x="685194" y="6151155"/>
            <a:ext cx="2764455" cy="145540"/>
          </a:xfrm>
          <a:prstGeom prst="rect">
            <a:avLst/>
          </a:prstGeom>
        </p:spPr>
      </p:pic>
    </p:spTree>
    <p:extLst>
      <p:ext uri="{BB962C8B-B14F-4D97-AF65-F5344CB8AC3E}">
        <p14:creationId xmlns:p14="http://schemas.microsoft.com/office/powerpoint/2010/main" val="297516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0640BE-7919-407D-B0F4-6E851CF7AC5D}" type="datetime1">
              <a:rPr lang="en-US" noProof="0" smtClean="0"/>
              <a:t>2/21/2025</a:t>
            </a:fld>
            <a:endParaRPr lang="en-GB" noProof="0"/>
          </a:p>
        </p:txBody>
      </p:sp>
      <p:sp>
        <p:nvSpPr>
          <p:cNvPr id="6" name="Slide Number Placeholder 5"/>
          <p:cNvSpPr>
            <a:spLocks noGrp="1"/>
          </p:cNvSpPr>
          <p:nvPr>
            <p:ph type="sldNum" sz="quarter" idx="12"/>
          </p:nvPr>
        </p:nvSpPr>
        <p:spPr/>
        <p:txBody>
          <a:bodyPr/>
          <a:lstStyle/>
          <a:p>
            <a:fld id="{BB6CE02C-1F85-49B7-882D-939BD297648E}" type="slidenum">
              <a:rPr lang="en-GB" noProof="0" smtClean="0"/>
              <a:pPr/>
              <a:t>‹Nº›</a:t>
            </a:fld>
            <a:endParaRPr lang="en-GB" noProof="0"/>
          </a:p>
        </p:txBody>
      </p:sp>
      <p:pic>
        <p:nvPicPr>
          <p:cNvPr id="7" name="Picture 6"/>
          <p:cNvPicPr>
            <a:picLocks noChangeAspect="1"/>
          </p:cNvPicPr>
          <p:nvPr userDrawn="1"/>
        </p:nvPicPr>
        <p:blipFill>
          <a:blip r:embed="rId2"/>
          <a:stretch>
            <a:fillRect/>
          </a:stretch>
        </p:blipFill>
        <p:spPr>
          <a:xfrm>
            <a:off x="685194" y="6151155"/>
            <a:ext cx="2764455" cy="145540"/>
          </a:xfrm>
          <a:prstGeom prst="rect">
            <a:avLst/>
          </a:prstGeom>
        </p:spPr>
      </p:pic>
    </p:spTree>
    <p:extLst>
      <p:ext uri="{BB962C8B-B14F-4D97-AF65-F5344CB8AC3E}">
        <p14:creationId xmlns:p14="http://schemas.microsoft.com/office/powerpoint/2010/main" val="149604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0"/>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6"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FE9BEA-6532-4AD5-A07D-5BF74BB0D3A9}" type="datetime1">
              <a:rPr lang="en-US" noProof="0" smtClean="0"/>
              <a:t>2/21/2025</a:t>
            </a:fld>
            <a:endParaRPr lang="en-GB" noProof="0"/>
          </a:p>
        </p:txBody>
      </p:sp>
      <p:sp>
        <p:nvSpPr>
          <p:cNvPr id="6" name="Slide Number Placeholder 5"/>
          <p:cNvSpPr>
            <a:spLocks noGrp="1"/>
          </p:cNvSpPr>
          <p:nvPr>
            <p:ph type="sldNum" sz="quarter" idx="12"/>
          </p:nvPr>
        </p:nvSpPr>
        <p:spPr/>
        <p:txBody>
          <a:bodyPr/>
          <a:lstStyle/>
          <a:p>
            <a:fld id="{BB6CE02C-1F85-49B7-882D-939BD297648E}" type="slidenum">
              <a:rPr lang="en-GB" noProof="0" smtClean="0"/>
              <a:pPr/>
              <a:t>‹Nº›</a:t>
            </a:fld>
            <a:endParaRPr lang="en-GB" noProof="0"/>
          </a:p>
        </p:txBody>
      </p:sp>
      <p:pic>
        <p:nvPicPr>
          <p:cNvPr id="7" name="Picture 6"/>
          <p:cNvPicPr>
            <a:picLocks noChangeAspect="1"/>
          </p:cNvPicPr>
          <p:nvPr userDrawn="1"/>
        </p:nvPicPr>
        <p:blipFill>
          <a:blip r:embed="rId2"/>
          <a:stretch>
            <a:fillRect/>
          </a:stretch>
        </p:blipFill>
        <p:spPr>
          <a:xfrm>
            <a:off x="685194" y="6151155"/>
            <a:ext cx="2764455" cy="145540"/>
          </a:xfrm>
          <a:prstGeom prst="rect">
            <a:avLst/>
          </a:prstGeom>
        </p:spPr>
      </p:pic>
    </p:spTree>
    <p:extLst>
      <p:ext uri="{BB962C8B-B14F-4D97-AF65-F5344CB8AC3E}">
        <p14:creationId xmlns:p14="http://schemas.microsoft.com/office/powerpoint/2010/main" val="138952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colour">
    <p:bg bwMode="ltGray">
      <p:bgPr>
        <a:solidFill>
          <a:schemeClr val="bg2"/>
        </a:solidFill>
        <a:effectLst/>
      </p:bgPr>
    </p:bg>
    <p:spTree>
      <p:nvGrpSpPr>
        <p:cNvPr id="1" name=""/>
        <p:cNvGrpSpPr/>
        <p:nvPr/>
      </p:nvGrpSpPr>
      <p:grpSpPr>
        <a:xfrm>
          <a:off x="0" y="0"/>
          <a:ext cx="0" cy="0"/>
          <a:chOff x="0" y="0"/>
          <a:chExt cx="0" cy="0"/>
        </a:xfrm>
      </p:grpSpPr>
      <p:sp>
        <p:nvSpPr>
          <p:cNvPr id="7" name="Textplatzhalter 6"/>
          <p:cNvSpPr>
            <a:spLocks noGrp="1"/>
          </p:cNvSpPr>
          <p:nvPr>
            <p:ph type="body" sz="quarter" idx="13" hasCustomPrompt="1"/>
          </p:nvPr>
        </p:nvSpPr>
        <p:spPr>
          <a:xfrm>
            <a:off x="436336" y="936000"/>
            <a:ext cx="7414525" cy="4698000"/>
          </a:xfrm>
        </p:spPr>
        <p:txBody>
          <a:bodyPr>
            <a:noAutofit/>
          </a:bodyPr>
          <a:lstStyle>
            <a:lvl1pPr marL="0" indent="0">
              <a:spcBef>
                <a:spcPts val="0"/>
              </a:spcBef>
              <a:buNone/>
              <a:defRPr sz="3998" b="0">
                <a:solidFill>
                  <a:schemeClr val="accent1"/>
                </a:solidFill>
                <a:latin typeface="+mj-lt"/>
              </a:defRPr>
            </a:lvl1pPr>
          </a:lstStyle>
          <a:p>
            <a:pPr lvl="0"/>
            <a:r>
              <a:rPr lang="en-GB" noProof="0" dirty="0">
                <a:latin typeface="+mj-lt"/>
              </a:rPr>
              <a:t>Introduction</a:t>
            </a:r>
            <a:endParaRPr lang="en-GB" noProof="0" dirty="0"/>
          </a:p>
        </p:txBody>
      </p:sp>
      <p:cxnSp>
        <p:nvCxnSpPr>
          <p:cNvPr id="8" name="Gerade Verbindung 7"/>
          <p:cNvCxnSpPr/>
          <p:nvPr userDrawn="1"/>
        </p:nvCxnSpPr>
        <p:spPr>
          <a:xfrm>
            <a:off x="436336" y="792000"/>
            <a:ext cx="1680000"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510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grey/black and white">
    <p:spTree>
      <p:nvGrpSpPr>
        <p:cNvPr id="1" name=""/>
        <p:cNvGrpSpPr/>
        <p:nvPr/>
      </p:nvGrpSpPr>
      <p:grpSpPr>
        <a:xfrm>
          <a:off x="0" y="0"/>
          <a:ext cx="0" cy="0"/>
          <a:chOff x="0" y="0"/>
          <a:chExt cx="0" cy="0"/>
        </a:xfrm>
      </p:grpSpPr>
      <p:sp>
        <p:nvSpPr>
          <p:cNvPr id="7" name="Textplatzhalter 6"/>
          <p:cNvSpPr>
            <a:spLocks noGrp="1"/>
          </p:cNvSpPr>
          <p:nvPr>
            <p:ph type="body" sz="quarter" idx="13" hasCustomPrompt="1"/>
          </p:nvPr>
        </p:nvSpPr>
        <p:spPr>
          <a:xfrm>
            <a:off x="436336" y="936000"/>
            <a:ext cx="7414525" cy="4698000"/>
          </a:xfrm>
        </p:spPr>
        <p:txBody>
          <a:bodyPr>
            <a:noAutofit/>
          </a:bodyPr>
          <a:lstStyle>
            <a:lvl1pPr marL="0" indent="0">
              <a:spcBef>
                <a:spcPts val="0"/>
              </a:spcBef>
              <a:buNone/>
              <a:defRPr sz="3998" b="0">
                <a:solidFill>
                  <a:schemeClr val="tx1"/>
                </a:solidFill>
                <a:latin typeface="+mj-lt"/>
              </a:defRPr>
            </a:lvl1pPr>
          </a:lstStyle>
          <a:p>
            <a:pPr lvl="0"/>
            <a:r>
              <a:rPr lang="en-GB" noProof="0" dirty="0">
                <a:latin typeface="+mj-lt"/>
              </a:rPr>
              <a:t>Introduction</a:t>
            </a:r>
            <a:endParaRPr lang="en-GB" noProof="0" dirty="0"/>
          </a:p>
        </p:txBody>
      </p:sp>
      <p:cxnSp>
        <p:nvCxnSpPr>
          <p:cNvPr id="8" name="Gerade Verbindung 7"/>
          <p:cNvCxnSpPr/>
          <p:nvPr userDrawn="1"/>
        </p:nvCxnSpPr>
        <p:spPr>
          <a:xfrm>
            <a:off x="436336" y="792000"/>
            <a:ext cx="1680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90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cxnSp>
        <p:nvCxnSpPr>
          <p:cNvPr id="8" name="Gerade Verbindung 7"/>
          <p:cNvCxnSpPr/>
          <p:nvPr userDrawn="1"/>
        </p:nvCxnSpPr>
        <p:spPr>
          <a:xfrm>
            <a:off x="436336" y="6426000"/>
            <a:ext cx="113269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platzhalter 13"/>
          <p:cNvSpPr>
            <a:spLocks noGrp="1"/>
          </p:cNvSpPr>
          <p:nvPr>
            <p:ph type="body" sz="quarter" idx="13" hasCustomPrompt="1"/>
          </p:nvPr>
        </p:nvSpPr>
        <p:spPr>
          <a:xfrm>
            <a:off x="436337" y="1589088"/>
            <a:ext cx="11321605" cy="4620912"/>
          </a:xfrm>
        </p:spPr>
        <p:txBody>
          <a:bodyPr>
            <a:normAutofit/>
          </a:bodyPr>
          <a:lstStyle>
            <a:lvl1pPr marL="341829" indent="-341829">
              <a:buFont typeface="Symbol" pitchFamily="18" charset="2"/>
              <a:buChar char="-"/>
              <a:defRPr sz="2399"/>
            </a:lvl1pPr>
          </a:lstStyle>
          <a:p>
            <a:pPr lvl="0"/>
            <a:r>
              <a:rPr lang="en-GB" noProof="0" dirty="0"/>
              <a:t>Click to add text</a:t>
            </a:r>
          </a:p>
        </p:txBody>
      </p:sp>
      <p:sp>
        <p:nvSpPr>
          <p:cNvPr id="11" name="Textfeld 10"/>
          <p:cNvSpPr txBox="1"/>
          <p:nvPr userDrawn="1"/>
        </p:nvSpPr>
        <p:spPr>
          <a:xfrm>
            <a:off x="436336" y="328614"/>
            <a:ext cx="8253876" cy="574516"/>
          </a:xfrm>
          <a:prstGeom prst="rect">
            <a:avLst/>
          </a:prstGeom>
          <a:noFill/>
        </p:spPr>
        <p:txBody>
          <a:bodyPr wrap="square" lIns="0" tIns="0" rIns="0" bIns="0" rtlCol="0">
            <a:spAutoFit/>
          </a:bodyPr>
          <a:lstStyle/>
          <a:p>
            <a:r>
              <a:rPr lang="en-GB" sz="3698" noProof="0" dirty="0"/>
              <a:t>Agenda</a:t>
            </a:r>
          </a:p>
        </p:txBody>
      </p:sp>
      <p:sp>
        <p:nvSpPr>
          <p:cNvPr id="16" name="Datumsplatzhalter 6"/>
          <p:cNvSpPr>
            <a:spLocks noGrp="1"/>
          </p:cNvSpPr>
          <p:nvPr>
            <p:ph type="dt" sz="half" idx="2"/>
          </p:nvPr>
        </p:nvSpPr>
        <p:spPr>
          <a:xfrm>
            <a:off x="890124" y="6429275"/>
            <a:ext cx="647663" cy="216000"/>
          </a:xfrm>
          <a:prstGeom prst="rect">
            <a:avLst/>
          </a:prstGeom>
        </p:spPr>
        <p:txBody>
          <a:bodyPr vert="horz" lIns="0" tIns="0" rIns="0" bIns="0" rtlCol="0" anchor="b" anchorCtr="0"/>
          <a:lstStyle>
            <a:lvl1pPr algn="l">
              <a:defRPr sz="900">
                <a:solidFill>
                  <a:srgbClr val="000000"/>
                </a:solidFill>
              </a:defRPr>
            </a:lvl1pPr>
          </a:lstStyle>
          <a:p>
            <a:fld id="{A4E72B7D-943D-4A61-8A13-4461BCD5C9D7}" type="datetime1">
              <a:rPr lang="en-US" noProof="0" smtClean="0"/>
              <a:t>2/21/2025</a:t>
            </a:fld>
            <a:endParaRPr lang="en-GB" noProof="0" dirty="0"/>
          </a:p>
        </p:txBody>
      </p:sp>
      <p:sp>
        <p:nvSpPr>
          <p:cNvPr id="17" name="Fußzeilenplatzhalter 7"/>
          <p:cNvSpPr>
            <a:spLocks noGrp="1"/>
          </p:cNvSpPr>
          <p:nvPr>
            <p:ph type="ftr" sz="quarter" idx="3"/>
          </p:nvPr>
        </p:nvSpPr>
        <p:spPr>
          <a:xfrm>
            <a:off x="1551767" y="6429375"/>
            <a:ext cx="10213419" cy="215900"/>
          </a:xfrm>
          <a:prstGeom prst="rect">
            <a:avLst/>
          </a:prstGeom>
        </p:spPr>
        <p:txBody>
          <a:bodyPr vert="horz" lIns="0" tIns="0" rIns="0" bIns="0" rtlCol="0" anchor="b" anchorCtr="0"/>
          <a:lstStyle>
            <a:lvl1pPr algn="l">
              <a:defRPr sz="900">
                <a:solidFill>
                  <a:srgbClr val="000000"/>
                </a:solidFill>
              </a:defRPr>
            </a:lvl1pPr>
          </a:lstStyle>
          <a:p>
            <a:endParaRPr lang="en-GB" dirty="0"/>
          </a:p>
        </p:txBody>
      </p:sp>
      <p:sp>
        <p:nvSpPr>
          <p:cNvPr id="18" name="Foliennummernplatzhalter 8"/>
          <p:cNvSpPr>
            <a:spLocks noGrp="1"/>
          </p:cNvSpPr>
          <p:nvPr>
            <p:ph type="sldNum" sz="quarter" idx="4"/>
          </p:nvPr>
        </p:nvSpPr>
        <p:spPr>
          <a:xfrm>
            <a:off x="436336" y="6429275"/>
            <a:ext cx="395794" cy="216000"/>
          </a:xfrm>
          <a:prstGeom prst="rect">
            <a:avLst/>
          </a:prstGeom>
        </p:spPr>
        <p:txBody>
          <a:bodyPr vert="horz" wrap="none" lIns="0" tIns="0" rIns="0" bIns="0" rtlCol="0" anchor="b" anchorCtr="0">
            <a:noAutofit/>
          </a:bodyPr>
          <a:lstStyle>
            <a:lvl1pPr algn="l">
              <a:defRPr sz="900" b="1">
                <a:solidFill>
                  <a:srgbClr val="000000"/>
                </a:solidFill>
              </a:defRPr>
            </a:lvl1pPr>
          </a:lstStyle>
          <a:p>
            <a:fld id="{BB6CE02C-1F85-49B7-882D-939BD297648E}" type="slidenum">
              <a:rPr lang="en-GB" noProof="0" smtClean="0"/>
              <a:pPr/>
              <a:t>‹Nº›</a:t>
            </a:fld>
            <a:endParaRPr lang="en-GB" noProof="0" dirty="0"/>
          </a:p>
        </p:txBody>
      </p:sp>
    </p:spTree>
    <p:extLst>
      <p:ext uri="{BB962C8B-B14F-4D97-AF65-F5344CB8AC3E}">
        <p14:creationId xmlns:p14="http://schemas.microsoft.com/office/powerpoint/2010/main" val="308208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4E1CA3-14D8-4B8D-A634-832C7CDAF8B9}" type="datetime1">
              <a:rPr lang="en-US" noProof="0" smtClean="0"/>
              <a:t>2/21/2025</a:t>
            </a:fld>
            <a:endParaRPr lang="en-GB" noProof="0"/>
          </a:p>
        </p:txBody>
      </p:sp>
      <p:pic>
        <p:nvPicPr>
          <p:cNvPr id="7" name="Picture 6"/>
          <p:cNvPicPr>
            <a:picLocks noChangeAspect="1"/>
          </p:cNvPicPr>
          <p:nvPr userDrawn="1"/>
        </p:nvPicPr>
        <p:blipFill>
          <a:blip r:embed="rId2"/>
          <a:stretch>
            <a:fillRect/>
          </a:stretch>
        </p:blipFill>
        <p:spPr>
          <a:xfrm>
            <a:off x="685194" y="6151155"/>
            <a:ext cx="2764455" cy="145540"/>
          </a:xfrm>
          <a:prstGeom prst="rect">
            <a:avLst/>
          </a:prstGeom>
        </p:spPr>
      </p:pic>
    </p:spTree>
    <p:extLst>
      <p:ext uri="{BB962C8B-B14F-4D97-AF65-F5344CB8AC3E}">
        <p14:creationId xmlns:p14="http://schemas.microsoft.com/office/powerpoint/2010/main" val="380571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1/1">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6336" y="333298"/>
            <a:ext cx="8253876" cy="1061792"/>
          </a:xfrm>
        </p:spPr>
        <p:txBody>
          <a:bodyPr/>
          <a:lstStyle>
            <a:lvl1pPr>
              <a:defRPr sz="2799"/>
            </a:lvl1pPr>
          </a:lstStyle>
          <a:p>
            <a:r>
              <a:rPr lang="en-GB" noProof="0" dirty="0"/>
              <a:t>Click to add title</a:t>
            </a:r>
          </a:p>
        </p:txBody>
      </p:sp>
      <p:sp>
        <p:nvSpPr>
          <p:cNvPr id="7" name="Inhaltsplatzhalter 6"/>
          <p:cNvSpPr>
            <a:spLocks noGrp="1"/>
          </p:cNvSpPr>
          <p:nvPr>
            <p:ph sz="quarter" idx="13" hasCustomPrompt="1"/>
          </p:nvPr>
        </p:nvSpPr>
        <p:spPr>
          <a:xfrm>
            <a:off x="436336" y="1589088"/>
            <a:ext cx="11328850" cy="4620912"/>
          </a:xfrm>
        </p:spPr>
        <p:txBody>
          <a:bodyPr>
            <a:normAutofit/>
          </a:bodyPr>
          <a:lstStyle>
            <a:lvl1pPr marL="215892" indent="-215892">
              <a:defRPr sz="2399"/>
            </a:lvl1pPr>
            <a:lvl2pPr marL="575712" indent="-215892">
              <a:defRPr sz="2399"/>
            </a:lvl2pPr>
            <a:lvl3pPr marL="935532" indent="-215892">
              <a:defRPr sz="2399"/>
            </a:lvl3pPr>
            <a:lvl4pPr marL="1295352" indent="-215892">
              <a:defRPr sz="2399"/>
            </a:lvl4pPr>
            <a:lvl5pPr marL="1655172" indent="-215892">
              <a:defRPr sz="2399"/>
            </a:lvl5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Textplatzhalter 7"/>
          <p:cNvSpPr>
            <a:spLocks noGrp="1"/>
          </p:cNvSpPr>
          <p:nvPr>
            <p:ph type="body" sz="quarter" idx="19" hasCustomPrompt="1"/>
          </p:nvPr>
        </p:nvSpPr>
        <p:spPr>
          <a:xfrm>
            <a:off x="11765186" y="2997052"/>
            <a:ext cx="304367" cy="3214985"/>
          </a:xfrm>
        </p:spPr>
        <p:txBody>
          <a:bodyPr vert="vert270" anchor="ctr">
            <a:normAutofit/>
          </a:bodyPr>
          <a:lstStyle>
            <a:lvl1pPr marL="0" indent="0">
              <a:buNone/>
              <a:defRPr sz="800" b="0" baseline="0">
                <a:solidFill>
                  <a:schemeClr val="tx1"/>
                </a:solidFill>
                <a:latin typeface="+mj-lt"/>
              </a:defRPr>
            </a:lvl1pPr>
          </a:lstStyle>
          <a:p>
            <a:pPr lvl="0"/>
            <a:r>
              <a:rPr lang="en-GB" noProof="0" dirty="0"/>
              <a:t>Picture: Source</a:t>
            </a:r>
          </a:p>
        </p:txBody>
      </p:sp>
      <p:cxnSp>
        <p:nvCxnSpPr>
          <p:cNvPr id="16" name="Gerade Verbindung 15"/>
          <p:cNvCxnSpPr/>
          <p:nvPr userDrawn="1"/>
        </p:nvCxnSpPr>
        <p:spPr>
          <a:xfrm>
            <a:off x="436336" y="6426000"/>
            <a:ext cx="113269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umsplatzhalter 6"/>
          <p:cNvSpPr>
            <a:spLocks noGrp="1"/>
          </p:cNvSpPr>
          <p:nvPr>
            <p:ph type="dt" sz="half" idx="2"/>
          </p:nvPr>
        </p:nvSpPr>
        <p:spPr>
          <a:xfrm>
            <a:off x="890124" y="6429275"/>
            <a:ext cx="647663" cy="216000"/>
          </a:xfrm>
          <a:prstGeom prst="rect">
            <a:avLst/>
          </a:prstGeom>
        </p:spPr>
        <p:txBody>
          <a:bodyPr vert="horz" lIns="0" tIns="0" rIns="0" bIns="0" rtlCol="0" anchor="b" anchorCtr="0"/>
          <a:lstStyle>
            <a:lvl1pPr algn="l">
              <a:defRPr sz="900">
                <a:solidFill>
                  <a:srgbClr val="000000"/>
                </a:solidFill>
              </a:defRPr>
            </a:lvl1pPr>
          </a:lstStyle>
          <a:p>
            <a:fld id="{827CA00D-5AD8-49D3-A593-01592E84F85E}" type="datetime1">
              <a:rPr lang="en-US" noProof="0" smtClean="0"/>
              <a:t>2/21/2025</a:t>
            </a:fld>
            <a:endParaRPr lang="en-GB" noProof="0" dirty="0"/>
          </a:p>
        </p:txBody>
      </p:sp>
      <p:sp>
        <p:nvSpPr>
          <p:cNvPr id="22" name="Fußzeilenplatzhalter 7"/>
          <p:cNvSpPr>
            <a:spLocks noGrp="1"/>
          </p:cNvSpPr>
          <p:nvPr>
            <p:ph type="ftr" sz="quarter" idx="3"/>
          </p:nvPr>
        </p:nvSpPr>
        <p:spPr>
          <a:xfrm>
            <a:off x="1551767" y="6429375"/>
            <a:ext cx="10213419" cy="215900"/>
          </a:xfrm>
          <a:prstGeom prst="rect">
            <a:avLst/>
          </a:prstGeom>
        </p:spPr>
        <p:txBody>
          <a:bodyPr vert="horz" lIns="0" tIns="0" rIns="0" bIns="0" rtlCol="0" anchor="b" anchorCtr="0"/>
          <a:lstStyle>
            <a:lvl1pPr algn="l">
              <a:defRPr sz="900">
                <a:solidFill>
                  <a:srgbClr val="000000"/>
                </a:solidFill>
              </a:defRPr>
            </a:lvl1pPr>
          </a:lstStyle>
          <a:p>
            <a:endParaRPr lang="en-GB" dirty="0"/>
          </a:p>
        </p:txBody>
      </p:sp>
      <p:sp>
        <p:nvSpPr>
          <p:cNvPr id="23" name="Foliennummernplatzhalter 8"/>
          <p:cNvSpPr>
            <a:spLocks noGrp="1"/>
          </p:cNvSpPr>
          <p:nvPr>
            <p:ph type="sldNum" sz="quarter" idx="4"/>
          </p:nvPr>
        </p:nvSpPr>
        <p:spPr>
          <a:xfrm>
            <a:off x="436336" y="6429275"/>
            <a:ext cx="395794" cy="216000"/>
          </a:xfrm>
          <a:prstGeom prst="rect">
            <a:avLst/>
          </a:prstGeom>
        </p:spPr>
        <p:txBody>
          <a:bodyPr vert="horz" wrap="none" lIns="0" tIns="0" rIns="0" bIns="0" rtlCol="0" anchor="b" anchorCtr="0">
            <a:noAutofit/>
          </a:bodyPr>
          <a:lstStyle>
            <a:lvl1pPr algn="l">
              <a:defRPr sz="900" b="1">
                <a:solidFill>
                  <a:srgbClr val="000000"/>
                </a:solidFill>
              </a:defRPr>
            </a:lvl1pPr>
          </a:lstStyle>
          <a:p>
            <a:fld id="{BB6CE02C-1F85-49B7-882D-939BD297648E}" type="slidenum">
              <a:rPr lang="en-GB" noProof="0" smtClean="0"/>
              <a:pPr/>
              <a:t>‹Nº›</a:t>
            </a:fld>
            <a:endParaRPr lang="en-GB" noProof="0" dirty="0"/>
          </a:p>
        </p:txBody>
      </p:sp>
    </p:spTree>
    <p:extLst>
      <p:ext uri="{BB962C8B-B14F-4D97-AF65-F5344CB8AC3E}">
        <p14:creationId xmlns:p14="http://schemas.microsoft.com/office/powerpoint/2010/main" val="405789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 1/3_gröss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6336" y="333298"/>
            <a:ext cx="8253876" cy="504708"/>
          </a:xfrm>
        </p:spPr>
        <p:txBody>
          <a:bodyPr/>
          <a:lstStyle>
            <a:lvl1pPr>
              <a:defRPr sz="2799"/>
            </a:lvl1pPr>
          </a:lstStyle>
          <a:p>
            <a:r>
              <a:rPr lang="en-GB" noProof="0" dirty="0"/>
              <a:t>Click to add title</a:t>
            </a:r>
          </a:p>
        </p:txBody>
      </p:sp>
      <p:sp>
        <p:nvSpPr>
          <p:cNvPr id="7" name="Inhaltsplatzhalter 6"/>
          <p:cNvSpPr>
            <a:spLocks noGrp="1"/>
          </p:cNvSpPr>
          <p:nvPr>
            <p:ph sz="quarter" idx="13" hasCustomPrompt="1"/>
          </p:nvPr>
        </p:nvSpPr>
        <p:spPr>
          <a:xfrm>
            <a:off x="436336" y="937519"/>
            <a:ext cx="11328850" cy="1699576"/>
          </a:xfrm>
        </p:spPr>
        <p:txBody>
          <a:bodyPr>
            <a:normAutofit/>
          </a:bodyPr>
          <a:lstStyle>
            <a:lvl1pPr marL="215892" indent="-215892">
              <a:defRPr sz="2399"/>
            </a:lvl1pPr>
            <a:lvl2pPr marL="575712" indent="-215892">
              <a:defRPr sz="2399"/>
            </a:lvl2pPr>
            <a:lvl3pPr marL="935532" indent="-215892">
              <a:defRPr sz="2399"/>
            </a:lvl3pPr>
            <a:lvl4pPr marL="1295352" indent="-215892">
              <a:defRPr sz="2399"/>
            </a:lvl4pPr>
            <a:lvl5pPr marL="1655172" indent="-215892">
              <a:defRPr sz="2399"/>
            </a:lvl5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p:txBody>
      </p:sp>
      <p:sp>
        <p:nvSpPr>
          <p:cNvPr id="12" name="Textplatzhalter 7"/>
          <p:cNvSpPr>
            <a:spLocks noGrp="1"/>
          </p:cNvSpPr>
          <p:nvPr>
            <p:ph type="body" sz="quarter" idx="19" hasCustomPrompt="1"/>
          </p:nvPr>
        </p:nvSpPr>
        <p:spPr>
          <a:xfrm>
            <a:off x="11765186" y="2997052"/>
            <a:ext cx="304367" cy="3214985"/>
          </a:xfrm>
        </p:spPr>
        <p:txBody>
          <a:bodyPr vert="vert270" anchor="ctr">
            <a:normAutofit/>
          </a:bodyPr>
          <a:lstStyle>
            <a:lvl1pPr marL="0" indent="0">
              <a:buNone/>
              <a:defRPr sz="800" b="0" baseline="0">
                <a:solidFill>
                  <a:schemeClr val="tx1"/>
                </a:solidFill>
                <a:latin typeface="+mj-lt"/>
              </a:defRPr>
            </a:lvl1pPr>
          </a:lstStyle>
          <a:p>
            <a:pPr lvl="0"/>
            <a:r>
              <a:rPr lang="en-GB" noProof="0" dirty="0"/>
              <a:t>Picture: Source</a:t>
            </a:r>
          </a:p>
        </p:txBody>
      </p:sp>
      <p:cxnSp>
        <p:nvCxnSpPr>
          <p:cNvPr id="16" name="Gerade Verbindung 15"/>
          <p:cNvCxnSpPr/>
          <p:nvPr userDrawn="1"/>
        </p:nvCxnSpPr>
        <p:spPr>
          <a:xfrm>
            <a:off x="436336" y="6426000"/>
            <a:ext cx="113269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umsplatzhalter 6"/>
          <p:cNvSpPr>
            <a:spLocks noGrp="1"/>
          </p:cNvSpPr>
          <p:nvPr>
            <p:ph type="dt" sz="half" idx="2"/>
          </p:nvPr>
        </p:nvSpPr>
        <p:spPr>
          <a:xfrm>
            <a:off x="890124" y="6429275"/>
            <a:ext cx="647663" cy="216000"/>
          </a:xfrm>
          <a:prstGeom prst="rect">
            <a:avLst/>
          </a:prstGeom>
        </p:spPr>
        <p:txBody>
          <a:bodyPr vert="horz" lIns="0" tIns="0" rIns="0" bIns="0" rtlCol="0" anchor="b" anchorCtr="0"/>
          <a:lstStyle>
            <a:lvl1pPr algn="l">
              <a:defRPr sz="900">
                <a:solidFill>
                  <a:srgbClr val="000000"/>
                </a:solidFill>
              </a:defRPr>
            </a:lvl1pPr>
          </a:lstStyle>
          <a:p>
            <a:fld id="{43324DC2-ADAF-45D6-A588-25DCAC43218A}" type="datetime1">
              <a:rPr lang="en-US" noProof="0" smtClean="0"/>
              <a:t>2/21/2025</a:t>
            </a:fld>
            <a:endParaRPr lang="en-GB" noProof="0" dirty="0"/>
          </a:p>
        </p:txBody>
      </p:sp>
      <p:sp>
        <p:nvSpPr>
          <p:cNvPr id="22" name="Fußzeilenplatzhalter 7"/>
          <p:cNvSpPr>
            <a:spLocks noGrp="1"/>
          </p:cNvSpPr>
          <p:nvPr>
            <p:ph type="ftr" sz="quarter" idx="3"/>
          </p:nvPr>
        </p:nvSpPr>
        <p:spPr>
          <a:xfrm>
            <a:off x="1551767" y="6429375"/>
            <a:ext cx="10213419" cy="215900"/>
          </a:xfrm>
          <a:prstGeom prst="rect">
            <a:avLst/>
          </a:prstGeom>
        </p:spPr>
        <p:txBody>
          <a:bodyPr vert="horz" lIns="0" tIns="0" rIns="0" bIns="0" rtlCol="0" anchor="b" anchorCtr="0"/>
          <a:lstStyle>
            <a:lvl1pPr algn="l">
              <a:defRPr sz="900">
                <a:solidFill>
                  <a:srgbClr val="000000"/>
                </a:solidFill>
              </a:defRPr>
            </a:lvl1pPr>
          </a:lstStyle>
          <a:p>
            <a:endParaRPr lang="en-GB" dirty="0"/>
          </a:p>
        </p:txBody>
      </p:sp>
      <p:sp>
        <p:nvSpPr>
          <p:cNvPr id="23" name="Foliennummernplatzhalter 8"/>
          <p:cNvSpPr>
            <a:spLocks noGrp="1"/>
          </p:cNvSpPr>
          <p:nvPr>
            <p:ph type="sldNum" sz="quarter" idx="4"/>
          </p:nvPr>
        </p:nvSpPr>
        <p:spPr>
          <a:xfrm>
            <a:off x="436336" y="6429275"/>
            <a:ext cx="395794" cy="216000"/>
          </a:xfrm>
          <a:prstGeom prst="rect">
            <a:avLst/>
          </a:prstGeom>
        </p:spPr>
        <p:txBody>
          <a:bodyPr vert="horz" wrap="none" lIns="0" tIns="0" rIns="0" bIns="0" rtlCol="0" anchor="b" anchorCtr="0">
            <a:noAutofit/>
          </a:bodyPr>
          <a:lstStyle>
            <a:lvl1pPr algn="l">
              <a:defRPr sz="900" b="1">
                <a:solidFill>
                  <a:srgbClr val="000000"/>
                </a:solidFill>
              </a:defRPr>
            </a:lvl1pPr>
          </a:lstStyle>
          <a:p>
            <a:fld id="{BB6CE02C-1F85-49B7-882D-939BD297648E}" type="slidenum">
              <a:rPr lang="en-GB" noProof="0" smtClean="0"/>
              <a:pPr/>
              <a:t>‹Nº›</a:t>
            </a:fld>
            <a:endParaRPr lang="en-GB" noProof="0" dirty="0"/>
          </a:p>
        </p:txBody>
      </p:sp>
      <p:sp>
        <p:nvSpPr>
          <p:cNvPr id="10" name="Inhaltsplatzhalter 6"/>
          <p:cNvSpPr>
            <a:spLocks noGrp="1"/>
          </p:cNvSpPr>
          <p:nvPr>
            <p:ph sz="quarter" idx="20" hasCustomPrompt="1"/>
          </p:nvPr>
        </p:nvSpPr>
        <p:spPr>
          <a:xfrm>
            <a:off x="436336" y="2736609"/>
            <a:ext cx="11328850" cy="1699576"/>
          </a:xfrm>
        </p:spPr>
        <p:txBody>
          <a:bodyPr>
            <a:normAutofit/>
          </a:bodyPr>
          <a:lstStyle>
            <a:lvl1pPr marL="215892" indent="-215892">
              <a:defRPr sz="2399"/>
            </a:lvl1pPr>
            <a:lvl2pPr marL="575712" indent="-215892">
              <a:defRPr sz="2399"/>
            </a:lvl2pPr>
            <a:lvl3pPr marL="935532" indent="-215892">
              <a:defRPr sz="2399"/>
            </a:lvl3pPr>
            <a:lvl4pPr marL="1295352" indent="-215892">
              <a:defRPr sz="2399"/>
            </a:lvl4pPr>
            <a:lvl5pPr marL="1655172" indent="-215892">
              <a:defRPr sz="2399"/>
            </a:lvl5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p:txBody>
      </p:sp>
      <p:sp>
        <p:nvSpPr>
          <p:cNvPr id="11" name="Inhaltsplatzhalter 6"/>
          <p:cNvSpPr>
            <a:spLocks noGrp="1"/>
          </p:cNvSpPr>
          <p:nvPr>
            <p:ph sz="quarter" idx="21" hasCustomPrompt="1"/>
          </p:nvPr>
        </p:nvSpPr>
        <p:spPr>
          <a:xfrm>
            <a:off x="436336" y="4535698"/>
            <a:ext cx="11328850" cy="1699576"/>
          </a:xfrm>
        </p:spPr>
        <p:txBody>
          <a:bodyPr>
            <a:normAutofit/>
          </a:bodyPr>
          <a:lstStyle>
            <a:lvl1pPr marL="215892" indent="-215892">
              <a:defRPr sz="2399"/>
            </a:lvl1pPr>
            <a:lvl2pPr marL="575712" indent="-215892">
              <a:defRPr sz="2399"/>
            </a:lvl2pPr>
            <a:lvl3pPr marL="935532" indent="-215892">
              <a:defRPr sz="2399"/>
            </a:lvl3pPr>
            <a:lvl4pPr marL="1295352" indent="-215892">
              <a:defRPr sz="2399"/>
            </a:lvl4pPr>
            <a:lvl5pPr marL="1655172" indent="-215892">
              <a:defRPr sz="2399"/>
            </a:lvl5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412634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gröss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6336" y="333298"/>
            <a:ext cx="8253876" cy="504708"/>
          </a:xfrm>
        </p:spPr>
        <p:txBody>
          <a:bodyPr/>
          <a:lstStyle>
            <a:lvl1pPr>
              <a:defRPr sz="2799"/>
            </a:lvl1pPr>
          </a:lstStyle>
          <a:p>
            <a:r>
              <a:rPr lang="en-GB" noProof="0" dirty="0"/>
              <a:t>Click to add title</a:t>
            </a:r>
          </a:p>
        </p:txBody>
      </p:sp>
      <p:sp>
        <p:nvSpPr>
          <p:cNvPr id="7" name="Inhaltsplatzhalter 6"/>
          <p:cNvSpPr>
            <a:spLocks noGrp="1"/>
          </p:cNvSpPr>
          <p:nvPr>
            <p:ph sz="quarter" idx="13" hasCustomPrompt="1"/>
          </p:nvPr>
        </p:nvSpPr>
        <p:spPr>
          <a:xfrm>
            <a:off x="436336" y="937519"/>
            <a:ext cx="11328850" cy="2491481"/>
          </a:xfrm>
        </p:spPr>
        <p:txBody>
          <a:bodyPr>
            <a:normAutofit/>
          </a:bodyPr>
          <a:lstStyle>
            <a:lvl1pPr marL="215892" indent="-215892">
              <a:defRPr sz="2399"/>
            </a:lvl1pPr>
            <a:lvl2pPr marL="575712" indent="-215892">
              <a:defRPr sz="2399"/>
            </a:lvl2pPr>
            <a:lvl3pPr marL="935532" indent="-215892">
              <a:defRPr sz="2399"/>
            </a:lvl3pPr>
            <a:lvl4pPr marL="1295352" indent="-215892">
              <a:defRPr sz="2399"/>
            </a:lvl4pPr>
            <a:lvl5pPr marL="1655172" indent="-215892">
              <a:defRPr sz="2399"/>
            </a:lvl5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p:txBody>
      </p:sp>
      <p:sp>
        <p:nvSpPr>
          <p:cNvPr id="12" name="Textplatzhalter 7"/>
          <p:cNvSpPr>
            <a:spLocks noGrp="1"/>
          </p:cNvSpPr>
          <p:nvPr>
            <p:ph type="body" sz="quarter" idx="19" hasCustomPrompt="1"/>
          </p:nvPr>
        </p:nvSpPr>
        <p:spPr>
          <a:xfrm>
            <a:off x="11765186" y="2997052"/>
            <a:ext cx="304367" cy="3214985"/>
          </a:xfrm>
        </p:spPr>
        <p:txBody>
          <a:bodyPr vert="vert270" anchor="ctr">
            <a:normAutofit/>
          </a:bodyPr>
          <a:lstStyle>
            <a:lvl1pPr marL="0" indent="0">
              <a:buNone/>
              <a:defRPr sz="800" b="0" baseline="0">
                <a:solidFill>
                  <a:schemeClr val="tx1"/>
                </a:solidFill>
                <a:latin typeface="+mj-lt"/>
              </a:defRPr>
            </a:lvl1pPr>
          </a:lstStyle>
          <a:p>
            <a:pPr lvl="0"/>
            <a:r>
              <a:rPr lang="en-GB" noProof="0" dirty="0"/>
              <a:t>Picture: Source</a:t>
            </a:r>
          </a:p>
        </p:txBody>
      </p:sp>
      <p:cxnSp>
        <p:nvCxnSpPr>
          <p:cNvPr id="16" name="Gerade Verbindung 15"/>
          <p:cNvCxnSpPr/>
          <p:nvPr userDrawn="1"/>
        </p:nvCxnSpPr>
        <p:spPr>
          <a:xfrm>
            <a:off x="436336" y="6426000"/>
            <a:ext cx="113269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umsplatzhalter 6"/>
          <p:cNvSpPr>
            <a:spLocks noGrp="1"/>
          </p:cNvSpPr>
          <p:nvPr>
            <p:ph type="dt" sz="half" idx="2"/>
          </p:nvPr>
        </p:nvSpPr>
        <p:spPr>
          <a:xfrm>
            <a:off x="890124" y="6429275"/>
            <a:ext cx="647663" cy="216000"/>
          </a:xfrm>
          <a:prstGeom prst="rect">
            <a:avLst/>
          </a:prstGeom>
        </p:spPr>
        <p:txBody>
          <a:bodyPr vert="horz" lIns="0" tIns="0" rIns="0" bIns="0" rtlCol="0" anchor="b" anchorCtr="0"/>
          <a:lstStyle>
            <a:lvl1pPr algn="l">
              <a:defRPr sz="900">
                <a:solidFill>
                  <a:srgbClr val="000000"/>
                </a:solidFill>
              </a:defRPr>
            </a:lvl1pPr>
          </a:lstStyle>
          <a:p>
            <a:fld id="{FF577BC0-14DA-4642-956B-8B21E7B15C56}" type="datetime1">
              <a:rPr lang="en-US" noProof="0" smtClean="0"/>
              <a:t>2/21/2025</a:t>
            </a:fld>
            <a:endParaRPr lang="en-GB" noProof="0" dirty="0"/>
          </a:p>
        </p:txBody>
      </p:sp>
      <p:sp>
        <p:nvSpPr>
          <p:cNvPr id="22" name="Fußzeilenplatzhalter 7"/>
          <p:cNvSpPr>
            <a:spLocks noGrp="1"/>
          </p:cNvSpPr>
          <p:nvPr>
            <p:ph type="ftr" sz="quarter" idx="3"/>
          </p:nvPr>
        </p:nvSpPr>
        <p:spPr>
          <a:xfrm>
            <a:off x="1551767" y="6429375"/>
            <a:ext cx="10213419" cy="215900"/>
          </a:xfrm>
          <a:prstGeom prst="rect">
            <a:avLst/>
          </a:prstGeom>
        </p:spPr>
        <p:txBody>
          <a:bodyPr vert="horz" lIns="0" tIns="0" rIns="0" bIns="0" rtlCol="0" anchor="b" anchorCtr="0"/>
          <a:lstStyle>
            <a:lvl1pPr algn="l">
              <a:defRPr sz="900">
                <a:solidFill>
                  <a:srgbClr val="000000"/>
                </a:solidFill>
              </a:defRPr>
            </a:lvl1pPr>
          </a:lstStyle>
          <a:p>
            <a:endParaRPr lang="en-GB" dirty="0"/>
          </a:p>
        </p:txBody>
      </p:sp>
      <p:sp>
        <p:nvSpPr>
          <p:cNvPr id="23" name="Foliennummernplatzhalter 8"/>
          <p:cNvSpPr>
            <a:spLocks noGrp="1"/>
          </p:cNvSpPr>
          <p:nvPr>
            <p:ph type="sldNum" sz="quarter" idx="4"/>
          </p:nvPr>
        </p:nvSpPr>
        <p:spPr>
          <a:xfrm>
            <a:off x="436336" y="6429275"/>
            <a:ext cx="395794" cy="216000"/>
          </a:xfrm>
          <a:prstGeom prst="rect">
            <a:avLst/>
          </a:prstGeom>
        </p:spPr>
        <p:txBody>
          <a:bodyPr vert="horz" wrap="none" lIns="0" tIns="0" rIns="0" bIns="0" rtlCol="0" anchor="b" anchorCtr="0">
            <a:noAutofit/>
          </a:bodyPr>
          <a:lstStyle>
            <a:lvl1pPr algn="l">
              <a:defRPr sz="900" b="1">
                <a:solidFill>
                  <a:srgbClr val="000000"/>
                </a:solidFill>
              </a:defRPr>
            </a:lvl1pPr>
          </a:lstStyle>
          <a:p>
            <a:fld id="{BB6CE02C-1F85-49B7-882D-939BD297648E}" type="slidenum">
              <a:rPr lang="en-GB" noProof="0" smtClean="0"/>
              <a:pPr/>
              <a:t>‹Nº›</a:t>
            </a:fld>
            <a:endParaRPr lang="en-GB" noProof="0" dirty="0"/>
          </a:p>
        </p:txBody>
      </p:sp>
      <p:sp>
        <p:nvSpPr>
          <p:cNvPr id="10" name="Inhaltsplatzhalter 6"/>
          <p:cNvSpPr>
            <a:spLocks noGrp="1"/>
          </p:cNvSpPr>
          <p:nvPr>
            <p:ph sz="quarter" idx="20" hasCustomPrompt="1"/>
          </p:nvPr>
        </p:nvSpPr>
        <p:spPr>
          <a:xfrm>
            <a:off x="434387" y="3685299"/>
            <a:ext cx="11328850" cy="2528375"/>
          </a:xfrm>
        </p:spPr>
        <p:txBody>
          <a:bodyPr>
            <a:normAutofit/>
          </a:bodyPr>
          <a:lstStyle>
            <a:lvl1pPr marL="215892" indent="-215892">
              <a:defRPr sz="2399"/>
            </a:lvl1pPr>
            <a:lvl2pPr marL="575712" indent="-215892">
              <a:defRPr sz="2399"/>
            </a:lvl2pPr>
            <a:lvl3pPr marL="935532" indent="-215892">
              <a:defRPr sz="2399"/>
            </a:lvl3pPr>
            <a:lvl4pPr marL="1295352" indent="-215892">
              <a:defRPr sz="2399"/>
            </a:lvl4pPr>
            <a:lvl5pPr marL="1655172" indent="-215892">
              <a:defRPr sz="2399"/>
            </a:lvl5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343289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1/2_gröss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6336" y="333298"/>
            <a:ext cx="8253876" cy="504708"/>
          </a:xfrm>
        </p:spPr>
        <p:txBody>
          <a:bodyPr/>
          <a:lstStyle>
            <a:lvl1pPr>
              <a:defRPr sz="2799"/>
            </a:lvl1pPr>
          </a:lstStyle>
          <a:p>
            <a:r>
              <a:rPr lang="en-GB" noProof="0" dirty="0"/>
              <a:t>Click to add title</a:t>
            </a:r>
          </a:p>
        </p:txBody>
      </p:sp>
      <p:sp>
        <p:nvSpPr>
          <p:cNvPr id="7" name="Inhaltsplatzhalter 6"/>
          <p:cNvSpPr>
            <a:spLocks noGrp="1"/>
          </p:cNvSpPr>
          <p:nvPr>
            <p:ph sz="quarter" idx="13" hasCustomPrompt="1"/>
          </p:nvPr>
        </p:nvSpPr>
        <p:spPr>
          <a:xfrm>
            <a:off x="436336" y="937519"/>
            <a:ext cx="5515723" cy="5306377"/>
          </a:xfrm>
        </p:spPr>
        <p:txBody>
          <a:bodyPr>
            <a:normAutofit/>
          </a:bodyPr>
          <a:lstStyle>
            <a:lvl1pPr marL="215892" indent="-215892">
              <a:defRPr sz="2399"/>
            </a:lvl1pPr>
            <a:lvl2pPr marL="575712" indent="-215892">
              <a:defRPr sz="2399"/>
            </a:lvl2pPr>
            <a:lvl3pPr marL="935532" indent="-215892">
              <a:defRPr sz="2399"/>
            </a:lvl3pPr>
            <a:lvl4pPr marL="1295352" indent="-215892">
              <a:defRPr sz="2399"/>
            </a:lvl4pPr>
            <a:lvl5pPr marL="1655172" indent="-215892">
              <a:defRPr sz="2399"/>
            </a:lvl5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p:txBody>
      </p:sp>
      <p:sp>
        <p:nvSpPr>
          <p:cNvPr id="12" name="Textplatzhalter 7"/>
          <p:cNvSpPr>
            <a:spLocks noGrp="1"/>
          </p:cNvSpPr>
          <p:nvPr>
            <p:ph type="body" sz="quarter" idx="19" hasCustomPrompt="1"/>
          </p:nvPr>
        </p:nvSpPr>
        <p:spPr>
          <a:xfrm>
            <a:off x="11765186" y="2997052"/>
            <a:ext cx="304367" cy="3214985"/>
          </a:xfrm>
        </p:spPr>
        <p:txBody>
          <a:bodyPr vert="vert270" anchor="ctr">
            <a:normAutofit/>
          </a:bodyPr>
          <a:lstStyle>
            <a:lvl1pPr marL="0" indent="0">
              <a:buNone/>
              <a:defRPr sz="800" b="0" baseline="0">
                <a:solidFill>
                  <a:schemeClr val="tx1"/>
                </a:solidFill>
                <a:latin typeface="+mj-lt"/>
              </a:defRPr>
            </a:lvl1pPr>
          </a:lstStyle>
          <a:p>
            <a:pPr lvl="0"/>
            <a:r>
              <a:rPr lang="en-GB" noProof="0" dirty="0"/>
              <a:t>Picture: Source</a:t>
            </a:r>
          </a:p>
        </p:txBody>
      </p:sp>
      <p:cxnSp>
        <p:nvCxnSpPr>
          <p:cNvPr id="16" name="Gerade Verbindung 15"/>
          <p:cNvCxnSpPr/>
          <p:nvPr userDrawn="1"/>
        </p:nvCxnSpPr>
        <p:spPr>
          <a:xfrm>
            <a:off x="436336" y="6426000"/>
            <a:ext cx="113269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umsplatzhalter 6"/>
          <p:cNvSpPr>
            <a:spLocks noGrp="1"/>
          </p:cNvSpPr>
          <p:nvPr>
            <p:ph type="dt" sz="half" idx="2"/>
          </p:nvPr>
        </p:nvSpPr>
        <p:spPr>
          <a:xfrm>
            <a:off x="890124" y="6429275"/>
            <a:ext cx="647663" cy="216000"/>
          </a:xfrm>
          <a:prstGeom prst="rect">
            <a:avLst/>
          </a:prstGeom>
        </p:spPr>
        <p:txBody>
          <a:bodyPr vert="horz" lIns="0" tIns="0" rIns="0" bIns="0" rtlCol="0" anchor="b" anchorCtr="0"/>
          <a:lstStyle>
            <a:lvl1pPr algn="l">
              <a:defRPr sz="900">
                <a:solidFill>
                  <a:srgbClr val="000000"/>
                </a:solidFill>
              </a:defRPr>
            </a:lvl1pPr>
          </a:lstStyle>
          <a:p>
            <a:fld id="{5E3FE9A2-4518-4BDF-8722-5F70319F8D1D}" type="datetime1">
              <a:rPr lang="en-US" noProof="0" smtClean="0"/>
              <a:t>2/21/2025</a:t>
            </a:fld>
            <a:endParaRPr lang="en-GB" noProof="0" dirty="0"/>
          </a:p>
        </p:txBody>
      </p:sp>
      <p:sp>
        <p:nvSpPr>
          <p:cNvPr id="22" name="Fußzeilenplatzhalter 7"/>
          <p:cNvSpPr>
            <a:spLocks noGrp="1"/>
          </p:cNvSpPr>
          <p:nvPr>
            <p:ph type="ftr" sz="quarter" idx="3"/>
          </p:nvPr>
        </p:nvSpPr>
        <p:spPr>
          <a:xfrm>
            <a:off x="1551767" y="6429375"/>
            <a:ext cx="10213419" cy="215900"/>
          </a:xfrm>
          <a:prstGeom prst="rect">
            <a:avLst/>
          </a:prstGeom>
        </p:spPr>
        <p:txBody>
          <a:bodyPr vert="horz" lIns="0" tIns="0" rIns="0" bIns="0" rtlCol="0" anchor="b" anchorCtr="0"/>
          <a:lstStyle>
            <a:lvl1pPr algn="l">
              <a:defRPr sz="900">
                <a:solidFill>
                  <a:srgbClr val="000000"/>
                </a:solidFill>
              </a:defRPr>
            </a:lvl1pPr>
          </a:lstStyle>
          <a:p>
            <a:endParaRPr lang="en-GB" dirty="0"/>
          </a:p>
        </p:txBody>
      </p:sp>
      <p:sp>
        <p:nvSpPr>
          <p:cNvPr id="23" name="Foliennummernplatzhalter 8"/>
          <p:cNvSpPr>
            <a:spLocks noGrp="1"/>
          </p:cNvSpPr>
          <p:nvPr>
            <p:ph type="sldNum" sz="quarter" idx="4"/>
          </p:nvPr>
        </p:nvSpPr>
        <p:spPr>
          <a:xfrm>
            <a:off x="436336" y="6429275"/>
            <a:ext cx="395794" cy="216000"/>
          </a:xfrm>
          <a:prstGeom prst="rect">
            <a:avLst/>
          </a:prstGeom>
        </p:spPr>
        <p:txBody>
          <a:bodyPr vert="horz" wrap="none" lIns="0" tIns="0" rIns="0" bIns="0" rtlCol="0" anchor="b" anchorCtr="0">
            <a:noAutofit/>
          </a:bodyPr>
          <a:lstStyle>
            <a:lvl1pPr algn="l">
              <a:defRPr sz="900" b="1">
                <a:solidFill>
                  <a:srgbClr val="000000"/>
                </a:solidFill>
              </a:defRPr>
            </a:lvl1pPr>
          </a:lstStyle>
          <a:p>
            <a:fld id="{BB6CE02C-1F85-49B7-882D-939BD297648E}" type="slidenum">
              <a:rPr lang="en-GB" noProof="0" smtClean="0"/>
              <a:pPr/>
              <a:t>‹Nº›</a:t>
            </a:fld>
            <a:endParaRPr lang="en-GB" noProof="0" dirty="0"/>
          </a:p>
        </p:txBody>
      </p:sp>
      <p:sp>
        <p:nvSpPr>
          <p:cNvPr id="15" name="Inhaltsplatzhalter 6"/>
          <p:cNvSpPr>
            <a:spLocks noGrp="1"/>
          </p:cNvSpPr>
          <p:nvPr>
            <p:ph sz="quarter" idx="22" hasCustomPrompt="1"/>
          </p:nvPr>
        </p:nvSpPr>
        <p:spPr>
          <a:xfrm>
            <a:off x="6236076" y="937519"/>
            <a:ext cx="5515723" cy="5306377"/>
          </a:xfrm>
        </p:spPr>
        <p:txBody>
          <a:bodyPr>
            <a:normAutofit/>
          </a:bodyPr>
          <a:lstStyle>
            <a:lvl1pPr marL="215892" indent="-215892">
              <a:defRPr sz="2399"/>
            </a:lvl1pPr>
            <a:lvl2pPr marL="575712" indent="-215892">
              <a:defRPr sz="2399"/>
            </a:lvl2pPr>
            <a:lvl3pPr marL="935532" indent="-215892">
              <a:defRPr sz="2399"/>
            </a:lvl3pPr>
            <a:lvl4pPr marL="1295352" indent="-215892">
              <a:defRPr sz="2399"/>
            </a:lvl4pPr>
            <a:lvl5pPr marL="1655172" indent="-215892">
              <a:defRPr sz="2399"/>
            </a:lvl5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155982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ontent 1/4_gröss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6336" y="333298"/>
            <a:ext cx="8253876" cy="504708"/>
          </a:xfrm>
        </p:spPr>
        <p:txBody>
          <a:bodyPr/>
          <a:lstStyle>
            <a:lvl1pPr>
              <a:defRPr sz="2799"/>
            </a:lvl1pPr>
          </a:lstStyle>
          <a:p>
            <a:r>
              <a:rPr lang="en-GB" noProof="0" dirty="0"/>
              <a:t>Click to add title</a:t>
            </a:r>
          </a:p>
        </p:txBody>
      </p:sp>
      <p:sp>
        <p:nvSpPr>
          <p:cNvPr id="7" name="Inhaltsplatzhalter 6"/>
          <p:cNvSpPr>
            <a:spLocks noGrp="1"/>
          </p:cNvSpPr>
          <p:nvPr>
            <p:ph sz="quarter" idx="13" hasCustomPrompt="1"/>
          </p:nvPr>
        </p:nvSpPr>
        <p:spPr>
          <a:xfrm>
            <a:off x="436336" y="937519"/>
            <a:ext cx="5515723" cy="2635464"/>
          </a:xfrm>
        </p:spPr>
        <p:txBody>
          <a:bodyPr>
            <a:normAutofit/>
          </a:bodyPr>
          <a:lstStyle>
            <a:lvl1pPr marL="215892" indent="-215892">
              <a:defRPr sz="2399"/>
            </a:lvl1pPr>
            <a:lvl2pPr marL="575712" indent="-215892">
              <a:defRPr sz="2399"/>
            </a:lvl2pPr>
            <a:lvl3pPr marL="935532" indent="-215892">
              <a:defRPr sz="2399"/>
            </a:lvl3pPr>
            <a:lvl4pPr marL="1295352" indent="-215892">
              <a:defRPr sz="2399"/>
            </a:lvl4pPr>
            <a:lvl5pPr marL="1655172" indent="-215892">
              <a:defRPr sz="2399"/>
            </a:lvl5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p:txBody>
      </p:sp>
      <p:sp>
        <p:nvSpPr>
          <p:cNvPr id="12" name="Textplatzhalter 7"/>
          <p:cNvSpPr>
            <a:spLocks noGrp="1"/>
          </p:cNvSpPr>
          <p:nvPr>
            <p:ph type="body" sz="quarter" idx="19" hasCustomPrompt="1"/>
          </p:nvPr>
        </p:nvSpPr>
        <p:spPr>
          <a:xfrm>
            <a:off x="11765186" y="2997052"/>
            <a:ext cx="304367" cy="3214985"/>
          </a:xfrm>
        </p:spPr>
        <p:txBody>
          <a:bodyPr vert="vert270" anchor="ctr">
            <a:normAutofit/>
          </a:bodyPr>
          <a:lstStyle>
            <a:lvl1pPr marL="0" indent="0">
              <a:buNone/>
              <a:defRPr sz="800" b="0" baseline="0">
                <a:solidFill>
                  <a:schemeClr val="tx1"/>
                </a:solidFill>
                <a:latin typeface="+mj-lt"/>
              </a:defRPr>
            </a:lvl1pPr>
          </a:lstStyle>
          <a:p>
            <a:pPr lvl="0"/>
            <a:r>
              <a:rPr lang="en-GB" noProof="0" dirty="0"/>
              <a:t>Picture: Source</a:t>
            </a:r>
          </a:p>
        </p:txBody>
      </p:sp>
      <p:cxnSp>
        <p:nvCxnSpPr>
          <p:cNvPr id="16" name="Gerade Verbindung 15"/>
          <p:cNvCxnSpPr/>
          <p:nvPr userDrawn="1"/>
        </p:nvCxnSpPr>
        <p:spPr>
          <a:xfrm>
            <a:off x="436336" y="6426000"/>
            <a:ext cx="113269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umsplatzhalter 6"/>
          <p:cNvSpPr>
            <a:spLocks noGrp="1"/>
          </p:cNvSpPr>
          <p:nvPr>
            <p:ph type="dt" sz="half" idx="2"/>
          </p:nvPr>
        </p:nvSpPr>
        <p:spPr>
          <a:xfrm>
            <a:off x="890124" y="6429275"/>
            <a:ext cx="647663" cy="216000"/>
          </a:xfrm>
          <a:prstGeom prst="rect">
            <a:avLst/>
          </a:prstGeom>
        </p:spPr>
        <p:txBody>
          <a:bodyPr vert="horz" lIns="0" tIns="0" rIns="0" bIns="0" rtlCol="0" anchor="b" anchorCtr="0"/>
          <a:lstStyle>
            <a:lvl1pPr algn="l">
              <a:defRPr sz="900">
                <a:solidFill>
                  <a:srgbClr val="000000"/>
                </a:solidFill>
              </a:defRPr>
            </a:lvl1pPr>
          </a:lstStyle>
          <a:p>
            <a:fld id="{6087A5BD-ED91-4FF0-B745-DFF07A1D3DD2}" type="datetime1">
              <a:rPr lang="en-US" noProof="0" smtClean="0"/>
              <a:t>2/21/2025</a:t>
            </a:fld>
            <a:endParaRPr lang="en-GB" noProof="0" dirty="0"/>
          </a:p>
        </p:txBody>
      </p:sp>
      <p:sp>
        <p:nvSpPr>
          <p:cNvPr id="22" name="Fußzeilenplatzhalter 7"/>
          <p:cNvSpPr>
            <a:spLocks noGrp="1"/>
          </p:cNvSpPr>
          <p:nvPr>
            <p:ph type="ftr" sz="quarter" idx="3"/>
          </p:nvPr>
        </p:nvSpPr>
        <p:spPr>
          <a:xfrm>
            <a:off x="1551767" y="6429375"/>
            <a:ext cx="10213419" cy="215900"/>
          </a:xfrm>
          <a:prstGeom prst="rect">
            <a:avLst/>
          </a:prstGeom>
        </p:spPr>
        <p:txBody>
          <a:bodyPr vert="horz" lIns="0" tIns="0" rIns="0" bIns="0" rtlCol="0" anchor="b" anchorCtr="0"/>
          <a:lstStyle>
            <a:lvl1pPr algn="l">
              <a:defRPr sz="900">
                <a:solidFill>
                  <a:srgbClr val="000000"/>
                </a:solidFill>
              </a:defRPr>
            </a:lvl1pPr>
          </a:lstStyle>
          <a:p>
            <a:endParaRPr lang="en-GB" dirty="0"/>
          </a:p>
        </p:txBody>
      </p:sp>
      <p:sp>
        <p:nvSpPr>
          <p:cNvPr id="23" name="Foliennummernplatzhalter 8"/>
          <p:cNvSpPr>
            <a:spLocks noGrp="1"/>
          </p:cNvSpPr>
          <p:nvPr>
            <p:ph type="sldNum" sz="quarter" idx="4"/>
          </p:nvPr>
        </p:nvSpPr>
        <p:spPr>
          <a:xfrm>
            <a:off x="436336" y="6429275"/>
            <a:ext cx="395794" cy="216000"/>
          </a:xfrm>
          <a:prstGeom prst="rect">
            <a:avLst/>
          </a:prstGeom>
        </p:spPr>
        <p:txBody>
          <a:bodyPr vert="horz" wrap="none" lIns="0" tIns="0" rIns="0" bIns="0" rtlCol="0" anchor="b" anchorCtr="0">
            <a:noAutofit/>
          </a:bodyPr>
          <a:lstStyle>
            <a:lvl1pPr algn="l">
              <a:defRPr sz="900" b="1">
                <a:solidFill>
                  <a:srgbClr val="000000"/>
                </a:solidFill>
              </a:defRPr>
            </a:lvl1pPr>
          </a:lstStyle>
          <a:p>
            <a:fld id="{BB6CE02C-1F85-49B7-882D-939BD297648E}" type="slidenum">
              <a:rPr lang="en-GB" noProof="0" smtClean="0"/>
              <a:pPr/>
              <a:t>‹Nº›</a:t>
            </a:fld>
            <a:endParaRPr lang="en-GB" noProof="0" dirty="0"/>
          </a:p>
        </p:txBody>
      </p:sp>
      <p:sp>
        <p:nvSpPr>
          <p:cNvPr id="11" name="Inhaltsplatzhalter 6"/>
          <p:cNvSpPr>
            <a:spLocks noGrp="1"/>
          </p:cNvSpPr>
          <p:nvPr>
            <p:ph sz="quarter" idx="21" hasCustomPrompt="1"/>
          </p:nvPr>
        </p:nvSpPr>
        <p:spPr>
          <a:xfrm>
            <a:off x="436336" y="3786947"/>
            <a:ext cx="5515723" cy="2448328"/>
          </a:xfrm>
        </p:spPr>
        <p:txBody>
          <a:bodyPr>
            <a:normAutofit/>
          </a:bodyPr>
          <a:lstStyle>
            <a:lvl1pPr marL="215892" indent="-215892">
              <a:defRPr sz="2399"/>
            </a:lvl1pPr>
            <a:lvl2pPr marL="575712" indent="-215892">
              <a:defRPr sz="2399"/>
            </a:lvl2pPr>
            <a:lvl3pPr marL="935532" indent="-215892">
              <a:defRPr sz="2399"/>
            </a:lvl3pPr>
            <a:lvl4pPr marL="1295352" indent="-215892">
              <a:defRPr sz="2399"/>
            </a:lvl4pPr>
            <a:lvl5pPr marL="1655172" indent="-215892">
              <a:defRPr sz="2399"/>
            </a:lvl5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p:txBody>
      </p:sp>
      <p:sp>
        <p:nvSpPr>
          <p:cNvPr id="15" name="Inhaltsplatzhalter 6"/>
          <p:cNvSpPr>
            <a:spLocks noGrp="1"/>
          </p:cNvSpPr>
          <p:nvPr>
            <p:ph sz="quarter" idx="22" hasCustomPrompt="1"/>
          </p:nvPr>
        </p:nvSpPr>
        <p:spPr>
          <a:xfrm>
            <a:off x="6236076" y="937519"/>
            <a:ext cx="5515723" cy="2635464"/>
          </a:xfrm>
        </p:spPr>
        <p:txBody>
          <a:bodyPr>
            <a:normAutofit/>
          </a:bodyPr>
          <a:lstStyle>
            <a:lvl1pPr marL="215892" indent="-215892">
              <a:defRPr sz="2399"/>
            </a:lvl1pPr>
            <a:lvl2pPr marL="575712" indent="-215892">
              <a:defRPr sz="2399"/>
            </a:lvl2pPr>
            <a:lvl3pPr marL="935532" indent="-215892">
              <a:defRPr sz="2399"/>
            </a:lvl3pPr>
            <a:lvl4pPr marL="1295352" indent="-215892">
              <a:defRPr sz="2399"/>
            </a:lvl4pPr>
            <a:lvl5pPr marL="1655172" indent="-215892">
              <a:defRPr sz="2399"/>
            </a:lvl5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p:txBody>
      </p:sp>
      <p:sp>
        <p:nvSpPr>
          <p:cNvPr id="17" name="Inhaltsplatzhalter 6"/>
          <p:cNvSpPr>
            <a:spLocks noGrp="1"/>
          </p:cNvSpPr>
          <p:nvPr>
            <p:ph sz="quarter" idx="23" hasCustomPrompt="1"/>
          </p:nvPr>
        </p:nvSpPr>
        <p:spPr>
          <a:xfrm>
            <a:off x="6242770" y="3795569"/>
            <a:ext cx="5515723" cy="2448328"/>
          </a:xfrm>
        </p:spPr>
        <p:txBody>
          <a:bodyPr>
            <a:normAutofit/>
          </a:bodyPr>
          <a:lstStyle>
            <a:lvl1pPr marL="215892" indent="-215892">
              <a:defRPr sz="2399"/>
            </a:lvl1pPr>
            <a:lvl2pPr marL="575712" indent="-215892">
              <a:defRPr sz="2399"/>
            </a:lvl2pPr>
            <a:lvl3pPr marL="935532" indent="-215892">
              <a:defRPr sz="2399"/>
            </a:lvl3pPr>
            <a:lvl4pPr marL="1295352" indent="-215892">
              <a:defRPr sz="2399"/>
            </a:lvl4pPr>
            <a:lvl5pPr marL="1655172" indent="-215892">
              <a:defRPr sz="2399"/>
            </a:lvl5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184340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ontent 1/4_gröss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6336" y="333298"/>
            <a:ext cx="8253876" cy="504708"/>
          </a:xfrm>
        </p:spPr>
        <p:txBody>
          <a:bodyPr/>
          <a:lstStyle>
            <a:lvl1pPr>
              <a:defRPr sz="2799"/>
            </a:lvl1pPr>
          </a:lstStyle>
          <a:p>
            <a:r>
              <a:rPr lang="en-GB" noProof="0" dirty="0"/>
              <a:t>Click to add title</a:t>
            </a:r>
          </a:p>
        </p:txBody>
      </p:sp>
      <p:sp>
        <p:nvSpPr>
          <p:cNvPr id="7" name="Inhaltsplatzhalter 6"/>
          <p:cNvSpPr>
            <a:spLocks noGrp="1"/>
          </p:cNvSpPr>
          <p:nvPr>
            <p:ph sz="quarter" idx="13" hasCustomPrompt="1"/>
          </p:nvPr>
        </p:nvSpPr>
        <p:spPr>
          <a:xfrm>
            <a:off x="436336" y="937519"/>
            <a:ext cx="5515723" cy="2635464"/>
          </a:xfrm>
        </p:spPr>
        <p:txBody>
          <a:bodyPr>
            <a:normAutofit/>
          </a:bodyPr>
          <a:lstStyle>
            <a:lvl1pPr marL="215892" indent="-215892">
              <a:defRPr sz="2399"/>
            </a:lvl1pPr>
            <a:lvl2pPr marL="575712" indent="-215892">
              <a:defRPr sz="2399"/>
            </a:lvl2pPr>
            <a:lvl3pPr marL="935532" indent="-215892">
              <a:defRPr sz="2399"/>
            </a:lvl3pPr>
            <a:lvl4pPr marL="1295352" indent="-215892">
              <a:defRPr sz="2399"/>
            </a:lvl4pPr>
            <a:lvl5pPr marL="1655172" indent="-215892">
              <a:defRPr sz="2399"/>
            </a:lvl5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p:txBody>
      </p:sp>
      <p:sp>
        <p:nvSpPr>
          <p:cNvPr id="12" name="Textplatzhalter 7"/>
          <p:cNvSpPr>
            <a:spLocks noGrp="1"/>
          </p:cNvSpPr>
          <p:nvPr>
            <p:ph type="body" sz="quarter" idx="19" hasCustomPrompt="1"/>
          </p:nvPr>
        </p:nvSpPr>
        <p:spPr>
          <a:xfrm>
            <a:off x="11765186" y="2997052"/>
            <a:ext cx="304367" cy="3214985"/>
          </a:xfrm>
        </p:spPr>
        <p:txBody>
          <a:bodyPr vert="vert270" anchor="ctr">
            <a:normAutofit/>
          </a:bodyPr>
          <a:lstStyle>
            <a:lvl1pPr marL="0" indent="0">
              <a:buNone/>
              <a:defRPr sz="800" b="0" baseline="0">
                <a:solidFill>
                  <a:schemeClr val="tx1"/>
                </a:solidFill>
                <a:latin typeface="+mj-lt"/>
              </a:defRPr>
            </a:lvl1pPr>
          </a:lstStyle>
          <a:p>
            <a:pPr lvl="0"/>
            <a:r>
              <a:rPr lang="en-GB" noProof="0" dirty="0"/>
              <a:t>Picture: Source</a:t>
            </a:r>
          </a:p>
        </p:txBody>
      </p:sp>
      <p:cxnSp>
        <p:nvCxnSpPr>
          <p:cNvPr id="16" name="Gerade Verbindung 15"/>
          <p:cNvCxnSpPr/>
          <p:nvPr userDrawn="1"/>
        </p:nvCxnSpPr>
        <p:spPr>
          <a:xfrm>
            <a:off x="436336" y="6426000"/>
            <a:ext cx="113269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umsplatzhalter 6"/>
          <p:cNvSpPr>
            <a:spLocks noGrp="1"/>
          </p:cNvSpPr>
          <p:nvPr>
            <p:ph type="dt" sz="half" idx="2"/>
          </p:nvPr>
        </p:nvSpPr>
        <p:spPr>
          <a:xfrm>
            <a:off x="890124" y="6429275"/>
            <a:ext cx="647663" cy="216000"/>
          </a:xfrm>
          <a:prstGeom prst="rect">
            <a:avLst/>
          </a:prstGeom>
        </p:spPr>
        <p:txBody>
          <a:bodyPr vert="horz" lIns="0" tIns="0" rIns="0" bIns="0" rtlCol="0" anchor="b" anchorCtr="0"/>
          <a:lstStyle>
            <a:lvl1pPr algn="l">
              <a:defRPr sz="900">
                <a:solidFill>
                  <a:srgbClr val="000000"/>
                </a:solidFill>
              </a:defRPr>
            </a:lvl1pPr>
          </a:lstStyle>
          <a:p>
            <a:fld id="{28FE6949-223F-4902-B284-0456144B2206}" type="datetime1">
              <a:rPr lang="en-US" noProof="0" smtClean="0"/>
              <a:t>2/21/2025</a:t>
            </a:fld>
            <a:endParaRPr lang="en-GB" noProof="0" dirty="0"/>
          </a:p>
        </p:txBody>
      </p:sp>
      <p:sp>
        <p:nvSpPr>
          <p:cNvPr id="22" name="Fußzeilenplatzhalter 7"/>
          <p:cNvSpPr>
            <a:spLocks noGrp="1"/>
          </p:cNvSpPr>
          <p:nvPr>
            <p:ph type="ftr" sz="quarter" idx="3"/>
          </p:nvPr>
        </p:nvSpPr>
        <p:spPr>
          <a:xfrm>
            <a:off x="1551767" y="6429375"/>
            <a:ext cx="10213419" cy="215900"/>
          </a:xfrm>
          <a:prstGeom prst="rect">
            <a:avLst/>
          </a:prstGeom>
        </p:spPr>
        <p:txBody>
          <a:bodyPr vert="horz" lIns="0" tIns="0" rIns="0" bIns="0" rtlCol="0" anchor="b" anchorCtr="0"/>
          <a:lstStyle>
            <a:lvl1pPr algn="l">
              <a:defRPr sz="900">
                <a:solidFill>
                  <a:srgbClr val="000000"/>
                </a:solidFill>
              </a:defRPr>
            </a:lvl1pPr>
          </a:lstStyle>
          <a:p>
            <a:endParaRPr lang="en-GB" dirty="0"/>
          </a:p>
        </p:txBody>
      </p:sp>
      <p:sp>
        <p:nvSpPr>
          <p:cNvPr id="23" name="Foliennummernplatzhalter 8"/>
          <p:cNvSpPr>
            <a:spLocks noGrp="1"/>
          </p:cNvSpPr>
          <p:nvPr>
            <p:ph type="sldNum" sz="quarter" idx="4"/>
          </p:nvPr>
        </p:nvSpPr>
        <p:spPr>
          <a:xfrm>
            <a:off x="436336" y="6429275"/>
            <a:ext cx="395794" cy="216000"/>
          </a:xfrm>
          <a:prstGeom prst="rect">
            <a:avLst/>
          </a:prstGeom>
        </p:spPr>
        <p:txBody>
          <a:bodyPr vert="horz" wrap="none" lIns="0" tIns="0" rIns="0" bIns="0" rtlCol="0" anchor="b" anchorCtr="0">
            <a:noAutofit/>
          </a:bodyPr>
          <a:lstStyle>
            <a:lvl1pPr algn="l">
              <a:defRPr sz="900" b="1">
                <a:solidFill>
                  <a:srgbClr val="000000"/>
                </a:solidFill>
              </a:defRPr>
            </a:lvl1pPr>
          </a:lstStyle>
          <a:p>
            <a:fld id="{BB6CE02C-1F85-49B7-882D-939BD297648E}" type="slidenum">
              <a:rPr lang="en-GB" noProof="0" smtClean="0"/>
              <a:pPr/>
              <a:t>‹Nº›</a:t>
            </a:fld>
            <a:endParaRPr lang="en-GB" noProof="0" dirty="0"/>
          </a:p>
        </p:txBody>
      </p:sp>
      <p:sp>
        <p:nvSpPr>
          <p:cNvPr id="11" name="Inhaltsplatzhalter 6"/>
          <p:cNvSpPr>
            <a:spLocks noGrp="1"/>
          </p:cNvSpPr>
          <p:nvPr>
            <p:ph sz="quarter" idx="21" hasCustomPrompt="1"/>
          </p:nvPr>
        </p:nvSpPr>
        <p:spPr>
          <a:xfrm>
            <a:off x="436336" y="3786947"/>
            <a:ext cx="5515723" cy="2448328"/>
          </a:xfrm>
        </p:spPr>
        <p:txBody>
          <a:bodyPr>
            <a:normAutofit/>
          </a:bodyPr>
          <a:lstStyle>
            <a:lvl1pPr marL="215892" indent="-215892">
              <a:defRPr sz="2399"/>
            </a:lvl1pPr>
            <a:lvl2pPr marL="575712" indent="-215892">
              <a:defRPr sz="2399"/>
            </a:lvl2pPr>
            <a:lvl3pPr marL="935532" indent="-215892">
              <a:defRPr sz="2399"/>
            </a:lvl3pPr>
            <a:lvl4pPr marL="1295352" indent="-215892">
              <a:defRPr sz="2399"/>
            </a:lvl4pPr>
            <a:lvl5pPr marL="1655172" indent="-215892">
              <a:defRPr sz="2399"/>
            </a:lvl5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p:txBody>
      </p:sp>
      <p:sp>
        <p:nvSpPr>
          <p:cNvPr id="15" name="Inhaltsplatzhalter 6"/>
          <p:cNvSpPr>
            <a:spLocks noGrp="1"/>
          </p:cNvSpPr>
          <p:nvPr>
            <p:ph sz="quarter" idx="22" hasCustomPrompt="1"/>
          </p:nvPr>
        </p:nvSpPr>
        <p:spPr>
          <a:xfrm>
            <a:off x="6236076" y="937519"/>
            <a:ext cx="5515723" cy="2635464"/>
          </a:xfrm>
        </p:spPr>
        <p:txBody>
          <a:bodyPr>
            <a:normAutofit/>
          </a:bodyPr>
          <a:lstStyle>
            <a:lvl1pPr marL="215892" indent="-215892">
              <a:defRPr sz="2399"/>
            </a:lvl1pPr>
            <a:lvl2pPr marL="575712" indent="-215892">
              <a:defRPr sz="2399"/>
            </a:lvl2pPr>
            <a:lvl3pPr marL="935532" indent="-215892">
              <a:defRPr sz="2399"/>
            </a:lvl3pPr>
            <a:lvl4pPr marL="1295352" indent="-215892">
              <a:defRPr sz="2399"/>
            </a:lvl4pPr>
            <a:lvl5pPr marL="1655172" indent="-215892">
              <a:defRPr sz="2399"/>
            </a:lvl5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p:txBody>
      </p:sp>
      <p:sp>
        <p:nvSpPr>
          <p:cNvPr id="17" name="Inhaltsplatzhalter 6"/>
          <p:cNvSpPr>
            <a:spLocks noGrp="1"/>
          </p:cNvSpPr>
          <p:nvPr>
            <p:ph sz="quarter" idx="23" hasCustomPrompt="1"/>
          </p:nvPr>
        </p:nvSpPr>
        <p:spPr>
          <a:xfrm>
            <a:off x="6242770" y="3795569"/>
            <a:ext cx="5515723" cy="2448328"/>
          </a:xfrm>
        </p:spPr>
        <p:txBody>
          <a:bodyPr>
            <a:normAutofit/>
          </a:bodyPr>
          <a:lstStyle>
            <a:lvl1pPr marL="215892" indent="-215892">
              <a:defRPr sz="2399"/>
            </a:lvl1pPr>
            <a:lvl2pPr marL="575712" indent="-215892">
              <a:defRPr sz="2399"/>
            </a:lvl2pPr>
            <a:lvl3pPr marL="935532" indent="-215892">
              <a:defRPr sz="2399"/>
            </a:lvl3pPr>
            <a:lvl4pPr marL="1295352" indent="-215892">
              <a:defRPr sz="2399"/>
            </a:lvl4pPr>
            <a:lvl5pPr marL="1655172" indent="-215892">
              <a:defRPr sz="2399"/>
            </a:lvl5pPr>
          </a:lstStyle>
          <a:p>
            <a:pPr lvl="0"/>
            <a:r>
              <a:rPr lang="en-GB" noProof="0" dirty="0"/>
              <a:t>First level</a:t>
            </a:r>
          </a:p>
          <a:p>
            <a:pPr lvl="0"/>
            <a:endParaRPr lang="en-GB" noProof="0" dirty="0"/>
          </a:p>
          <a:p>
            <a:pPr lvl="1"/>
            <a:r>
              <a:rPr lang="en-GB" noProof="0" dirty="0"/>
              <a:t>Second level</a:t>
            </a:r>
          </a:p>
          <a:p>
            <a:pPr lvl="2"/>
            <a:r>
              <a:rPr lang="en-GB" noProof="0" dirty="0"/>
              <a:t>Third level</a:t>
            </a:r>
          </a:p>
          <a:p>
            <a:pPr lvl="3"/>
            <a:r>
              <a:rPr lang="en-GB" noProof="0" dirty="0"/>
              <a:t>Fourth level</a:t>
            </a:r>
          </a:p>
        </p:txBody>
      </p:sp>
    </p:spTree>
    <p:extLst>
      <p:ext uri="{BB962C8B-B14F-4D97-AF65-F5344CB8AC3E}">
        <p14:creationId xmlns:p14="http://schemas.microsoft.com/office/powerpoint/2010/main" val="79234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6336" y="333298"/>
            <a:ext cx="8253876" cy="1061792"/>
          </a:xfrm>
        </p:spPr>
        <p:txBody>
          <a:bodyPr/>
          <a:lstStyle/>
          <a:p>
            <a:r>
              <a:rPr lang="en-GB" noProof="0" dirty="0"/>
              <a:t>Click to add title</a:t>
            </a:r>
          </a:p>
        </p:txBody>
      </p:sp>
      <p:cxnSp>
        <p:nvCxnSpPr>
          <p:cNvPr id="15" name="Gerade Verbindung 14"/>
          <p:cNvCxnSpPr/>
          <p:nvPr userDrawn="1"/>
        </p:nvCxnSpPr>
        <p:spPr>
          <a:xfrm>
            <a:off x="436335" y="1557225"/>
            <a:ext cx="1680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7"/>
          <p:cNvSpPr>
            <a:spLocks noGrp="1"/>
          </p:cNvSpPr>
          <p:nvPr>
            <p:ph type="body" sz="quarter" idx="21" hasCustomPrompt="1"/>
          </p:nvPr>
        </p:nvSpPr>
        <p:spPr>
          <a:xfrm>
            <a:off x="436335" y="1589089"/>
            <a:ext cx="3925432" cy="466725"/>
          </a:xfrm>
        </p:spPr>
        <p:txBody>
          <a:bodyPr/>
          <a:lstStyle>
            <a:lvl1pPr marL="133" indent="0">
              <a:buNone/>
              <a:defRPr/>
            </a:lvl1pPr>
          </a:lstStyle>
          <a:p>
            <a:pPr lvl="0"/>
            <a:r>
              <a:rPr lang="en-GB" noProof="0" dirty="0"/>
              <a:t>Subtitle</a:t>
            </a:r>
          </a:p>
        </p:txBody>
      </p:sp>
      <p:sp>
        <p:nvSpPr>
          <p:cNvPr id="7" name="Diagrammplatzhalter 6"/>
          <p:cNvSpPr>
            <a:spLocks noGrp="1"/>
          </p:cNvSpPr>
          <p:nvPr>
            <p:ph type="chart" sz="quarter" idx="22" hasCustomPrompt="1"/>
          </p:nvPr>
        </p:nvSpPr>
        <p:spPr>
          <a:xfrm>
            <a:off x="436337" y="2055815"/>
            <a:ext cx="11321605" cy="4157662"/>
          </a:xfrm>
        </p:spPr>
        <p:txBody>
          <a:bodyPr/>
          <a:lstStyle>
            <a:lvl1pPr marL="133" indent="0">
              <a:buNone/>
              <a:defRPr/>
            </a:lvl1pPr>
          </a:lstStyle>
          <a:p>
            <a:r>
              <a:rPr lang="en-GB" noProof="0" dirty="0"/>
              <a:t>Click to insert chart</a:t>
            </a:r>
          </a:p>
        </p:txBody>
      </p:sp>
      <p:sp>
        <p:nvSpPr>
          <p:cNvPr id="21" name="Textplatzhalter 7"/>
          <p:cNvSpPr>
            <a:spLocks noGrp="1"/>
          </p:cNvSpPr>
          <p:nvPr>
            <p:ph type="body" sz="quarter" idx="19" hasCustomPrompt="1"/>
          </p:nvPr>
        </p:nvSpPr>
        <p:spPr>
          <a:xfrm>
            <a:off x="11765186" y="3020229"/>
            <a:ext cx="304367" cy="3191808"/>
          </a:xfrm>
        </p:spPr>
        <p:txBody>
          <a:bodyPr vert="vert270" anchor="ctr">
            <a:normAutofit/>
          </a:bodyPr>
          <a:lstStyle>
            <a:lvl1pPr marL="0" indent="0">
              <a:buNone/>
              <a:defRPr sz="800" b="0" baseline="0">
                <a:solidFill>
                  <a:schemeClr val="tx1"/>
                </a:solidFill>
                <a:latin typeface="+mj-lt"/>
              </a:defRPr>
            </a:lvl1pPr>
          </a:lstStyle>
          <a:p>
            <a:pPr lvl="0"/>
            <a:r>
              <a:rPr lang="en-GB" noProof="0" dirty="0"/>
              <a:t>Chart: Source</a:t>
            </a:r>
          </a:p>
        </p:txBody>
      </p:sp>
      <p:cxnSp>
        <p:nvCxnSpPr>
          <p:cNvPr id="19" name="Gerade Verbindung 18"/>
          <p:cNvCxnSpPr/>
          <p:nvPr userDrawn="1"/>
        </p:nvCxnSpPr>
        <p:spPr>
          <a:xfrm>
            <a:off x="436336" y="6426000"/>
            <a:ext cx="113269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Datumsplatzhalter 6"/>
          <p:cNvSpPr>
            <a:spLocks noGrp="1"/>
          </p:cNvSpPr>
          <p:nvPr>
            <p:ph type="dt" sz="half" idx="2"/>
          </p:nvPr>
        </p:nvSpPr>
        <p:spPr>
          <a:xfrm>
            <a:off x="890124" y="6429275"/>
            <a:ext cx="647663" cy="216000"/>
          </a:xfrm>
          <a:prstGeom prst="rect">
            <a:avLst/>
          </a:prstGeom>
        </p:spPr>
        <p:txBody>
          <a:bodyPr vert="horz" lIns="0" tIns="0" rIns="0" bIns="0" rtlCol="0" anchor="b" anchorCtr="0"/>
          <a:lstStyle>
            <a:lvl1pPr algn="l">
              <a:defRPr sz="900">
                <a:solidFill>
                  <a:srgbClr val="000000"/>
                </a:solidFill>
              </a:defRPr>
            </a:lvl1pPr>
          </a:lstStyle>
          <a:p>
            <a:fld id="{9501857B-D6CD-4117-AA8D-27F227F66A78}" type="datetime1">
              <a:rPr lang="en-US" noProof="0" smtClean="0"/>
              <a:t>2/21/2025</a:t>
            </a:fld>
            <a:endParaRPr lang="en-GB" noProof="0" dirty="0"/>
          </a:p>
        </p:txBody>
      </p:sp>
      <p:sp>
        <p:nvSpPr>
          <p:cNvPr id="26" name="Fußzeilenplatzhalter 7"/>
          <p:cNvSpPr>
            <a:spLocks noGrp="1"/>
          </p:cNvSpPr>
          <p:nvPr>
            <p:ph type="ftr" sz="quarter" idx="3"/>
          </p:nvPr>
        </p:nvSpPr>
        <p:spPr>
          <a:xfrm>
            <a:off x="1551767" y="6429375"/>
            <a:ext cx="10213419" cy="215900"/>
          </a:xfrm>
          <a:prstGeom prst="rect">
            <a:avLst/>
          </a:prstGeom>
        </p:spPr>
        <p:txBody>
          <a:bodyPr vert="horz" lIns="0" tIns="0" rIns="0" bIns="0" rtlCol="0" anchor="b" anchorCtr="0"/>
          <a:lstStyle>
            <a:lvl1pPr algn="l">
              <a:defRPr sz="900">
                <a:solidFill>
                  <a:srgbClr val="000000"/>
                </a:solidFill>
              </a:defRPr>
            </a:lvl1pPr>
          </a:lstStyle>
          <a:p>
            <a:endParaRPr lang="en-GB" dirty="0"/>
          </a:p>
        </p:txBody>
      </p:sp>
      <p:sp>
        <p:nvSpPr>
          <p:cNvPr id="27" name="Foliennummernplatzhalter 8"/>
          <p:cNvSpPr>
            <a:spLocks noGrp="1"/>
          </p:cNvSpPr>
          <p:nvPr>
            <p:ph type="sldNum" sz="quarter" idx="4"/>
          </p:nvPr>
        </p:nvSpPr>
        <p:spPr>
          <a:xfrm>
            <a:off x="436336" y="6429275"/>
            <a:ext cx="395794" cy="216000"/>
          </a:xfrm>
          <a:prstGeom prst="rect">
            <a:avLst/>
          </a:prstGeom>
        </p:spPr>
        <p:txBody>
          <a:bodyPr vert="horz" wrap="none" lIns="0" tIns="0" rIns="0" bIns="0" rtlCol="0" anchor="b" anchorCtr="0">
            <a:noAutofit/>
          </a:bodyPr>
          <a:lstStyle>
            <a:lvl1pPr algn="l">
              <a:defRPr sz="900" b="1">
                <a:solidFill>
                  <a:srgbClr val="000000"/>
                </a:solidFill>
              </a:defRPr>
            </a:lvl1pPr>
          </a:lstStyle>
          <a:p>
            <a:fld id="{BB6CE02C-1F85-49B7-882D-939BD297648E}" type="slidenum">
              <a:rPr lang="en-GB" noProof="0" smtClean="0"/>
              <a:pPr/>
              <a:t>‹Nº›</a:t>
            </a:fld>
            <a:endParaRPr lang="en-GB" noProof="0" dirty="0"/>
          </a:p>
        </p:txBody>
      </p:sp>
    </p:spTree>
    <p:extLst>
      <p:ext uri="{BB962C8B-B14F-4D97-AF65-F5344CB8AC3E}">
        <p14:creationId xmlns:p14="http://schemas.microsoft.com/office/powerpoint/2010/main" val="315354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6336" y="333298"/>
            <a:ext cx="8253876" cy="1061792"/>
          </a:xfrm>
        </p:spPr>
        <p:txBody>
          <a:bodyPr/>
          <a:lstStyle/>
          <a:p>
            <a:r>
              <a:rPr lang="en-GB" noProof="0" dirty="0"/>
              <a:t>Click to add title</a:t>
            </a:r>
          </a:p>
        </p:txBody>
      </p:sp>
      <p:cxnSp>
        <p:nvCxnSpPr>
          <p:cNvPr id="15" name="Gerade Verbindung 14"/>
          <p:cNvCxnSpPr/>
          <p:nvPr userDrawn="1"/>
        </p:nvCxnSpPr>
        <p:spPr>
          <a:xfrm>
            <a:off x="436336" y="1557225"/>
            <a:ext cx="1680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platzhalter 17"/>
          <p:cNvSpPr>
            <a:spLocks noGrp="1"/>
          </p:cNvSpPr>
          <p:nvPr>
            <p:ph type="body" sz="quarter" idx="21" hasCustomPrompt="1"/>
          </p:nvPr>
        </p:nvSpPr>
        <p:spPr>
          <a:xfrm>
            <a:off x="436335" y="1589089"/>
            <a:ext cx="3925432" cy="466725"/>
          </a:xfrm>
        </p:spPr>
        <p:txBody>
          <a:bodyPr/>
          <a:lstStyle>
            <a:lvl1pPr marL="133" indent="0">
              <a:buNone/>
              <a:defRPr/>
            </a:lvl1pPr>
          </a:lstStyle>
          <a:p>
            <a:pPr lvl="0"/>
            <a:r>
              <a:rPr lang="en-GB" noProof="0" dirty="0"/>
              <a:t>Subtitle</a:t>
            </a:r>
          </a:p>
        </p:txBody>
      </p:sp>
      <p:sp>
        <p:nvSpPr>
          <p:cNvPr id="7" name="Tabellenplatzhalter 6"/>
          <p:cNvSpPr>
            <a:spLocks noGrp="1"/>
          </p:cNvSpPr>
          <p:nvPr>
            <p:ph type="tbl" sz="quarter" idx="22" hasCustomPrompt="1"/>
          </p:nvPr>
        </p:nvSpPr>
        <p:spPr>
          <a:xfrm>
            <a:off x="436336" y="2055814"/>
            <a:ext cx="11321605" cy="4156223"/>
          </a:xfrm>
        </p:spPr>
        <p:txBody>
          <a:bodyPr/>
          <a:lstStyle>
            <a:lvl1pPr marL="133" indent="0">
              <a:buNone/>
              <a:defRPr baseline="0"/>
            </a:lvl1pPr>
          </a:lstStyle>
          <a:p>
            <a:r>
              <a:rPr lang="en-GB" noProof="0" dirty="0"/>
              <a:t>Click to insert table</a:t>
            </a:r>
          </a:p>
        </p:txBody>
      </p:sp>
      <p:sp>
        <p:nvSpPr>
          <p:cNvPr id="19" name="Textplatzhalter 7"/>
          <p:cNvSpPr>
            <a:spLocks noGrp="1"/>
          </p:cNvSpPr>
          <p:nvPr>
            <p:ph type="body" sz="quarter" idx="19" hasCustomPrompt="1"/>
          </p:nvPr>
        </p:nvSpPr>
        <p:spPr>
          <a:xfrm>
            <a:off x="11757605" y="2997052"/>
            <a:ext cx="295046" cy="3214985"/>
          </a:xfrm>
        </p:spPr>
        <p:txBody>
          <a:bodyPr vert="vert270" anchor="ctr">
            <a:normAutofit/>
          </a:bodyPr>
          <a:lstStyle>
            <a:lvl1pPr marL="0" indent="0">
              <a:buNone/>
              <a:defRPr sz="800" b="0" baseline="0">
                <a:solidFill>
                  <a:schemeClr val="tx1"/>
                </a:solidFill>
                <a:latin typeface="+mj-lt"/>
              </a:defRPr>
            </a:lvl1pPr>
          </a:lstStyle>
          <a:p>
            <a:pPr lvl="0"/>
            <a:r>
              <a:rPr lang="en-GB" noProof="0" dirty="0"/>
              <a:t>Table: Source</a:t>
            </a:r>
          </a:p>
        </p:txBody>
      </p:sp>
      <p:cxnSp>
        <p:nvCxnSpPr>
          <p:cNvPr id="20" name="Gerade Verbindung 19"/>
          <p:cNvCxnSpPr/>
          <p:nvPr userDrawn="1"/>
        </p:nvCxnSpPr>
        <p:spPr>
          <a:xfrm>
            <a:off x="436336" y="6426000"/>
            <a:ext cx="113269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Datumsplatzhalter 6"/>
          <p:cNvSpPr>
            <a:spLocks noGrp="1"/>
          </p:cNvSpPr>
          <p:nvPr>
            <p:ph type="dt" sz="half" idx="2"/>
          </p:nvPr>
        </p:nvSpPr>
        <p:spPr>
          <a:xfrm>
            <a:off x="890124" y="6429275"/>
            <a:ext cx="647663" cy="216000"/>
          </a:xfrm>
          <a:prstGeom prst="rect">
            <a:avLst/>
          </a:prstGeom>
        </p:spPr>
        <p:txBody>
          <a:bodyPr vert="horz" lIns="0" tIns="0" rIns="0" bIns="0" rtlCol="0" anchor="b" anchorCtr="0"/>
          <a:lstStyle>
            <a:lvl1pPr algn="l">
              <a:defRPr sz="900">
                <a:solidFill>
                  <a:srgbClr val="000000"/>
                </a:solidFill>
              </a:defRPr>
            </a:lvl1pPr>
          </a:lstStyle>
          <a:p>
            <a:fld id="{03AED936-E9AC-4A1F-A6C8-E5D7E627B7AD}" type="datetime1">
              <a:rPr lang="en-US" noProof="0" smtClean="0"/>
              <a:t>2/21/2025</a:t>
            </a:fld>
            <a:endParaRPr lang="en-GB" noProof="0" dirty="0"/>
          </a:p>
        </p:txBody>
      </p:sp>
      <p:sp>
        <p:nvSpPr>
          <p:cNvPr id="26" name="Fußzeilenplatzhalter 7"/>
          <p:cNvSpPr>
            <a:spLocks noGrp="1"/>
          </p:cNvSpPr>
          <p:nvPr>
            <p:ph type="ftr" sz="quarter" idx="3"/>
          </p:nvPr>
        </p:nvSpPr>
        <p:spPr>
          <a:xfrm>
            <a:off x="1551767" y="6429375"/>
            <a:ext cx="10213419" cy="215900"/>
          </a:xfrm>
          <a:prstGeom prst="rect">
            <a:avLst/>
          </a:prstGeom>
        </p:spPr>
        <p:txBody>
          <a:bodyPr vert="horz" lIns="0" tIns="0" rIns="0" bIns="0" rtlCol="0" anchor="b" anchorCtr="0"/>
          <a:lstStyle>
            <a:lvl1pPr algn="l">
              <a:defRPr sz="900">
                <a:solidFill>
                  <a:srgbClr val="000000"/>
                </a:solidFill>
              </a:defRPr>
            </a:lvl1pPr>
          </a:lstStyle>
          <a:p>
            <a:endParaRPr lang="en-GB" dirty="0"/>
          </a:p>
        </p:txBody>
      </p:sp>
      <p:sp>
        <p:nvSpPr>
          <p:cNvPr id="27" name="Foliennummernplatzhalter 8"/>
          <p:cNvSpPr>
            <a:spLocks noGrp="1"/>
          </p:cNvSpPr>
          <p:nvPr>
            <p:ph type="sldNum" sz="quarter" idx="4"/>
          </p:nvPr>
        </p:nvSpPr>
        <p:spPr>
          <a:xfrm>
            <a:off x="436336" y="6429275"/>
            <a:ext cx="395794" cy="216000"/>
          </a:xfrm>
          <a:prstGeom prst="rect">
            <a:avLst/>
          </a:prstGeom>
        </p:spPr>
        <p:txBody>
          <a:bodyPr vert="horz" wrap="none" lIns="0" tIns="0" rIns="0" bIns="0" rtlCol="0" anchor="b" anchorCtr="0">
            <a:noAutofit/>
          </a:bodyPr>
          <a:lstStyle>
            <a:lvl1pPr algn="l">
              <a:defRPr sz="900" b="1">
                <a:solidFill>
                  <a:srgbClr val="000000"/>
                </a:solidFill>
              </a:defRPr>
            </a:lvl1pPr>
          </a:lstStyle>
          <a:p>
            <a:fld id="{BB6CE02C-1F85-49B7-882D-939BD297648E}" type="slidenum">
              <a:rPr lang="en-GB" noProof="0" smtClean="0"/>
              <a:pPr/>
              <a:t>‹Nº›</a:t>
            </a:fld>
            <a:endParaRPr lang="en-GB" noProof="0" dirty="0"/>
          </a:p>
        </p:txBody>
      </p:sp>
    </p:spTree>
    <p:extLst>
      <p:ext uri="{BB962C8B-B14F-4D97-AF65-F5344CB8AC3E}">
        <p14:creationId xmlns:p14="http://schemas.microsoft.com/office/powerpoint/2010/main" val="57053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s 2/3_1/3">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6336" y="333298"/>
            <a:ext cx="8253876" cy="1061792"/>
          </a:xfrm>
        </p:spPr>
        <p:txBody>
          <a:bodyPr/>
          <a:lstStyle/>
          <a:p>
            <a:r>
              <a:rPr lang="en-GB" noProof="0" dirty="0"/>
              <a:t>Click to add title</a:t>
            </a:r>
          </a:p>
        </p:txBody>
      </p:sp>
      <p:sp>
        <p:nvSpPr>
          <p:cNvPr id="7" name="Inhaltsplatzhalter 6"/>
          <p:cNvSpPr>
            <a:spLocks noGrp="1"/>
          </p:cNvSpPr>
          <p:nvPr>
            <p:ph sz="quarter" idx="13" hasCustomPrompt="1"/>
          </p:nvPr>
        </p:nvSpPr>
        <p:spPr>
          <a:xfrm>
            <a:off x="436336" y="1589088"/>
            <a:ext cx="7414525" cy="4620912"/>
          </a:xfrm>
        </p:spPr>
        <p:txBody>
          <a:bodyPr/>
          <a:lstStyle>
            <a:lvl1pPr>
              <a:defRPr/>
            </a:lvl1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Inhaltsplatzhalter 6"/>
          <p:cNvSpPr>
            <a:spLocks noGrp="1"/>
          </p:cNvSpPr>
          <p:nvPr>
            <p:ph sz="quarter" idx="20" hasCustomPrompt="1"/>
          </p:nvPr>
        </p:nvSpPr>
        <p:spPr>
          <a:xfrm>
            <a:off x="8290370" y="1589088"/>
            <a:ext cx="3467570" cy="4620912"/>
          </a:xfrm>
        </p:spPr>
        <p:txBody>
          <a:bodyPr/>
          <a:lstStyle>
            <a:lvl1pPr>
              <a:defRPr/>
            </a:lvl1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platzhalter 7"/>
          <p:cNvSpPr>
            <a:spLocks noGrp="1"/>
          </p:cNvSpPr>
          <p:nvPr>
            <p:ph type="body" sz="quarter" idx="19" hasCustomPrompt="1"/>
          </p:nvPr>
        </p:nvSpPr>
        <p:spPr>
          <a:xfrm>
            <a:off x="11765185" y="2997052"/>
            <a:ext cx="295046" cy="3214985"/>
          </a:xfrm>
        </p:spPr>
        <p:txBody>
          <a:bodyPr vert="vert270" anchor="ctr">
            <a:normAutofit/>
          </a:bodyPr>
          <a:lstStyle>
            <a:lvl1pPr marL="0" indent="0">
              <a:buNone/>
              <a:defRPr sz="800" b="0" baseline="0">
                <a:solidFill>
                  <a:schemeClr val="tx1"/>
                </a:solidFill>
                <a:latin typeface="+mj-lt"/>
              </a:defRPr>
            </a:lvl1pPr>
          </a:lstStyle>
          <a:p>
            <a:pPr lvl="0"/>
            <a:r>
              <a:rPr lang="en-GB" noProof="0" dirty="0"/>
              <a:t>Picture left: Source, Picture right: Source</a:t>
            </a:r>
          </a:p>
        </p:txBody>
      </p:sp>
      <p:cxnSp>
        <p:nvCxnSpPr>
          <p:cNvPr id="17" name="Gerade Verbindung 16"/>
          <p:cNvCxnSpPr/>
          <p:nvPr userDrawn="1"/>
        </p:nvCxnSpPr>
        <p:spPr>
          <a:xfrm>
            <a:off x="436336" y="6426000"/>
            <a:ext cx="113269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umsplatzhalter 6"/>
          <p:cNvSpPr>
            <a:spLocks noGrp="1"/>
          </p:cNvSpPr>
          <p:nvPr>
            <p:ph type="dt" sz="half" idx="2"/>
          </p:nvPr>
        </p:nvSpPr>
        <p:spPr>
          <a:xfrm>
            <a:off x="890124" y="6429275"/>
            <a:ext cx="647663" cy="216000"/>
          </a:xfrm>
          <a:prstGeom prst="rect">
            <a:avLst/>
          </a:prstGeom>
        </p:spPr>
        <p:txBody>
          <a:bodyPr vert="horz" lIns="0" tIns="0" rIns="0" bIns="0" rtlCol="0" anchor="b" anchorCtr="0"/>
          <a:lstStyle>
            <a:lvl1pPr algn="l">
              <a:defRPr sz="900">
                <a:solidFill>
                  <a:srgbClr val="000000"/>
                </a:solidFill>
              </a:defRPr>
            </a:lvl1pPr>
          </a:lstStyle>
          <a:p>
            <a:fld id="{8AE115BE-872A-44B3-A1E2-1BF44A1D364B}" type="datetime1">
              <a:rPr lang="en-US" noProof="0" smtClean="0"/>
              <a:t>2/21/2025</a:t>
            </a:fld>
            <a:endParaRPr lang="en-GB" noProof="0" dirty="0"/>
          </a:p>
        </p:txBody>
      </p:sp>
      <p:sp>
        <p:nvSpPr>
          <p:cNvPr id="24" name="Fußzeilenplatzhalter 7"/>
          <p:cNvSpPr>
            <a:spLocks noGrp="1"/>
          </p:cNvSpPr>
          <p:nvPr>
            <p:ph type="ftr" sz="quarter" idx="3"/>
          </p:nvPr>
        </p:nvSpPr>
        <p:spPr>
          <a:xfrm>
            <a:off x="1551767" y="6429375"/>
            <a:ext cx="10213419" cy="215900"/>
          </a:xfrm>
          <a:prstGeom prst="rect">
            <a:avLst/>
          </a:prstGeom>
        </p:spPr>
        <p:txBody>
          <a:bodyPr vert="horz" lIns="0" tIns="0" rIns="0" bIns="0" rtlCol="0" anchor="b" anchorCtr="0"/>
          <a:lstStyle>
            <a:lvl1pPr algn="l">
              <a:defRPr sz="900">
                <a:solidFill>
                  <a:srgbClr val="000000"/>
                </a:solidFill>
              </a:defRPr>
            </a:lvl1pPr>
          </a:lstStyle>
          <a:p>
            <a:endParaRPr lang="en-GB" dirty="0"/>
          </a:p>
        </p:txBody>
      </p:sp>
      <p:sp>
        <p:nvSpPr>
          <p:cNvPr id="25" name="Foliennummernplatzhalter 8"/>
          <p:cNvSpPr>
            <a:spLocks noGrp="1"/>
          </p:cNvSpPr>
          <p:nvPr>
            <p:ph type="sldNum" sz="quarter" idx="4"/>
          </p:nvPr>
        </p:nvSpPr>
        <p:spPr>
          <a:xfrm>
            <a:off x="436336" y="6429275"/>
            <a:ext cx="395794" cy="216000"/>
          </a:xfrm>
          <a:prstGeom prst="rect">
            <a:avLst/>
          </a:prstGeom>
        </p:spPr>
        <p:txBody>
          <a:bodyPr vert="horz" wrap="none" lIns="0" tIns="0" rIns="0" bIns="0" rtlCol="0" anchor="b" anchorCtr="0">
            <a:noAutofit/>
          </a:bodyPr>
          <a:lstStyle>
            <a:lvl1pPr algn="l">
              <a:defRPr sz="900" b="1">
                <a:solidFill>
                  <a:srgbClr val="000000"/>
                </a:solidFill>
              </a:defRPr>
            </a:lvl1pPr>
          </a:lstStyle>
          <a:p>
            <a:fld id="{BB6CE02C-1F85-49B7-882D-939BD297648E}" type="slidenum">
              <a:rPr lang="en-GB" noProof="0" smtClean="0"/>
              <a:pPr/>
              <a:t>‹Nº›</a:t>
            </a:fld>
            <a:endParaRPr lang="en-GB" noProof="0" dirty="0"/>
          </a:p>
        </p:txBody>
      </p:sp>
    </p:spTree>
    <p:extLst>
      <p:ext uri="{BB962C8B-B14F-4D97-AF65-F5344CB8AC3E}">
        <p14:creationId xmlns:p14="http://schemas.microsoft.com/office/powerpoint/2010/main" val="127366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 a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6336" y="333298"/>
            <a:ext cx="8253876" cy="1061792"/>
          </a:xfrm>
        </p:spPr>
        <p:txBody>
          <a:bodyPr/>
          <a:lstStyle/>
          <a:p>
            <a:r>
              <a:rPr lang="en-GB" noProof="0" dirty="0"/>
              <a:t>Click to add title</a:t>
            </a:r>
          </a:p>
        </p:txBody>
      </p:sp>
      <p:cxnSp>
        <p:nvCxnSpPr>
          <p:cNvPr id="15" name="Gerade Verbindung 14"/>
          <p:cNvCxnSpPr/>
          <p:nvPr userDrawn="1"/>
        </p:nvCxnSpPr>
        <p:spPr>
          <a:xfrm>
            <a:off x="436336" y="1557225"/>
            <a:ext cx="1680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platzhalter 15"/>
          <p:cNvSpPr>
            <a:spLocks noGrp="1"/>
          </p:cNvSpPr>
          <p:nvPr>
            <p:ph type="body" sz="quarter" idx="22" hasCustomPrompt="1"/>
          </p:nvPr>
        </p:nvSpPr>
        <p:spPr>
          <a:xfrm>
            <a:off x="8290370" y="1589088"/>
            <a:ext cx="3467571" cy="4624389"/>
          </a:xfrm>
        </p:spPr>
        <p:txBody>
          <a:bodyPr/>
          <a:lstStyle>
            <a:lvl1pPr>
              <a:defRPr/>
            </a:lvl1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platzhalter 17"/>
          <p:cNvSpPr>
            <a:spLocks noGrp="1"/>
          </p:cNvSpPr>
          <p:nvPr>
            <p:ph type="body" sz="quarter" idx="23" hasCustomPrompt="1"/>
          </p:nvPr>
        </p:nvSpPr>
        <p:spPr>
          <a:xfrm>
            <a:off x="436336" y="1589088"/>
            <a:ext cx="3925431" cy="455018"/>
          </a:xfrm>
        </p:spPr>
        <p:txBody>
          <a:bodyPr/>
          <a:lstStyle>
            <a:lvl1pPr marL="133" indent="0">
              <a:buNone/>
              <a:defRPr/>
            </a:lvl1pPr>
          </a:lstStyle>
          <a:p>
            <a:pPr lvl="0"/>
            <a:r>
              <a:rPr lang="en-GB" noProof="0" dirty="0"/>
              <a:t>Subtitle</a:t>
            </a:r>
          </a:p>
        </p:txBody>
      </p:sp>
      <p:sp>
        <p:nvSpPr>
          <p:cNvPr id="7" name="Diagrammplatzhalter 6"/>
          <p:cNvSpPr>
            <a:spLocks noGrp="1"/>
          </p:cNvSpPr>
          <p:nvPr>
            <p:ph type="chart" sz="quarter" idx="24" hasCustomPrompt="1"/>
          </p:nvPr>
        </p:nvSpPr>
        <p:spPr>
          <a:xfrm>
            <a:off x="436337" y="2055815"/>
            <a:ext cx="7414524" cy="4157662"/>
          </a:xfrm>
        </p:spPr>
        <p:txBody>
          <a:bodyPr/>
          <a:lstStyle>
            <a:lvl1pPr marL="133" indent="0">
              <a:buNone/>
              <a:defRPr/>
            </a:lvl1pPr>
          </a:lstStyle>
          <a:p>
            <a:r>
              <a:rPr lang="en-GB" noProof="0" dirty="0"/>
              <a:t>Click to insert chart</a:t>
            </a:r>
          </a:p>
        </p:txBody>
      </p:sp>
      <p:sp>
        <p:nvSpPr>
          <p:cNvPr id="21" name="Textplatzhalter 7"/>
          <p:cNvSpPr>
            <a:spLocks noGrp="1"/>
          </p:cNvSpPr>
          <p:nvPr>
            <p:ph type="body" sz="quarter" idx="19" hasCustomPrompt="1"/>
          </p:nvPr>
        </p:nvSpPr>
        <p:spPr>
          <a:xfrm>
            <a:off x="11765185" y="2997052"/>
            <a:ext cx="295046" cy="3214985"/>
          </a:xfrm>
        </p:spPr>
        <p:txBody>
          <a:bodyPr vert="vert270" anchor="ctr">
            <a:normAutofit/>
          </a:bodyPr>
          <a:lstStyle>
            <a:lvl1pPr marL="0" indent="0">
              <a:buNone/>
              <a:defRPr sz="800" b="0" baseline="0">
                <a:solidFill>
                  <a:schemeClr val="tx1"/>
                </a:solidFill>
                <a:latin typeface="+mj-lt"/>
              </a:defRPr>
            </a:lvl1pPr>
          </a:lstStyle>
          <a:p>
            <a:pPr lvl="0"/>
            <a:r>
              <a:rPr lang="en-GB" noProof="0" dirty="0"/>
              <a:t>Chart: Source</a:t>
            </a:r>
          </a:p>
        </p:txBody>
      </p:sp>
      <p:cxnSp>
        <p:nvCxnSpPr>
          <p:cNvPr id="22" name="Gerade Verbindung 21"/>
          <p:cNvCxnSpPr/>
          <p:nvPr userDrawn="1"/>
        </p:nvCxnSpPr>
        <p:spPr>
          <a:xfrm>
            <a:off x="436336" y="6426000"/>
            <a:ext cx="113269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Datumsplatzhalter 6"/>
          <p:cNvSpPr>
            <a:spLocks noGrp="1"/>
          </p:cNvSpPr>
          <p:nvPr>
            <p:ph type="dt" sz="half" idx="2"/>
          </p:nvPr>
        </p:nvSpPr>
        <p:spPr>
          <a:xfrm>
            <a:off x="890124" y="6429275"/>
            <a:ext cx="647663" cy="216000"/>
          </a:xfrm>
          <a:prstGeom prst="rect">
            <a:avLst/>
          </a:prstGeom>
        </p:spPr>
        <p:txBody>
          <a:bodyPr vert="horz" lIns="0" tIns="0" rIns="0" bIns="0" rtlCol="0" anchor="b" anchorCtr="0"/>
          <a:lstStyle>
            <a:lvl1pPr algn="l">
              <a:defRPr sz="900">
                <a:solidFill>
                  <a:srgbClr val="000000"/>
                </a:solidFill>
              </a:defRPr>
            </a:lvl1pPr>
          </a:lstStyle>
          <a:p>
            <a:fld id="{F2944E27-9BBA-4CC3-8478-E2718131ABD3}" type="datetime1">
              <a:rPr lang="en-US" noProof="0" smtClean="0"/>
              <a:t>2/21/2025</a:t>
            </a:fld>
            <a:endParaRPr lang="en-GB" noProof="0" dirty="0"/>
          </a:p>
        </p:txBody>
      </p:sp>
      <p:sp>
        <p:nvSpPr>
          <p:cNvPr id="28" name="Fußzeilenplatzhalter 7"/>
          <p:cNvSpPr>
            <a:spLocks noGrp="1"/>
          </p:cNvSpPr>
          <p:nvPr>
            <p:ph type="ftr" sz="quarter" idx="3"/>
          </p:nvPr>
        </p:nvSpPr>
        <p:spPr>
          <a:xfrm>
            <a:off x="1551767" y="6429375"/>
            <a:ext cx="10213419" cy="215900"/>
          </a:xfrm>
          <a:prstGeom prst="rect">
            <a:avLst/>
          </a:prstGeom>
        </p:spPr>
        <p:txBody>
          <a:bodyPr vert="horz" lIns="0" tIns="0" rIns="0" bIns="0" rtlCol="0" anchor="b" anchorCtr="0"/>
          <a:lstStyle>
            <a:lvl1pPr algn="l">
              <a:defRPr sz="900">
                <a:solidFill>
                  <a:srgbClr val="000000"/>
                </a:solidFill>
              </a:defRPr>
            </a:lvl1pPr>
          </a:lstStyle>
          <a:p>
            <a:endParaRPr lang="en-GB" dirty="0"/>
          </a:p>
        </p:txBody>
      </p:sp>
      <p:sp>
        <p:nvSpPr>
          <p:cNvPr id="29" name="Foliennummernplatzhalter 8"/>
          <p:cNvSpPr>
            <a:spLocks noGrp="1"/>
          </p:cNvSpPr>
          <p:nvPr>
            <p:ph type="sldNum" sz="quarter" idx="4"/>
          </p:nvPr>
        </p:nvSpPr>
        <p:spPr>
          <a:xfrm>
            <a:off x="436336" y="6429275"/>
            <a:ext cx="395794" cy="216000"/>
          </a:xfrm>
          <a:prstGeom prst="rect">
            <a:avLst/>
          </a:prstGeom>
        </p:spPr>
        <p:txBody>
          <a:bodyPr vert="horz" wrap="none" lIns="0" tIns="0" rIns="0" bIns="0" rtlCol="0" anchor="b" anchorCtr="0">
            <a:noAutofit/>
          </a:bodyPr>
          <a:lstStyle>
            <a:lvl1pPr algn="l">
              <a:defRPr sz="900" b="1">
                <a:solidFill>
                  <a:srgbClr val="000000"/>
                </a:solidFill>
              </a:defRPr>
            </a:lvl1pPr>
          </a:lstStyle>
          <a:p>
            <a:fld id="{BB6CE02C-1F85-49B7-882D-939BD297648E}" type="slidenum">
              <a:rPr lang="en-GB" noProof="0" smtClean="0"/>
              <a:pPr/>
              <a:t>‹Nº›</a:t>
            </a:fld>
            <a:endParaRPr lang="en-GB" noProof="0" dirty="0"/>
          </a:p>
        </p:txBody>
      </p:sp>
    </p:spTree>
    <p:extLst>
      <p:ext uri="{BB962C8B-B14F-4D97-AF65-F5344CB8AC3E}">
        <p14:creationId xmlns:p14="http://schemas.microsoft.com/office/powerpoint/2010/main" val="170509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6" y="2700868"/>
            <a:ext cx="8596668" cy="1826581"/>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677336" y="4527448"/>
            <a:ext cx="8596668" cy="860400"/>
          </a:xfrm>
        </p:spPr>
        <p:txBody>
          <a:bodyPr anchor="t"/>
          <a:lstStyle>
            <a:lvl1pPr marL="0" indent="0" algn="l">
              <a:buNone/>
              <a:defRPr sz="1999">
                <a:solidFill>
                  <a:schemeClr val="tx1">
                    <a:lumMod val="50000"/>
                    <a:lumOff val="50000"/>
                  </a:schemeClr>
                </a:solidFill>
              </a:defRPr>
            </a:lvl1pPr>
            <a:lvl2pPr marL="457062" indent="0">
              <a:buNone/>
              <a:defRPr sz="1799">
                <a:solidFill>
                  <a:schemeClr val="tx1">
                    <a:tint val="75000"/>
                  </a:schemeClr>
                </a:solidFill>
              </a:defRPr>
            </a:lvl2pPr>
            <a:lvl3pPr marL="914126" indent="0">
              <a:buNone/>
              <a:defRPr sz="1599">
                <a:solidFill>
                  <a:schemeClr val="tx1">
                    <a:tint val="75000"/>
                  </a:schemeClr>
                </a:solidFill>
              </a:defRPr>
            </a:lvl3pPr>
            <a:lvl4pPr marL="1371188" indent="0">
              <a:buNone/>
              <a:defRPr sz="1399">
                <a:solidFill>
                  <a:schemeClr val="tx1">
                    <a:tint val="75000"/>
                  </a:schemeClr>
                </a:solidFill>
              </a:defRPr>
            </a:lvl4pPr>
            <a:lvl5pPr marL="1828251" indent="0">
              <a:buNone/>
              <a:defRPr sz="1399">
                <a:solidFill>
                  <a:schemeClr val="tx1">
                    <a:tint val="75000"/>
                  </a:schemeClr>
                </a:solidFill>
              </a:defRPr>
            </a:lvl5pPr>
            <a:lvl6pPr marL="2285314" indent="0">
              <a:buNone/>
              <a:defRPr sz="1399">
                <a:solidFill>
                  <a:schemeClr val="tx1">
                    <a:tint val="75000"/>
                  </a:schemeClr>
                </a:solidFill>
              </a:defRPr>
            </a:lvl6pPr>
            <a:lvl7pPr marL="2742377" indent="0">
              <a:buNone/>
              <a:defRPr sz="1399">
                <a:solidFill>
                  <a:schemeClr val="tx1">
                    <a:tint val="75000"/>
                  </a:schemeClr>
                </a:solidFill>
              </a:defRPr>
            </a:lvl7pPr>
            <a:lvl8pPr marL="3199439" indent="0">
              <a:buNone/>
              <a:defRPr sz="1399">
                <a:solidFill>
                  <a:schemeClr val="tx1">
                    <a:tint val="75000"/>
                  </a:schemeClr>
                </a:solidFill>
              </a:defRPr>
            </a:lvl8pPr>
            <a:lvl9pPr marL="3656503" indent="0">
              <a:buNone/>
              <a:defRPr sz="139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6B331D-BA85-4D33-A107-AB82B8C16FFA}" type="datetime1">
              <a:rPr lang="en-US" noProof="0" smtClean="0"/>
              <a:t>2/21/2025</a:t>
            </a:fld>
            <a:endParaRPr lang="en-GB" noProof="0"/>
          </a:p>
        </p:txBody>
      </p:sp>
      <p:sp>
        <p:nvSpPr>
          <p:cNvPr id="6" name="Slide Number Placeholder 5"/>
          <p:cNvSpPr>
            <a:spLocks noGrp="1"/>
          </p:cNvSpPr>
          <p:nvPr>
            <p:ph type="sldNum" sz="quarter" idx="12"/>
          </p:nvPr>
        </p:nvSpPr>
        <p:spPr/>
        <p:txBody>
          <a:bodyPr/>
          <a:lstStyle/>
          <a:p>
            <a:fld id="{BB6CE02C-1F85-49B7-882D-939BD297648E}" type="slidenum">
              <a:rPr lang="en-GB" noProof="0" smtClean="0"/>
              <a:pPr/>
              <a:t>‹Nº›</a:t>
            </a:fld>
            <a:endParaRPr lang="en-GB" noProof="0"/>
          </a:p>
        </p:txBody>
      </p:sp>
      <p:pic>
        <p:nvPicPr>
          <p:cNvPr id="8" name="Picture 7"/>
          <p:cNvPicPr>
            <a:picLocks noChangeAspect="1"/>
          </p:cNvPicPr>
          <p:nvPr userDrawn="1"/>
        </p:nvPicPr>
        <p:blipFill>
          <a:blip r:embed="rId2"/>
          <a:stretch>
            <a:fillRect/>
          </a:stretch>
        </p:blipFill>
        <p:spPr>
          <a:xfrm>
            <a:off x="685194" y="6151155"/>
            <a:ext cx="2764455" cy="145540"/>
          </a:xfrm>
          <a:prstGeom prst="rect">
            <a:avLst/>
          </a:prstGeom>
        </p:spPr>
      </p:pic>
    </p:spTree>
    <p:extLst>
      <p:ext uri="{BB962C8B-B14F-4D97-AF65-F5344CB8AC3E}">
        <p14:creationId xmlns:p14="http://schemas.microsoft.com/office/powerpoint/2010/main" val="372250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a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6336" y="333298"/>
            <a:ext cx="8253876" cy="1061792"/>
          </a:xfrm>
        </p:spPr>
        <p:txBody>
          <a:bodyPr/>
          <a:lstStyle/>
          <a:p>
            <a:r>
              <a:rPr lang="en-GB" noProof="0" dirty="0"/>
              <a:t>Click to add title</a:t>
            </a:r>
          </a:p>
        </p:txBody>
      </p:sp>
      <p:cxnSp>
        <p:nvCxnSpPr>
          <p:cNvPr id="15" name="Gerade Verbindung 14"/>
          <p:cNvCxnSpPr/>
          <p:nvPr userDrawn="1"/>
        </p:nvCxnSpPr>
        <p:spPr>
          <a:xfrm>
            <a:off x="436336" y="1557225"/>
            <a:ext cx="1680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platzhalter 15"/>
          <p:cNvSpPr>
            <a:spLocks noGrp="1"/>
          </p:cNvSpPr>
          <p:nvPr>
            <p:ph type="body" sz="quarter" idx="22" hasCustomPrompt="1"/>
          </p:nvPr>
        </p:nvSpPr>
        <p:spPr>
          <a:xfrm>
            <a:off x="8290370" y="1589088"/>
            <a:ext cx="3467571" cy="4624389"/>
          </a:xfrm>
        </p:spPr>
        <p:txBody>
          <a:bodyPr/>
          <a:lstStyle>
            <a:lvl1pPr>
              <a:defRPr/>
            </a:lvl1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platzhalter 17"/>
          <p:cNvSpPr>
            <a:spLocks noGrp="1"/>
          </p:cNvSpPr>
          <p:nvPr>
            <p:ph type="body" sz="quarter" idx="23" hasCustomPrompt="1"/>
          </p:nvPr>
        </p:nvSpPr>
        <p:spPr>
          <a:xfrm>
            <a:off x="436336" y="1589089"/>
            <a:ext cx="3925431" cy="466725"/>
          </a:xfrm>
        </p:spPr>
        <p:txBody>
          <a:bodyPr/>
          <a:lstStyle>
            <a:lvl1pPr marL="133" indent="0">
              <a:buNone/>
              <a:defRPr/>
            </a:lvl1pPr>
          </a:lstStyle>
          <a:p>
            <a:pPr lvl="0"/>
            <a:r>
              <a:rPr lang="en-GB" noProof="0" dirty="0"/>
              <a:t>Subtitle</a:t>
            </a:r>
          </a:p>
        </p:txBody>
      </p:sp>
      <p:sp>
        <p:nvSpPr>
          <p:cNvPr id="7" name="Tabellenplatzhalter 6"/>
          <p:cNvSpPr>
            <a:spLocks noGrp="1"/>
          </p:cNvSpPr>
          <p:nvPr>
            <p:ph type="tbl" sz="quarter" idx="24" hasCustomPrompt="1"/>
          </p:nvPr>
        </p:nvSpPr>
        <p:spPr>
          <a:xfrm>
            <a:off x="436337" y="2055815"/>
            <a:ext cx="7414524" cy="4157662"/>
          </a:xfrm>
        </p:spPr>
        <p:txBody>
          <a:bodyPr/>
          <a:lstStyle>
            <a:lvl1pPr marL="133" indent="0">
              <a:buNone/>
              <a:defRPr baseline="0"/>
            </a:lvl1pPr>
          </a:lstStyle>
          <a:p>
            <a:r>
              <a:rPr lang="en-GB" noProof="0" dirty="0"/>
              <a:t>Click to insert table</a:t>
            </a:r>
          </a:p>
        </p:txBody>
      </p:sp>
      <p:sp>
        <p:nvSpPr>
          <p:cNvPr id="21" name="Textplatzhalter 7"/>
          <p:cNvSpPr>
            <a:spLocks noGrp="1"/>
          </p:cNvSpPr>
          <p:nvPr>
            <p:ph type="body" sz="quarter" idx="19" hasCustomPrompt="1"/>
          </p:nvPr>
        </p:nvSpPr>
        <p:spPr>
          <a:xfrm>
            <a:off x="11757941" y="2997052"/>
            <a:ext cx="295046" cy="3216433"/>
          </a:xfrm>
        </p:spPr>
        <p:txBody>
          <a:bodyPr vert="vert270" anchor="ctr">
            <a:normAutofit/>
          </a:bodyPr>
          <a:lstStyle>
            <a:lvl1pPr marL="0" indent="0">
              <a:buNone/>
              <a:defRPr sz="800" b="0" baseline="0">
                <a:solidFill>
                  <a:schemeClr val="tx1"/>
                </a:solidFill>
                <a:latin typeface="+mj-lt"/>
              </a:defRPr>
            </a:lvl1pPr>
          </a:lstStyle>
          <a:p>
            <a:pPr lvl="0"/>
            <a:r>
              <a:rPr lang="en-GB" noProof="0" dirty="0"/>
              <a:t>Table: Source</a:t>
            </a:r>
          </a:p>
        </p:txBody>
      </p:sp>
      <p:cxnSp>
        <p:nvCxnSpPr>
          <p:cNvPr id="22" name="Gerade Verbindung 21"/>
          <p:cNvCxnSpPr/>
          <p:nvPr userDrawn="1"/>
        </p:nvCxnSpPr>
        <p:spPr>
          <a:xfrm>
            <a:off x="436336" y="6426000"/>
            <a:ext cx="113269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Datumsplatzhalter 6"/>
          <p:cNvSpPr>
            <a:spLocks noGrp="1"/>
          </p:cNvSpPr>
          <p:nvPr>
            <p:ph type="dt" sz="half" idx="2"/>
          </p:nvPr>
        </p:nvSpPr>
        <p:spPr>
          <a:xfrm>
            <a:off x="890124" y="6429275"/>
            <a:ext cx="647663" cy="216000"/>
          </a:xfrm>
          <a:prstGeom prst="rect">
            <a:avLst/>
          </a:prstGeom>
        </p:spPr>
        <p:txBody>
          <a:bodyPr vert="horz" lIns="0" tIns="0" rIns="0" bIns="0" rtlCol="0" anchor="b" anchorCtr="0"/>
          <a:lstStyle>
            <a:lvl1pPr algn="l">
              <a:defRPr sz="900">
                <a:solidFill>
                  <a:srgbClr val="000000"/>
                </a:solidFill>
              </a:defRPr>
            </a:lvl1pPr>
          </a:lstStyle>
          <a:p>
            <a:fld id="{2BBEDC44-A6CD-4744-BA58-2EC152EB0563}" type="datetime1">
              <a:rPr lang="en-US" noProof="0" smtClean="0"/>
              <a:t>2/21/2025</a:t>
            </a:fld>
            <a:endParaRPr lang="en-GB" noProof="0" dirty="0"/>
          </a:p>
        </p:txBody>
      </p:sp>
      <p:sp>
        <p:nvSpPr>
          <p:cNvPr id="28" name="Fußzeilenplatzhalter 7"/>
          <p:cNvSpPr>
            <a:spLocks noGrp="1"/>
          </p:cNvSpPr>
          <p:nvPr>
            <p:ph type="ftr" sz="quarter" idx="3"/>
          </p:nvPr>
        </p:nvSpPr>
        <p:spPr>
          <a:xfrm>
            <a:off x="1551767" y="6429375"/>
            <a:ext cx="10213419" cy="215900"/>
          </a:xfrm>
          <a:prstGeom prst="rect">
            <a:avLst/>
          </a:prstGeom>
        </p:spPr>
        <p:txBody>
          <a:bodyPr vert="horz" lIns="0" tIns="0" rIns="0" bIns="0" rtlCol="0" anchor="b" anchorCtr="0"/>
          <a:lstStyle>
            <a:lvl1pPr algn="l">
              <a:defRPr sz="900">
                <a:solidFill>
                  <a:srgbClr val="000000"/>
                </a:solidFill>
              </a:defRPr>
            </a:lvl1pPr>
          </a:lstStyle>
          <a:p>
            <a:endParaRPr lang="en-GB" dirty="0"/>
          </a:p>
        </p:txBody>
      </p:sp>
      <p:sp>
        <p:nvSpPr>
          <p:cNvPr id="29" name="Foliennummernplatzhalter 8"/>
          <p:cNvSpPr>
            <a:spLocks noGrp="1"/>
          </p:cNvSpPr>
          <p:nvPr>
            <p:ph type="sldNum" sz="quarter" idx="4"/>
          </p:nvPr>
        </p:nvSpPr>
        <p:spPr>
          <a:xfrm>
            <a:off x="436336" y="6429275"/>
            <a:ext cx="395794" cy="216000"/>
          </a:xfrm>
          <a:prstGeom prst="rect">
            <a:avLst/>
          </a:prstGeom>
        </p:spPr>
        <p:txBody>
          <a:bodyPr vert="horz" wrap="none" lIns="0" tIns="0" rIns="0" bIns="0" rtlCol="0" anchor="b" anchorCtr="0">
            <a:noAutofit/>
          </a:bodyPr>
          <a:lstStyle>
            <a:lvl1pPr algn="l">
              <a:defRPr sz="900" b="1">
                <a:solidFill>
                  <a:srgbClr val="000000"/>
                </a:solidFill>
              </a:defRPr>
            </a:lvl1pPr>
          </a:lstStyle>
          <a:p>
            <a:fld id="{BB6CE02C-1F85-49B7-882D-939BD297648E}" type="slidenum">
              <a:rPr lang="en-GB" noProof="0" smtClean="0"/>
              <a:pPr/>
              <a:t>‹Nº›</a:t>
            </a:fld>
            <a:endParaRPr lang="en-GB" noProof="0" dirty="0"/>
          </a:p>
        </p:txBody>
      </p:sp>
    </p:spTree>
    <p:extLst>
      <p:ext uri="{BB962C8B-B14F-4D97-AF65-F5344CB8AC3E}">
        <p14:creationId xmlns:p14="http://schemas.microsoft.com/office/powerpoint/2010/main" val="34764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s 1/2_1/2">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6336" y="333298"/>
            <a:ext cx="8253876" cy="1061792"/>
          </a:xfrm>
        </p:spPr>
        <p:txBody>
          <a:bodyPr/>
          <a:lstStyle/>
          <a:p>
            <a:r>
              <a:rPr lang="en-GB" noProof="0" dirty="0"/>
              <a:t>Click to add title</a:t>
            </a:r>
          </a:p>
        </p:txBody>
      </p:sp>
      <p:sp>
        <p:nvSpPr>
          <p:cNvPr id="7" name="Inhaltsplatzhalter 6"/>
          <p:cNvSpPr>
            <a:spLocks noGrp="1"/>
          </p:cNvSpPr>
          <p:nvPr>
            <p:ph sz="quarter" idx="13" hasCustomPrompt="1"/>
          </p:nvPr>
        </p:nvSpPr>
        <p:spPr>
          <a:xfrm>
            <a:off x="436336" y="1589088"/>
            <a:ext cx="5464504" cy="4620912"/>
          </a:xfrm>
        </p:spPr>
        <p:txBody>
          <a:bodyPr/>
          <a:lstStyle>
            <a:lvl1pPr>
              <a:defRPr/>
            </a:lvl1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Inhaltsplatzhalter 6"/>
          <p:cNvSpPr>
            <a:spLocks noGrp="1"/>
          </p:cNvSpPr>
          <p:nvPr>
            <p:ph sz="quarter" idx="14" hasCustomPrompt="1"/>
          </p:nvPr>
        </p:nvSpPr>
        <p:spPr>
          <a:xfrm>
            <a:off x="6287989" y="1589088"/>
            <a:ext cx="5469952" cy="4620912"/>
          </a:xfrm>
        </p:spPr>
        <p:txBody>
          <a:bodyPr/>
          <a:lstStyle>
            <a:lvl1pPr>
              <a:defRPr/>
            </a:lvl1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platzhalter 7"/>
          <p:cNvSpPr>
            <a:spLocks noGrp="1"/>
          </p:cNvSpPr>
          <p:nvPr>
            <p:ph type="body" sz="quarter" idx="19" hasCustomPrompt="1"/>
          </p:nvPr>
        </p:nvSpPr>
        <p:spPr>
          <a:xfrm>
            <a:off x="11757941" y="2997052"/>
            <a:ext cx="295046" cy="3214985"/>
          </a:xfrm>
        </p:spPr>
        <p:txBody>
          <a:bodyPr vert="vert270" anchor="ctr">
            <a:normAutofit/>
          </a:bodyPr>
          <a:lstStyle>
            <a:lvl1pPr marL="0" indent="0">
              <a:buNone/>
              <a:defRPr sz="800" b="0" baseline="0">
                <a:solidFill>
                  <a:schemeClr val="tx1"/>
                </a:solidFill>
                <a:latin typeface="+mj-lt"/>
              </a:defRPr>
            </a:lvl1pPr>
          </a:lstStyle>
          <a:p>
            <a:pPr lvl="0"/>
            <a:r>
              <a:rPr lang="en-GB" noProof="0" dirty="0"/>
              <a:t>Picture left: Source, Picture right: Source</a:t>
            </a:r>
          </a:p>
        </p:txBody>
      </p:sp>
      <p:cxnSp>
        <p:nvCxnSpPr>
          <p:cNvPr id="18" name="Gerade Verbindung 17"/>
          <p:cNvCxnSpPr/>
          <p:nvPr userDrawn="1"/>
        </p:nvCxnSpPr>
        <p:spPr>
          <a:xfrm>
            <a:off x="436336" y="6426000"/>
            <a:ext cx="113269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umsplatzhalter 6"/>
          <p:cNvSpPr>
            <a:spLocks noGrp="1"/>
          </p:cNvSpPr>
          <p:nvPr>
            <p:ph type="dt" sz="half" idx="2"/>
          </p:nvPr>
        </p:nvSpPr>
        <p:spPr>
          <a:xfrm>
            <a:off x="890124" y="6429275"/>
            <a:ext cx="647663" cy="216000"/>
          </a:xfrm>
          <a:prstGeom prst="rect">
            <a:avLst/>
          </a:prstGeom>
        </p:spPr>
        <p:txBody>
          <a:bodyPr vert="horz" lIns="0" tIns="0" rIns="0" bIns="0" rtlCol="0" anchor="b" anchorCtr="0"/>
          <a:lstStyle>
            <a:lvl1pPr algn="l">
              <a:defRPr sz="900">
                <a:solidFill>
                  <a:srgbClr val="000000"/>
                </a:solidFill>
              </a:defRPr>
            </a:lvl1pPr>
          </a:lstStyle>
          <a:p>
            <a:fld id="{365E374F-B1E0-4D8D-A7FC-39D5985FD2CE}" type="datetime1">
              <a:rPr lang="en-US" noProof="0" smtClean="0"/>
              <a:t>2/21/2025</a:t>
            </a:fld>
            <a:endParaRPr lang="en-GB" noProof="0" dirty="0"/>
          </a:p>
        </p:txBody>
      </p:sp>
      <p:sp>
        <p:nvSpPr>
          <p:cNvPr id="24" name="Fußzeilenplatzhalter 7"/>
          <p:cNvSpPr>
            <a:spLocks noGrp="1"/>
          </p:cNvSpPr>
          <p:nvPr>
            <p:ph type="ftr" sz="quarter" idx="3"/>
          </p:nvPr>
        </p:nvSpPr>
        <p:spPr>
          <a:xfrm>
            <a:off x="1551767" y="6429375"/>
            <a:ext cx="10213419" cy="215900"/>
          </a:xfrm>
          <a:prstGeom prst="rect">
            <a:avLst/>
          </a:prstGeom>
        </p:spPr>
        <p:txBody>
          <a:bodyPr vert="horz" lIns="0" tIns="0" rIns="0" bIns="0" rtlCol="0" anchor="b" anchorCtr="0"/>
          <a:lstStyle>
            <a:lvl1pPr algn="l">
              <a:defRPr sz="900">
                <a:solidFill>
                  <a:srgbClr val="000000"/>
                </a:solidFill>
              </a:defRPr>
            </a:lvl1pPr>
          </a:lstStyle>
          <a:p>
            <a:endParaRPr lang="en-GB" dirty="0"/>
          </a:p>
        </p:txBody>
      </p:sp>
      <p:sp>
        <p:nvSpPr>
          <p:cNvPr id="25" name="Foliennummernplatzhalter 8"/>
          <p:cNvSpPr>
            <a:spLocks noGrp="1"/>
          </p:cNvSpPr>
          <p:nvPr>
            <p:ph type="sldNum" sz="quarter" idx="4"/>
          </p:nvPr>
        </p:nvSpPr>
        <p:spPr>
          <a:xfrm>
            <a:off x="436336" y="6429275"/>
            <a:ext cx="395794" cy="216000"/>
          </a:xfrm>
          <a:prstGeom prst="rect">
            <a:avLst/>
          </a:prstGeom>
        </p:spPr>
        <p:txBody>
          <a:bodyPr vert="horz" wrap="none" lIns="0" tIns="0" rIns="0" bIns="0" rtlCol="0" anchor="b" anchorCtr="0">
            <a:noAutofit/>
          </a:bodyPr>
          <a:lstStyle>
            <a:lvl1pPr algn="l">
              <a:defRPr sz="900" b="1">
                <a:solidFill>
                  <a:srgbClr val="000000"/>
                </a:solidFill>
              </a:defRPr>
            </a:lvl1pPr>
          </a:lstStyle>
          <a:p>
            <a:fld id="{BB6CE02C-1F85-49B7-882D-939BD297648E}" type="slidenum">
              <a:rPr lang="en-GB" noProof="0" smtClean="0"/>
              <a:pPr/>
              <a:t>‹Nº›</a:t>
            </a:fld>
            <a:endParaRPr lang="en-GB" noProof="0" dirty="0"/>
          </a:p>
        </p:txBody>
      </p:sp>
    </p:spTree>
    <p:extLst>
      <p:ext uri="{BB962C8B-B14F-4D97-AF65-F5344CB8AC3E}">
        <p14:creationId xmlns:p14="http://schemas.microsoft.com/office/powerpoint/2010/main" val="13381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Vier Inhalte 1/4_1/4">
    <p:spTree>
      <p:nvGrpSpPr>
        <p:cNvPr id="1" name=""/>
        <p:cNvGrpSpPr/>
        <p:nvPr/>
      </p:nvGrpSpPr>
      <p:grpSpPr>
        <a:xfrm>
          <a:off x="0" y="0"/>
          <a:ext cx="0" cy="0"/>
          <a:chOff x="0" y="0"/>
          <a:chExt cx="0" cy="0"/>
        </a:xfrm>
      </p:grpSpPr>
      <p:sp>
        <p:nvSpPr>
          <p:cNvPr id="2" name="Titel 1"/>
          <p:cNvSpPr>
            <a:spLocks noGrp="1"/>
          </p:cNvSpPr>
          <p:nvPr>
            <p:ph type="title"/>
          </p:nvPr>
        </p:nvSpPr>
        <p:spPr>
          <a:xfrm>
            <a:off x="436336" y="333298"/>
            <a:ext cx="8253876" cy="1061792"/>
          </a:xfrm>
        </p:spPr>
        <p:txBody>
          <a:bodyPr/>
          <a:lstStyle/>
          <a:p>
            <a:r>
              <a:rPr lang="en-US" noProof="0"/>
              <a:t>Click to edit Master title style</a:t>
            </a:r>
            <a:endParaRPr lang="en-GB" noProof="0" dirty="0"/>
          </a:p>
        </p:txBody>
      </p:sp>
      <p:sp>
        <p:nvSpPr>
          <p:cNvPr id="7" name="Inhaltsplatzhalter 6"/>
          <p:cNvSpPr>
            <a:spLocks noGrp="1"/>
          </p:cNvSpPr>
          <p:nvPr>
            <p:ph sz="quarter" idx="13"/>
          </p:nvPr>
        </p:nvSpPr>
        <p:spPr>
          <a:xfrm>
            <a:off x="436336" y="1589088"/>
            <a:ext cx="5464504" cy="2171255"/>
          </a:xfrm>
        </p:spPr>
        <p:txBody>
          <a:bodyPr/>
          <a:lstStyle>
            <a:lvl1pPr>
              <a:defRPr/>
            </a:lvl1pPr>
          </a:lstStyle>
          <a:p>
            <a:pPr lvl="0"/>
            <a:r>
              <a:rPr lang="en-US" noProof="0"/>
              <a:t>Edit Master text styles</a:t>
            </a:r>
          </a:p>
        </p:txBody>
      </p:sp>
      <p:sp>
        <p:nvSpPr>
          <p:cNvPr id="17" name="Textplatzhalter 7"/>
          <p:cNvSpPr>
            <a:spLocks noGrp="1"/>
          </p:cNvSpPr>
          <p:nvPr>
            <p:ph type="body" sz="quarter" idx="19" hasCustomPrompt="1"/>
          </p:nvPr>
        </p:nvSpPr>
        <p:spPr>
          <a:xfrm>
            <a:off x="11757941" y="2997052"/>
            <a:ext cx="295046" cy="3214985"/>
          </a:xfrm>
        </p:spPr>
        <p:txBody>
          <a:bodyPr vert="vert270" anchor="ctr">
            <a:normAutofit/>
          </a:bodyPr>
          <a:lstStyle>
            <a:lvl1pPr marL="0" indent="0">
              <a:buNone/>
              <a:defRPr sz="800" b="0" baseline="0">
                <a:solidFill>
                  <a:schemeClr val="tx1"/>
                </a:solidFill>
                <a:latin typeface="+mj-lt"/>
              </a:defRPr>
            </a:lvl1pPr>
          </a:lstStyle>
          <a:p>
            <a:pPr lvl="0"/>
            <a:r>
              <a:rPr lang="en-GB" noProof="0" dirty="0"/>
              <a:t>Picture left: Source, Picture right: Source</a:t>
            </a:r>
          </a:p>
        </p:txBody>
      </p:sp>
      <p:cxnSp>
        <p:nvCxnSpPr>
          <p:cNvPr id="18" name="Gerade Verbindung 17"/>
          <p:cNvCxnSpPr/>
          <p:nvPr userDrawn="1"/>
        </p:nvCxnSpPr>
        <p:spPr>
          <a:xfrm>
            <a:off x="436336" y="6426000"/>
            <a:ext cx="113269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Datumsplatzhalter 6"/>
          <p:cNvSpPr>
            <a:spLocks noGrp="1"/>
          </p:cNvSpPr>
          <p:nvPr>
            <p:ph type="dt" sz="half" idx="2"/>
          </p:nvPr>
        </p:nvSpPr>
        <p:spPr>
          <a:xfrm>
            <a:off x="890124" y="6429275"/>
            <a:ext cx="647663" cy="216000"/>
          </a:xfrm>
          <a:prstGeom prst="rect">
            <a:avLst/>
          </a:prstGeom>
        </p:spPr>
        <p:txBody>
          <a:bodyPr vert="horz" lIns="0" tIns="0" rIns="0" bIns="0" rtlCol="0" anchor="b" anchorCtr="0"/>
          <a:lstStyle>
            <a:lvl1pPr algn="l">
              <a:defRPr sz="900">
                <a:solidFill>
                  <a:srgbClr val="000000"/>
                </a:solidFill>
              </a:defRPr>
            </a:lvl1pPr>
          </a:lstStyle>
          <a:p>
            <a:fld id="{98BDF8F5-92F0-4A77-899C-64CE5004D70F}" type="datetime1">
              <a:rPr lang="en-US" noProof="0" smtClean="0"/>
              <a:t>2/21/2025</a:t>
            </a:fld>
            <a:endParaRPr lang="en-GB" noProof="0" dirty="0"/>
          </a:p>
        </p:txBody>
      </p:sp>
      <p:sp>
        <p:nvSpPr>
          <p:cNvPr id="24" name="Fußzeilenplatzhalter 7"/>
          <p:cNvSpPr>
            <a:spLocks noGrp="1"/>
          </p:cNvSpPr>
          <p:nvPr>
            <p:ph type="ftr" sz="quarter" idx="3"/>
          </p:nvPr>
        </p:nvSpPr>
        <p:spPr>
          <a:xfrm>
            <a:off x="1551767" y="6429375"/>
            <a:ext cx="10213419" cy="215900"/>
          </a:xfrm>
          <a:prstGeom prst="rect">
            <a:avLst/>
          </a:prstGeom>
        </p:spPr>
        <p:txBody>
          <a:bodyPr vert="horz" lIns="0" tIns="0" rIns="0" bIns="0" rtlCol="0" anchor="b" anchorCtr="0"/>
          <a:lstStyle>
            <a:lvl1pPr algn="l">
              <a:defRPr sz="900">
                <a:solidFill>
                  <a:srgbClr val="000000"/>
                </a:solidFill>
              </a:defRPr>
            </a:lvl1pPr>
          </a:lstStyle>
          <a:p>
            <a:endParaRPr lang="en-GB" dirty="0"/>
          </a:p>
        </p:txBody>
      </p:sp>
      <p:sp>
        <p:nvSpPr>
          <p:cNvPr id="25" name="Foliennummernplatzhalter 8"/>
          <p:cNvSpPr>
            <a:spLocks noGrp="1"/>
          </p:cNvSpPr>
          <p:nvPr>
            <p:ph type="sldNum" sz="quarter" idx="4"/>
          </p:nvPr>
        </p:nvSpPr>
        <p:spPr>
          <a:xfrm>
            <a:off x="436336" y="6429275"/>
            <a:ext cx="395794" cy="216000"/>
          </a:xfrm>
          <a:prstGeom prst="rect">
            <a:avLst/>
          </a:prstGeom>
        </p:spPr>
        <p:txBody>
          <a:bodyPr vert="horz" wrap="none" lIns="0" tIns="0" rIns="0" bIns="0" rtlCol="0" anchor="b" anchorCtr="0">
            <a:noAutofit/>
          </a:bodyPr>
          <a:lstStyle>
            <a:lvl1pPr algn="l">
              <a:defRPr sz="900" b="1">
                <a:solidFill>
                  <a:srgbClr val="000000"/>
                </a:solidFill>
              </a:defRPr>
            </a:lvl1pPr>
          </a:lstStyle>
          <a:p>
            <a:fld id="{BB6CE02C-1F85-49B7-882D-939BD297648E}" type="slidenum">
              <a:rPr lang="en-GB" noProof="0" smtClean="0"/>
              <a:pPr/>
              <a:t>‹Nº›</a:t>
            </a:fld>
            <a:endParaRPr lang="en-GB" noProof="0" dirty="0"/>
          </a:p>
        </p:txBody>
      </p:sp>
      <p:sp>
        <p:nvSpPr>
          <p:cNvPr id="12" name="Inhaltsplatzhalter 6"/>
          <p:cNvSpPr>
            <a:spLocks noGrp="1"/>
          </p:cNvSpPr>
          <p:nvPr>
            <p:ph sz="quarter" idx="20"/>
          </p:nvPr>
        </p:nvSpPr>
        <p:spPr>
          <a:xfrm>
            <a:off x="420446" y="4004931"/>
            <a:ext cx="5464504" cy="2179757"/>
          </a:xfrm>
        </p:spPr>
        <p:txBody>
          <a:bodyPr/>
          <a:lstStyle>
            <a:lvl1pPr>
              <a:defRPr/>
            </a:lvl1pPr>
          </a:lstStyle>
          <a:p>
            <a:pPr lvl="0"/>
            <a:r>
              <a:rPr lang="en-US" noProof="0"/>
              <a:t>Edit Master text styles</a:t>
            </a:r>
          </a:p>
        </p:txBody>
      </p:sp>
      <p:sp>
        <p:nvSpPr>
          <p:cNvPr id="13" name="Inhaltsplatzhalter 6"/>
          <p:cNvSpPr>
            <a:spLocks noGrp="1"/>
          </p:cNvSpPr>
          <p:nvPr>
            <p:ph sz="quarter" idx="21"/>
          </p:nvPr>
        </p:nvSpPr>
        <p:spPr>
          <a:xfrm>
            <a:off x="6167970" y="1624506"/>
            <a:ext cx="5464504" cy="2171255"/>
          </a:xfrm>
        </p:spPr>
        <p:txBody>
          <a:bodyPr/>
          <a:lstStyle>
            <a:lvl1pPr>
              <a:defRPr/>
            </a:lvl1pPr>
          </a:lstStyle>
          <a:p>
            <a:pPr lvl="0"/>
            <a:r>
              <a:rPr lang="en-US" noProof="0"/>
              <a:t>Edit Master text styles</a:t>
            </a:r>
          </a:p>
        </p:txBody>
      </p:sp>
      <p:sp>
        <p:nvSpPr>
          <p:cNvPr id="14" name="Inhaltsplatzhalter 6"/>
          <p:cNvSpPr>
            <a:spLocks noGrp="1"/>
          </p:cNvSpPr>
          <p:nvPr>
            <p:ph sz="quarter" idx="22"/>
          </p:nvPr>
        </p:nvSpPr>
        <p:spPr>
          <a:xfrm>
            <a:off x="6152081" y="4004931"/>
            <a:ext cx="5464504" cy="2215175"/>
          </a:xfrm>
        </p:spPr>
        <p:txBody>
          <a:bodyPr/>
          <a:lstStyle>
            <a:lvl1pPr>
              <a:defRPr/>
            </a:lvl1pPr>
          </a:lstStyle>
          <a:p>
            <a:pPr lvl="0"/>
            <a:r>
              <a:rPr lang="en-US" noProof="0"/>
              <a:t>Edit Master text styles</a:t>
            </a:r>
          </a:p>
        </p:txBody>
      </p:sp>
    </p:spTree>
    <p:extLst>
      <p:ext uri="{BB962C8B-B14F-4D97-AF65-F5344CB8AC3E}">
        <p14:creationId xmlns:p14="http://schemas.microsoft.com/office/powerpoint/2010/main" val="376755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49">
          <p15:clr>
            <a:srgbClr val="FBAE40"/>
          </p15:clr>
        </p15:guide>
        <p15:guide id="2" pos="733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6336" y="333298"/>
            <a:ext cx="8253876" cy="1061792"/>
          </a:xfrm>
        </p:spPr>
        <p:txBody>
          <a:bodyPr/>
          <a:lstStyle/>
          <a:p>
            <a:r>
              <a:rPr lang="en-GB" noProof="0" dirty="0"/>
              <a:t>Click to add title</a:t>
            </a:r>
          </a:p>
        </p:txBody>
      </p:sp>
      <p:cxnSp>
        <p:nvCxnSpPr>
          <p:cNvPr id="14" name="Gerade Verbindung 13"/>
          <p:cNvCxnSpPr/>
          <p:nvPr userDrawn="1"/>
        </p:nvCxnSpPr>
        <p:spPr>
          <a:xfrm>
            <a:off x="436336" y="1557225"/>
            <a:ext cx="1680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platzhalter 17"/>
          <p:cNvSpPr>
            <a:spLocks noGrp="1"/>
          </p:cNvSpPr>
          <p:nvPr>
            <p:ph type="body" sz="quarter" idx="22" hasCustomPrompt="1"/>
          </p:nvPr>
        </p:nvSpPr>
        <p:spPr>
          <a:xfrm>
            <a:off x="436336" y="1589089"/>
            <a:ext cx="3925431" cy="466725"/>
          </a:xfrm>
        </p:spPr>
        <p:txBody>
          <a:bodyPr/>
          <a:lstStyle>
            <a:lvl1pPr marL="133" indent="0">
              <a:buNone/>
              <a:defRPr/>
            </a:lvl1pPr>
          </a:lstStyle>
          <a:p>
            <a:pPr lvl="0"/>
            <a:r>
              <a:rPr lang="en-GB" noProof="0" dirty="0"/>
              <a:t>Subtitle</a:t>
            </a:r>
          </a:p>
        </p:txBody>
      </p:sp>
      <p:sp>
        <p:nvSpPr>
          <p:cNvPr id="12" name="Diagrammplatzhalter 11"/>
          <p:cNvSpPr>
            <a:spLocks noGrp="1"/>
          </p:cNvSpPr>
          <p:nvPr>
            <p:ph type="chart" sz="quarter" idx="25" hasCustomPrompt="1"/>
          </p:nvPr>
        </p:nvSpPr>
        <p:spPr>
          <a:xfrm>
            <a:off x="436336" y="2047876"/>
            <a:ext cx="5464503" cy="4165600"/>
          </a:xfrm>
        </p:spPr>
        <p:txBody>
          <a:bodyPr/>
          <a:lstStyle>
            <a:lvl1pPr marL="133" indent="0">
              <a:buNone/>
              <a:defRPr/>
            </a:lvl1pPr>
          </a:lstStyle>
          <a:p>
            <a:r>
              <a:rPr lang="en-GB" noProof="0" dirty="0"/>
              <a:t>Click to insert chart</a:t>
            </a:r>
          </a:p>
        </p:txBody>
      </p:sp>
      <p:cxnSp>
        <p:nvCxnSpPr>
          <p:cNvPr id="15" name="Gerade Verbindung 14"/>
          <p:cNvCxnSpPr/>
          <p:nvPr userDrawn="1"/>
        </p:nvCxnSpPr>
        <p:spPr>
          <a:xfrm>
            <a:off x="6275927" y="1557225"/>
            <a:ext cx="1680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platzhalter 17"/>
          <p:cNvSpPr>
            <a:spLocks noGrp="1"/>
          </p:cNvSpPr>
          <p:nvPr>
            <p:ph type="body" sz="quarter" idx="26" hasCustomPrompt="1"/>
          </p:nvPr>
        </p:nvSpPr>
        <p:spPr>
          <a:xfrm>
            <a:off x="6282693" y="1589089"/>
            <a:ext cx="3765768" cy="466725"/>
          </a:xfrm>
        </p:spPr>
        <p:txBody>
          <a:bodyPr/>
          <a:lstStyle>
            <a:lvl1pPr marL="133" indent="0">
              <a:buNone/>
              <a:defRPr/>
            </a:lvl1pPr>
          </a:lstStyle>
          <a:p>
            <a:pPr lvl="0"/>
            <a:r>
              <a:rPr lang="en-GB" noProof="0" dirty="0"/>
              <a:t>Subtitle</a:t>
            </a:r>
          </a:p>
        </p:txBody>
      </p:sp>
      <p:sp>
        <p:nvSpPr>
          <p:cNvPr id="17" name="Diagrammplatzhalter 11"/>
          <p:cNvSpPr>
            <a:spLocks noGrp="1"/>
          </p:cNvSpPr>
          <p:nvPr>
            <p:ph type="chart" sz="quarter" idx="27" hasCustomPrompt="1"/>
          </p:nvPr>
        </p:nvSpPr>
        <p:spPr>
          <a:xfrm>
            <a:off x="6287989" y="2047876"/>
            <a:ext cx="5469952" cy="4165600"/>
          </a:xfrm>
        </p:spPr>
        <p:txBody>
          <a:bodyPr/>
          <a:lstStyle>
            <a:lvl1pPr marL="133" indent="0">
              <a:buNone/>
              <a:defRPr/>
            </a:lvl1pPr>
          </a:lstStyle>
          <a:p>
            <a:r>
              <a:rPr lang="en-GB" noProof="0" dirty="0"/>
              <a:t>Click to insert chart</a:t>
            </a:r>
          </a:p>
        </p:txBody>
      </p:sp>
      <p:sp>
        <p:nvSpPr>
          <p:cNvPr id="23" name="Textplatzhalter 7"/>
          <p:cNvSpPr>
            <a:spLocks noGrp="1"/>
          </p:cNvSpPr>
          <p:nvPr>
            <p:ph type="body" sz="quarter" idx="19" hasCustomPrompt="1"/>
          </p:nvPr>
        </p:nvSpPr>
        <p:spPr>
          <a:xfrm>
            <a:off x="11765185" y="2997052"/>
            <a:ext cx="295046" cy="3214985"/>
          </a:xfrm>
        </p:spPr>
        <p:txBody>
          <a:bodyPr vert="vert270" anchor="ctr">
            <a:normAutofit/>
          </a:bodyPr>
          <a:lstStyle>
            <a:lvl1pPr marL="0" indent="0">
              <a:buNone/>
              <a:defRPr sz="800" b="0" baseline="0">
                <a:solidFill>
                  <a:schemeClr val="tx1"/>
                </a:solidFill>
                <a:latin typeface="+mj-lt"/>
              </a:defRPr>
            </a:lvl1pPr>
          </a:lstStyle>
          <a:p>
            <a:pPr lvl="0"/>
            <a:r>
              <a:rPr lang="en-GB" noProof="0" dirty="0"/>
              <a:t>Chart: Source</a:t>
            </a:r>
          </a:p>
        </p:txBody>
      </p:sp>
      <p:cxnSp>
        <p:nvCxnSpPr>
          <p:cNvPr id="24" name="Gerade Verbindung 23"/>
          <p:cNvCxnSpPr/>
          <p:nvPr userDrawn="1"/>
        </p:nvCxnSpPr>
        <p:spPr>
          <a:xfrm>
            <a:off x="436336" y="6426000"/>
            <a:ext cx="113269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Datumsplatzhalter 6"/>
          <p:cNvSpPr>
            <a:spLocks noGrp="1"/>
          </p:cNvSpPr>
          <p:nvPr>
            <p:ph type="dt" sz="half" idx="2"/>
          </p:nvPr>
        </p:nvSpPr>
        <p:spPr>
          <a:xfrm>
            <a:off x="890124" y="6429275"/>
            <a:ext cx="647663" cy="216000"/>
          </a:xfrm>
          <a:prstGeom prst="rect">
            <a:avLst/>
          </a:prstGeom>
        </p:spPr>
        <p:txBody>
          <a:bodyPr vert="horz" lIns="0" tIns="0" rIns="0" bIns="0" rtlCol="0" anchor="b" anchorCtr="0"/>
          <a:lstStyle>
            <a:lvl1pPr algn="l">
              <a:defRPr sz="900">
                <a:solidFill>
                  <a:srgbClr val="000000"/>
                </a:solidFill>
              </a:defRPr>
            </a:lvl1pPr>
          </a:lstStyle>
          <a:p>
            <a:fld id="{0AAB7F74-2008-44E1-A45D-11FDA370DFC8}" type="datetime1">
              <a:rPr lang="en-US" noProof="0" smtClean="0"/>
              <a:t>2/21/2025</a:t>
            </a:fld>
            <a:endParaRPr lang="en-GB" noProof="0" dirty="0"/>
          </a:p>
        </p:txBody>
      </p:sp>
      <p:sp>
        <p:nvSpPr>
          <p:cNvPr id="30" name="Fußzeilenplatzhalter 7"/>
          <p:cNvSpPr>
            <a:spLocks noGrp="1"/>
          </p:cNvSpPr>
          <p:nvPr>
            <p:ph type="ftr" sz="quarter" idx="3"/>
          </p:nvPr>
        </p:nvSpPr>
        <p:spPr>
          <a:xfrm>
            <a:off x="1551767" y="6429375"/>
            <a:ext cx="10213419" cy="215900"/>
          </a:xfrm>
          <a:prstGeom prst="rect">
            <a:avLst/>
          </a:prstGeom>
        </p:spPr>
        <p:txBody>
          <a:bodyPr vert="horz" lIns="0" tIns="0" rIns="0" bIns="0" rtlCol="0" anchor="b" anchorCtr="0"/>
          <a:lstStyle>
            <a:lvl1pPr algn="l">
              <a:defRPr sz="900">
                <a:solidFill>
                  <a:srgbClr val="000000"/>
                </a:solidFill>
              </a:defRPr>
            </a:lvl1pPr>
          </a:lstStyle>
          <a:p>
            <a:endParaRPr lang="en-GB" dirty="0"/>
          </a:p>
        </p:txBody>
      </p:sp>
      <p:sp>
        <p:nvSpPr>
          <p:cNvPr id="31" name="Foliennummernplatzhalter 8"/>
          <p:cNvSpPr>
            <a:spLocks noGrp="1"/>
          </p:cNvSpPr>
          <p:nvPr>
            <p:ph type="sldNum" sz="quarter" idx="4"/>
          </p:nvPr>
        </p:nvSpPr>
        <p:spPr>
          <a:xfrm>
            <a:off x="436336" y="6429275"/>
            <a:ext cx="395794" cy="216000"/>
          </a:xfrm>
          <a:prstGeom prst="rect">
            <a:avLst/>
          </a:prstGeom>
        </p:spPr>
        <p:txBody>
          <a:bodyPr vert="horz" wrap="none" lIns="0" tIns="0" rIns="0" bIns="0" rtlCol="0" anchor="b" anchorCtr="0">
            <a:noAutofit/>
          </a:bodyPr>
          <a:lstStyle>
            <a:lvl1pPr algn="l">
              <a:defRPr sz="900" b="1">
                <a:solidFill>
                  <a:srgbClr val="000000"/>
                </a:solidFill>
              </a:defRPr>
            </a:lvl1pPr>
          </a:lstStyle>
          <a:p>
            <a:fld id="{BB6CE02C-1F85-49B7-882D-939BD297648E}" type="slidenum">
              <a:rPr lang="en-GB" noProof="0" smtClean="0"/>
              <a:pPr/>
              <a:t>‹Nº›</a:t>
            </a:fld>
            <a:endParaRPr lang="en-GB" noProof="0" dirty="0"/>
          </a:p>
        </p:txBody>
      </p:sp>
    </p:spTree>
    <p:extLst>
      <p:ext uri="{BB962C8B-B14F-4D97-AF65-F5344CB8AC3E}">
        <p14:creationId xmlns:p14="http://schemas.microsoft.com/office/powerpoint/2010/main" val="213528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6336" y="333298"/>
            <a:ext cx="8253876" cy="1061792"/>
          </a:xfrm>
        </p:spPr>
        <p:txBody>
          <a:bodyPr/>
          <a:lstStyle/>
          <a:p>
            <a:r>
              <a:rPr lang="en-GB" noProof="0" dirty="0"/>
              <a:t>Click to add title</a:t>
            </a:r>
          </a:p>
        </p:txBody>
      </p:sp>
      <p:cxnSp>
        <p:nvCxnSpPr>
          <p:cNvPr id="14" name="Gerade Verbindung 13"/>
          <p:cNvCxnSpPr/>
          <p:nvPr userDrawn="1"/>
        </p:nvCxnSpPr>
        <p:spPr>
          <a:xfrm>
            <a:off x="436336" y="1557225"/>
            <a:ext cx="1680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platzhalter 17"/>
          <p:cNvSpPr>
            <a:spLocks noGrp="1"/>
          </p:cNvSpPr>
          <p:nvPr>
            <p:ph type="body" sz="quarter" idx="22" hasCustomPrompt="1"/>
          </p:nvPr>
        </p:nvSpPr>
        <p:spPr>
          <a:xfrm>
            <a:off x="436336" y="1589089"/>
            <a:ext cx="3925431" cy="466725"/>
          </a:xfrm>
        </p:spPr>
        <p:txBody>
          <a:bodyPr/>
          <a:lstStyle>
            <a:lvl1pPr marL="133" indent="0">
              <a:buNone/>
              <a:defRPr/>
            </a:lvl1pPr>
          </a:lstStyle>
          <a:p>
            <a:pPr lvl="0"/>
            <a:r>
              <a:rPr lang="en-GB" noProof="0" dirty="0"/>
              <a:t>Subtitle</a:t>
            </a:r>
          </a:p>
        </p:txBody>
      </p:sp>
      <p:sp>
        <p:nvSpPr>
          <p:cNvPr id="7" name="Tabellenplatzhalter 6"/>
          <p:cNvSpPr>
            <a:spLocks noGrp="1"/>
          </p:cNvSpPr>
          <p:nvPr>
            <p:ph type="tbl" sz="quarter" idx="24" hasCustomPrompt="1"/>
          </p:nvPr>
        </p:nvSpPr>
        <p:spPr>
          <a:xfrm>
            <a:off x="436336" y="2055814"/>
            <a:ext cx="5464504" cy="4148138"/>
          </a:xfrm>
        </p:spPr>
        <p:txBody>
          <a:bodyPr/>
          <a:lstStyle>
            <a:lvl1pPr marL="133" indent="0">
              <a:buNone/>
              <a:defRPr/>
            </a:lvl1pPr>
          </a:lstStyle>
          <a:p>
            <a:r>
              <a:rPr lang="en-GB" noProof="0" dirty="0"/>
              <a:t>Click to insert table</a:t>
            </a:r>
          </a:p>
        </p:txBody>
      </p:sp>
      <p:cxnSp>
        <p:nvCxnSpPr>
          <p:cNvPr id="15" name="Gerade Verbindung 14"/>
          <p:cNvCxnSpPr/>
          <p:nvPr userDrawn="1"/>
        </p:nvCxnSpPr>
        <p:spPr>
          <a:xfrm>
            <a:off x="6275927" y="1557225"/>
            <a:ext cx="168000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platzhalter 17"/>
          <p:cNvSpPr>
            <a:spLocks noGrp="1"/>
          </p:cNvSpPr>
          <p:nvPr>
            <p:ph type="body" sz="quarter" idx="25" hasCustomPrompt="1"/>
          </p:nvPr>
        </p:nvSpPr>
        <p:spPr>
          <a:xfrm>
            <a:off x="6285941" y="1589089"/>
            <a:ext cx="3860837" cy="466725"/>
          </a:xfrm>
        </p:spPr>
        <p:txBody>
          <a:bodyPr/>
          <a:lstStyle>
            <a:lvl1pPr marL="133" indent="0">
              <a:buNone/>
              <a:defRPr/>
            </a:lvl1pPr>
          </a:lstStyle>
          <a:p>
            <a:pPr lvl="0"/>
            <a:r>
              <a:rPr lang="en-GB" noProof="0" dirty="0"/>
              <a:t>Subtitle</a:t>
            </a:r>
          </a:p>
        </p:txBody>
      </p:sp>
      <p:sp>
        <p:nvSpPr>
          <p:cNvPr id="17" name="Tabellenplatzhalter 6"/>
          <p:cNvSpPr>
            <a:spLocks noGrp="1"/>
          </p:cNvSpPr>
          <p:nvPr>
            <p:ph type="tbl" sz="quarter" idx="26" hasCustomPrompt="1"/>
          </p:nvPr>
        </p:nvSpPr>
        <p:spPr>
          <a:xfrm>
            <a:off x="6285942" y="2055814"/>
            <a:ext cx="5471999" cy="4148138"/>
          </a:xfrm>
        </p:spPr>
        <p:txBody>
          <a:bodyPr/>
          <a:lstStyle>
            <a:lvl1pPr marL="133" indent="0">
              <a:buNone/>
              <a:defRPr/>
            </a:lvl1pPr>
          </a:lstStyle>
          <a:p>
            <a:r>
              <a:rPr lang="en-GB" noProof="0" dirty="0"/>
              <a:t>Click to insert table</a:t>
            </a:r>
          </a:p>
        </p:txBody>
      </p:sp>
      <p:sp>
        <p:nvSpPr>
          <p:cNvPr id="23" name="Textplatzhalter 7"/>
          <p:cNvSpPr>
            <a:spLocks noGrp="1"/>
          </p:cNvSpPr>
          <p:nvPr>
            <p:ph type="body" sz="quarter" idx="19" hasCustomPrompt="1"/>
          </p:nvPr>
        </p:nvSpPr>
        <p:spPr>
          <a:xfrm>
            <a:off x="11765185" y="2997052"/>
            <a:ext cx="295046" cy="3214985"/>
          </a:xfrm>
        </p:spPr>
        <p:txBody>
          <a:bodyPr vert="vert270" anchor="ctr">
            <a:normAutofit/>
          </a:bodyPr>
          <a:lstStyle>
            <a:lvl1pPr marL="0" indent="0">
              <a:buNone/>
              <a:defRPr sz="800" b="0" baseline="0">
                <a:solidFill>
                  <a:schemeClr val="tx1"/>
                </a:solidFill>
                <a:latin typeface="+mj-lt"/>
              </a:defRPr>
            </a:lvl1pPr>
          </a:lstStyle>
          <a:p>
            <a:pPr lvl="0"/>
            <a:r>
              <a:rPr lang="en-GB" noProof="0" dirty="0"/>
              <a:t>Table: Source</a:t>
            </a:r>
          </a:p>
        </p:txBody>
      </p:sp>
      <p:cxnSp>
        <p:nvCxnSpPr>
          <p:cNvPr id="24" name="Gerade Verbindung 23"/>
          <p:cNvCxnSpPr/>
          <p:nvPr userDrawn="1"/>
        </p:nvCxnSpPr>
        <p:spPr>
          <a:xfrm>
            <a:off x="436336" y="6426000"/>
            <a:ext cx="113269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Datumsplatzhalter 6"/>
          <p:cNvSpPr>
            <a:spLocks noGrp="1"/>
          </p:cNvSpPr>
          <p:nvPr>
            <p:ph type="dt" sz="half" idx="2"/>
          </p:nvPr>
        </p:nvSpPr>
        <p:spPr>
          <a:xfrm>
            <a:off x="890124" y="6429275"/>
            <a:ext cx="647663" cy="216000"/>
          </a:xfrm>
          <a:prstGeom prst="rect">
            <a:avLst/>
          </a:prstGeom>
        </p:spPr>
        <p:txBody>
          <a:bodyPr vert="horz" lIns="0" tIns="0" rIns="0" bIns="0" rtlCol="0" anchor="b" anchorCtr="0"/>
          <a:lstStyle>
            <a:lvl1pPr algn="l">
              <a:defRPr sz="900">
                <a:solidFill>
                  <a:srgbClr val="000000"/>
                </a:solidFill>
              </a:defRPr>
            </a:lvl1pPr>
          </a:lstStyle>
          <a:p>
            <a:fld id="{2015AF1A-8390-4469-BCEF-A1C19692D02C}" type="datetime1">
              <a:rPr lang="en-US" noProof="0" smtClean="0"/>
              <a:t>2/21/2025</a:t>
            </a:fld>
            <a:endParaRPr lang="en-GB" noProof="0" dirty="0"/>
          </a:p>
        </p:txBody>
      </p:sp>
      <p:sp>
        <p:nvSpPr>
          <p:cNvPr id="33" name="Fußzeilenplatzhalter 7"/>
          <p:cNvSpPr>
            <a:spLocks noGrp="1"/>
          </p:cNvSpPr>
          <p:nvPr>
            <p:ph type="ftr" sz="quarter" idx="3"/>
          </p:nvPr>
        </p:nvSpPr>
        <p:spPr>
          <a:xfrm>
            <a:off x="1551767" y="6429375"/>
            <a:ext cx="10213419" cy="215900"/>
          </a:xfrm>
          <a:prstGeom prst="rect">
            <a:avLst/>
          </a:prstGeom>
        </p:spPr>
        <p:txBody>
          <a:bodyPr vert="horz" lIns="0" tIns="0" rIns="0" bIns="0" rtlCol="0" anchor="b" anchorCtr="0"/>
          <a:lstStyle>
            <a:lvl1pPr algn="l">
              <a:defRPr sz="900">
                <a:solidFill>
                  <a:srgbClr val="000000"/>
                </a:solidFill>
              </a:defRPr>
            </a:lvl1pPr>
          </a:lstStyle>
          <a:p>
            <a:endParaRPr lang="en-GB" dirty="0"/>
          </a:p>
        </p:txBody>
      </p:sp>
      <p:sp>
        <p:nvSpPr>
          <p:cNvPr id="34" name="Foliennummernplatzhalter 8"/>
          <p:cNvSpPr>
            <a:spLocks noGrp="1"/>
          </p:cNvSpPr>
          <p:nvPr>
            <p:ph type="sldNum" sz="quarter" idx="4"/>
          </p:nvPr>
        </p:nvSpPr>
        <p:spPr>
          <a:xfrm>
            <a:off x="436336" y="6429275"/>
            <a:ext cx="395794" cy="216000"/>
          </a:xfrm>
          <a:prstGeom prst="rect">
            <a:avLst/>
          </a:prstGeom>
        </p:spPr>
        <p:txBody>
          <a:bodyPr vert="horz" wrap="none" lIns="0" tIns="0" rIns="0" bIns="0" rtlCol="0" anchor="b" anchorCtr="0">
            <a:noAutofit/>
          </a:bodyPr>
          <a:lstStyle>
            <a:lvl1pPr algn="l">
              <a:defRPr sz="900" b="1">
                <a:solidFill>
                  <a:srgbClr val="000000"/>
                </a:solidFill>
              </a:defRPr>
            </a:lvl1pPr>
          </a:lstStyle>
          <a:p>
            <a:fld id="{BB6CE02C-1F85-49B7-882D-939BD297648E}" type="slidenum">
              <a:rPr lang="en-GB" noProof="0" smtClean="0"/>
              <a:pPr/>
              <a:t>‹Nº›</a:t>
            </a:fld>
            <a:endParaRPr lang="en-GB" noProof="0" dirty="0"/>
          </a:p>
        </p:txBody>
      </p:sp>
    </p:spTree>
    <p:extLst>
      <p:ext uri="{BB962C8B-B14F-4D97-AF65-F5344CB8AC3E}">
        <p14:creationId xmlns:p14="http://schemas.microsoft.com/office/powerpoint/2010/main" val="298805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el 6"/>
          <p:cNvSpPr>
            <a:spLocks noGrp="1"/>
          </p:cNvSpPr>
          <p:nvPr>
            <p:ph type="title" hasCustomPrompt="1"/>
          </p:nvPr>
        </p:nvSpPr>
        <p:spPr>
          <a:xfrm>
            <a:off x="436336" y="333298"/>
            <a:ext cx="8253876" cy="1061792"/>
          </a:xfrm>
        </p:spPr>
        <p:txBody>
          <a:bodyPr/>
          <a:lstStyle>
            <a:lvl1pPr>
              <a:defRPr baseline="0"/>
            </a:lvl1pPr>
          </a:lstStyle>
          <a:p>
            <a:r>
              <a:rPr lang="en-GB" noProof="0" dirty="0"/>
              <a:t>Click to add title</a:t>
            </a:r>
          </a:p>
        </p:txBody>
      </p:sp>
      <p:cxnSp>
        <p:nvCxnSpPr>
          <p:cNvPr id="14" name="Gerade Verbindung 13"/>
          <p:cNvCxnSpPr/>
          <p:nvPr userDrawn="1"/>
        </p:nvCxnSpPr>
        <p:spPr>
          <a:xfrm>
            <a:off x="436336" y="6426000"/>
            <a:ext cx="113269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Datumsplatzhalter 6"/>
          <p:cNvSpPr>
            <a:spLocks noGrp="1"/>
          </p:cNvSpPr>
          <p:nvPr>
            <p:ph type="dt" sz="half" idx="2"/>
          </p:nvPr>
        </p:nvSpPr>
        <p:spPr>
          <a:xfrm>
            <a:off x="890124" y="6429275"/>
            <a:ext cx="647663" cy="216000"/>
          </a:xfrm>
          <a:prstGeom prst="rect">
            <a:avLst/>
          </a:prstGeom>
        </p:spPr>
        <p:txBody>
          <a:bodyPr vert="horz" lIns="0" tIns="0" rIns="0" bIns="0" rtlCol="0" anchor="b" anchorCtr="0"/>
          <a:lstStyle>
            <a:lvl1pPr algn="l">
              <a:defRPr sz="900">
                <a:solidFill>
                  <a:srgbClr val="000000"/>
                </a:solidFill>
              </a:defRPr>
            </a:lvl1pPr>
          </a:lstStyle>
          <a:p>
            <a:fld id="{3CE3DA2A-9E97-4C6B-B3F3-8DEC52F6F0F9}" type="datetime1">
              <a:rPr lang="en-US" noProof="0" smtClean="0"/>
              <a:t>2/21/2025</a:t>
            </a:fld>
            <a:endParaRPr lang="en-GB" noProof="0" dirty="0"/>
          </a:p>
        </p:txBody>
      </p:sp>
      <p:sp>
        <p:nvSpPr>
          <p:cNvPr id="20" name="Fußzeilenplatzhalter 7"/>
          <p:cNvSpPr>
            <a:spLocks noGrp="1"/>
          </p:cNvSpPr>
          <p:nvPr>
            <p:ph type="ftr" sz="quarter" idx="3"/>
          </p:nvPr>
        </p:nvSpPr>
        <p:spPr>
          <a:xfrm>
            <a:off x="1551767" y="6429375"/>
            <a:ext cx="10213419" cy="215900"/>
          </a:xfrm>
          <a:prstGeom prst="rect">
            <a:avLst/>
          </a:prstGeom>
        </p:spPr>
        <p:txBody>
          <a:bodyPr vert="horz" lIns="0" tIns="0" rIns="0" bIns="0" rtlCol="0" anchor="b" anchorCtr="0"/>
          <a:lstStyle>
            <a:lvl1pPr algn="l">
              <a:defRPr sz="900">
                <a:solidFill>
                  <a:srgbClr val="000000"/>
                </a:solidFill>
              </a:defRPr>
            </a:lvl1pPr>
          </a:lstStyle>
          <a:p>
            <a:endParaRPr lang="en-GB" dirty="0"/>
          </a:p>
        </p:txBody>
      </p:sp>
      <p:sp>
        <p:nvSpPr>
          <p:cNvPr id="21" name="Foliennummernplatzhalter 8"/>
          <p:cNvSpPr>
            <a:spLocks noGrp="1"/>
          </p:cNvSpPr>
          <p:nvPr>
            <p:ph type="sldNum" sz="quarter" idx="4"/>
          </p:nvPr>
        </p:nvSpPr>
        <p:spPr>
          <a:xfrm>
            <a:off x="436336" y="6429275"/>
            <a:ext cx="395794" cy="216000"/>
          </a:xfrm>
          <a:prstGeom prst="rect">
            <a:avLst/>
          </a:prstGeom>
        </p:spPr>
        <p:txBody>
          <a:bodyPr vert="horz" wrap="none" lIns="0" tIns="0" rIns="0" bIns="0" rtlCol="0" anchor="b" anchorCtr="0">
            <a:noAutofit/>
          </a:bodyPr>
          <a:lstStyle>
            <a:lvl1pPr algn="l">
              <a:defRPr sz="900" b="1">
                <a:solidFill>
                  <a:srgbClr val="000000"/>
                </a:solidFill>
              </a:defRPr>
            </a:lvl1pPr>
          </a:lstStyle>
          <a:p>
            <a:fld id="{BB6CE02C-1F85-49B7-882D-939BD297648E}" type="slidenum">
              <a:rPr lang="en-GB" noProof="0" smtClean="0"/>
              <a:pPr/>
              <a:t>‹Nº›</a:t>
            </a:fld>
            <a:endParaRPr lang="en-GB" noProof="0" dirty="0"/>
          </a:p>
        </p:txBody>
      </p:sp>
    </p:spTree>
    <p:extLst>
      <p:ext uri="{BB962C8B-B14F-4D97-AF65-F5344CB8AC3E}">
        <p14:creationId xmlns:p14="http://schemas.microsoft.com/office/powerpoint/2010/main" val="215618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p:bg bwMode="ltGray">
      <p:bgPr>
        <a:solidFill>
          <a:schemeClr val="accent1"/>
        </a:solidFill>
        <a:effectLst/>
      </p:bgPr>
    </p:bg>
    <p:spTree>
      <p:nvGrpSpPr>
        <p:cNvPr id="1" name=""/>
        <p:cNvGrpSpPr/>
        <p:nvPr/>
      </p:nvGrpSpPr>
      <p:grpSpPr>
        <a:xfrm>
          <a:off x="0" y="0"/>
          <a:ext cx="0" cy="0"/>
          <a:chOff x="0" y="0"/>
          <a:chExt cx="0" cy="0"/>
        </a:xfrm>
      </p:grpSpPr>
      <p:sp>
        <p:nvSpPr>
          <p:cNvPr id="3" name="Textfeld 2"/>
          <p:cNvSpPr txBox="1"/>
          <p:nvPr userDrawn="1"/>
        </p:nvSpPr>
        <p:spPr>
          <a:xfrm>
            <a:off x="630767" y="3362326"/>
            <a:ext cx="10672234" cy="399931"/>
          </a:xfrm>
          <a:prstGeom prst="rect">
            <a:avLst/>
          </a:prstGeom>
          <a:noFill/>
        </p:spPr>
        <p:txBody>
          <a:bodyPr wrap="square" lIns="121900" tIns="60949" rIns="121900" bIns="60949" rtlCol="0">
            <a:spAutoFit/>
          </a:bodyPr>
          <a:lstStyle/>
          <a:p>
            <a:endParaRPr lang="en-GB" sz="1799" noProof="0" dirty="0"/>
          </a:p>
        </p:txBody>
      </p:sp>
      <p:sp>
        <p:nvSpPr>
          <p:cNvPr id="9" name="Textfeld 8"/>
          <p:cNvSpPr txBox="1"/>
          <p:nvPr userDrawn="1"/>
        </p:nvSpPr>
        <p:spPr>
          <a:xfrm>
            <a:off x="446315" y="931307"/>
            <a:ext cx="8243897" cy="615410"/>
          </a:xfrm>
          <a:prstGeom prst="rect">
            <a:avLst/>
          </a:prstGeom>
          <a:noFill/>
        </p:spPr>
        <p:txBody>
          <a:bodyPr wrap="square" lIns="0" tIns="0" rIns="0" bIns="0" rtlCol="0">
            <a:spAutoFit/>
          </a:bodyPr>
          <a:lstStyle/>
          <a:p>
            <a:r>
              <a:rPr lang="en-GB" sz="3998" noProof="0" dirty="0">
                <a:solidFill>
                  <a:schemeClr val="bg1">
                    <a:lumMod val="95000"/>
                  </a:schemeClr>
                </a:solidFill>
                <a:latin typeface="Franklin Gothic Medium" panose="020B0603020102020204" pitchFamily="34" charset="0"/>
              </a:rPr>
              <a:t>Thank you for your attention!</a:t>
            </a:r>
          </a:p>
        </p:txBody>
      </p:sp>
    </p:spTree>
    <p:extLst>
      <p:ext uri="{BB962C8B-B14F-4D97-AF65-F5344CB8AC3E}">
        <p14:creationId xmlns:p14="http://schemas.microsoft.com/office/powerpoint/2010/main" val="1708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6226" y="1828800"/>
            <a:ext cx="4098175" cy="3177380"/>
          </a:xfrm>
        </p:spPr>
        <p:txBody>
          <a:bodyPr rtlCol="0" anchor="b">
            <a:normAutofit/>
          </a:bodyPr>
          <a:lstStyle>
            <a:lvl1pPr algn="l">
              <a:lnSpc>
                <a:spcPct val="80000"/>
              </a:lnSpc>
              <a:defRPr sz="5398">
                <a:solidFill>
                  <a:schemeClr val="accent1"/>
                </a:solidFill>
              </a:defRPr>
            </a:lvl1pPr>
          </a:lstStyle>
          <a:p>
            <a:pPr rtl="0"/>
            <a:r>
              <a:rPr lang="en-US" noProof="0" dirty="0"/>
              <a:t>Click to edit Master title style</a:t>
            </a:r>
            <a:endParaRPr lang="en-GB" noProof="0" dirty="0"/>
          </a:p>
        </p:txBody>
      </p:sp>
      <p:sp>
        <p:nvSpPr>
          <p:cNvPr id="3" name="Subtitle 2"/>
          <p:cNvSpPr>
            <a:spLocks noGrp="1"/>
          </p:cNvSpPr>
          <p:nvPr>
            <p:ph type="subTitle" idx="1"/>
          </p:nvPr>
        </p:nvSpPr>
        <p:spPr>
          <a:xfrm>
            <a:off x="626226" y="5181601"/>
            <a:ext cx="4098175" cy="685800"/>
          </a:xfrm>
        </p:spPr>
        <p:txBody>
          <a:bodyPr rtlCol="0">
            <a:normAutofit/>
          </a:bodyPr>
          <a:lstStyle>
            <a:lvl1pPr marL="0" indent="0" algn="l">
              <a:buNone/>
              <a:defRPr sz="1999" cap="all" baseline="0">
                <a:solidFill>
                  <a:schemeClr val="tx1">
                    <a:lumMod val="50000"/>
                    <a:lumOff val="50000"/>
                  </a:schemeClr>
                </a:solidFill>
              </a:defRPr>
            </a:lvl1pPr>
            <a:lvl2pPr marL="457062" indent="0" algn="ctr">
              <a:buNone/>
              <a:defRPr sz="1999"/>
            </a:lvl2pPr>
            <a:lvl3pPr marL="914126" indent="0" algn="ctr">
              <a:buNone/>
              <a:defRPr sz="1799"/>
            </a:lvl3pPr>
            <a:lvl4pPr marL="1371188" indent="0" algn="ctr">
              <a:buNone/>
              <a:defRPr sz="1599"/>
            </a:lvl4pPr>
            <a:lvl5pPr marL="1828251" indent="0" algn="ctr">
              <a:buNone/>
              <a:defRPr sz="1599"/>
            </a:lvl5pPr>
            <a:lvl6pPr marL="2285314" indent="0" algn="ctr">
              <a:buNone/>
              <a:defRPr sz="1599"/>
            </a:lvl6pPr>
            <a:lvl7pPr marL="2742377" indent="0" algn="ctr">
              <a:buNone/>
              <a:defRPr sz="1599"/>
            </a:lvl7pPr>
            <a:lvl8pPr marL="3199439" indent="0" algn="ctr">
              <a:buNone/>
              <a:defRPr sz="1599"/>
            </a:lvl8pPr>
            <a:lvl9pPr marL="3656503" indent="0" algn="ctr">
              <a:buNone/>
              <a:defRPr sz="1599"/>
            </a:lvl9pPr>
          </a:lstStyle>
          <a:p>
            <a:pPr rtl="0"/>
            <a:r>
              <a:rPr lang="en-US" noProof="0"/>
              <a:t>Click to edit Master subtitle style</a:t>
            </a:r>
            <a:endParaRPr lang="en-GB" noProof="0" dirty="0"/>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9" y="-1"/>
            <a:ext cx="7000137" cy="6858001"/>
          </a:xfrm>
          <a:prstGeom prst="rect">
            <a:avLst/>
          </a:prstGeom>
        </p:spPr>
      </p:pic>
    </p:spTree>
    <p:extLst>
      <p:ext uri="{BB962C8B-B14F-4D97-AF65-F5344CB8AC3E}">
        <p14:creationId xmlns:p14="http://schemas.microsoft.com/office/powerpoint/2010/main" val="24857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5440" y="99221"/>
            <a:ext cx="11375982" cy="1325563"/>
          </a:xfrm>
        </p:spPr>
        <p:txBody>
          <a:bodyPr rtlCol="0">
            <a:normAutofit/>
          </a:bodyPr>
          <a:lstStyle>
            <a:lvl1pPr>
              <a:defRPr sz="3798" b="1">
                <a:solidFill>
                  <a:srgbClr val="6C1D3F"/>
                </a:solidFill>
              </a:defRPr>
            </a:lvl1pPr>
          </a:lstStyle>
          <a:p>
            <a:pPr rtl="0"/>
            <a:r>
              <a:rPr lang="en-US" noProof="0" dirty="0"/>
              <a:t>Click to edit Master title style</a:t>
            </a:r>
            <a:endParaRPr lang="en-GB" noProof="0" dirty="0"/>
          </a:p>
        </p:txBody>
      </p:sp>
      <p:sp>
        <p:nvSpPr>
          <p:cNvPr id="3" name="Content Placeholder 2"/>
          <p:cNvSpPr>
            <a:spLocks noGrp="1"/>
          </p:cNvSpPr>
          <p:nvPr>
            <p:ph idx="1"/>
          </p:nvPr>
        </p:nvSpPr>
        <p:spPr>
          <a:xfrm>
            <a:off x="626241" y="1917182"/>
            <a:ext cx="11155181" cy="4391472"/>
          </a:xfrm>
        </p:spPr>
        <p:txBody>
          <a:bodyPr rtlCol="0"/>
          <a:lstStyle>
            <a:lvl1pPr marL="228532" indent="-228532">
              <a:spcAft>
                <a:spcPts val="1199"/>
              </a:spcAft>
              <a:buFont typeface="Wingdings" panose="05000000000000000000" pitchFamily="2" charset="2"/>
              <a:buChar char="§"/>
              <a:defRPr sz="2599">
                <a:solidFill>
                  <a:schemeClr val="tx1">
                    <a:lumMod val="85000"/>
                    <a:lumOff val="15000"/>
                  </a:schemeClr>
                </a:solidFill>
              </a:defRPr>
            </a:lvl1pPr>
            <a:lvl2pPr>
              <a:spcAft>
                <a:spcPts val="1199"/>
              </a:spcAft>
              <a:defRPr sz="2599">
                <a:solidFill>
                  <a:schemeClr val="tx1">
                    <a:lumMod val="85000"/>
                    <a:lumOff val="15000"/>
                  </a:schemeClr>
                </a:solidFill>
              </a:defRPr>
            </a:lvl2pPr>
            <a:lvl3pPr>
              <a:spcAft>
                <a:spcPts val="600"/>
              </a:spcAft>
              <a:defRPr sz="2399">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rtl="0"/>
            <a:r>
              <a:rPr lang="en-US" noProof="0" dirty="0"/>
              <a:t>Click to edit Master text styles</a:t>
            </a:r>
          </a:p>
          <a:p>
            <a:pPr lvl="1" rtl="0"/>
            <a:r>
              <a:rPr lang="en-US" noProof="0" dirty="0"/>
              <a:t>Second level</a:t>
            </a:r>
          </a:p>
          <a:p>
            <a:pPr lvl="2" rtl="0"/>
            <a:r>
              <a:rPr lang="en-US" noProof="0" dirty="0"/>
              <a:t>Third level</a:t>
            </a:r>
          </a:p>
          <a:p>
            <a:pPr lvl="3" rtl="0"/>
            <a:r>
              <a:rPr lang="en-US" noProof="0" dirty="0"/>
              <a:t>Fourth level</a:t>
            </a:r>
          </a:p>
          <a:p>
            <a:pPr lvl="4" rtl="0"/>
            <a:r>
              <a:rPr lang="en-US" noProof="0" dirty="0"/>
              <a:t>Fifth level</a:t>
            </a:r>
            <a:endParaRPr lang="en-GB" noProof="0" dirty="0"/>
          </a:p>
        </p:txBody>
      </p:sp>
      <p:sp>
        <p:nvSpPr>
          <p:cNvPr id="5" name="Footer Placeholder 4"/>
          <p:cNvSpPr>
            <a:spLocks noGrp="1"/>
          </p:cNvSpPr>
          <p:nvPr>
            <p:ph type="ftr" sz="quarter" idx="11"/>
          </p:nvPr>
        </p:nvSpPr>
        <p:spPr>
          <a:xfrm>
            <a:off x="0" y="6481762"/>
            <a:ext cx="12192000" cy="239715"/>
          </a:xfrm>
          <a:prstGeom prst="rect">
            <a:avLst/>
          </a:prstGeom>
          <a:ln>
            <a:noFill/>
          </a:ln>
        </p:spPr>
        <p:txBody>
          <a:bodyPr rtlCol="0"/>
          <a:lstStyle>
            <a:lvl1pPr algn="ctr">
              <a:defRPr/>
            </a:lvl1pPr>
          </a:lstStyle>
          <a:p>
            <a:pPr defTabSz="914126"/>
            <a:endParaRPr lang="en-GB" sz="900" dirty="0">
              <a:solidFill>
                <a:srgbClr val="000000"/>
              </a:solidFill>
              <a:latin typeface="Calibri" panose="020F0502020204030204" pitchFamily="34" charset="0"/>
            </a:endParaRPr>
          </a:p>
        </p:txBody>
      </p:sp>
      <p:sp>
        <p:nvSpPr>
          <p:cNvPr id="4" name="Date Placeholder 3"/>
          <p:cNvSpPr>
            <a:spLocks noGrp="1"/>
          </p:cNvSpPr>
          <p:nvPr>
            <p:ph type="dt" sz="half" idx="10"/>
          </p:nvPr>
        </p:nvSpPr>
        <p:spPr>
          <a:xfrm>
            <a:off x="10139106" y="6481762"/>
            <a:ext cx="1066800" cy="239715"/>
          </a:xfrm>
        </p:spPr>
        <p:txBody>
          <a:bodyPr rtlCol="0"/>
          <a:lstStyle/>
          <a:p>
            <a:pPr defTabSz="914126"/>
            <a:fld id="{ED71A60B-75D6-4510-B959-23733D7BACAC}" type="datetime1">
              <a:rPr lang="en-US" smtClean="0">
                <a:solidFill>
                  <a:prstClr val="black"/>
                </a:solidFill>
              </a:rPr>
              <a:t>2/21/2025</a:t>
            </a:fld>
            <a:endParaRPr lang="en-GB" dirty="0">
              <a:solidFill>
                <a:prstClr val="black"/>
              </a:solidFill>
            </a:endParaRPr>
          </a:p>
        </p:txBody>
      </p:sp>
      <p:pic>
        <p:nvPicPr>
          <p:cNvPr id="6" name="Picture 5"/>
          <p:cNvPicPr>
            <a:picLocks noChangeAspect="1"/>
          </p:cNvPicPr>
          <p:nvPr userDrawn="1"/>
        </p:nvPicPr>
        <p:blipFill>
          <a:blip r:embed="rId2"/>
          <a:stretch>
            <a:fillRect/>
          </a:stretch>
        </p:blipFill>
        <p:spPr>
          <a:xfrm>
            <a:off x="405440" y="6575236"/>
            <a:ext cx="2963343" cy="156011"/>
          </a:xfrm>
          <a:prstGeom prst="rect">
            <a:avLst/>
          </a:prstGeom>
        </p:spPr>
      </p:pic>
      <p:cxnSp>
        <p:nvCxnSpPr>
          <p:cNvPr id="14" name="Straight Connector 13"/>
          <p:cNvCxnSpPr/>
          <p:nvPr userDrawn="1"/>
        </p:nvCxnSpPr>
        <p:spPr>
          <a:xfrm>
            <a:off x="405440" y="6481761"/>
            <a:ext cx="11375982" cy="0"/>
          </a:xfrm>
          <a:prstGeom prst="line">
            <a:avLst/>
          </a:prstGeom>
          <a:ln w="12700">
            <a:solidFill>
              <a:srgbClr val="6C1D3F"/>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1341252"/>
            <a:ext cx="12192000" cy="45708"/>
          </a:xfrm>
          <a:prstGeom prst="rect">
            <a:avLst/>
          </a:prstGeom>
          <a:solidFill>
            <a:srgbClr val="6C1D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6" name="Slide Number Placeholder 5"/>
          <p:cNvSpPr>
            <a:spLocks noGrp="1"/>
          </p:cNvSpPr>
          <p:nvPr>
            <p:ph type="sldNum" sz="quarter" idx="12"/>
          </p:nvPr>
        </p:nvSpPr>
        <p:spPr>
          <a:xfrm>
            <a:off x="11205907" y="6488022"/>
            <a:ext cx="575515" cy="243226"/>
          </a:xfrm>
        </p:spPr>
        <p:txBody>
          <a:bodyPr/>
          <a:lstStyle>
            <a:lvl1pPr>
              <a:defRPr>
                <a:solidFill>
                  <a:schemeClr val="bg2">
                    <a:lumMod val="50000"/>
                  </a:schemeClr>
                </a:solidFill>
              </a:defRPr>
            </a:lvl1pPr>
          </a:lstStyle>
          <a:p>
            <a:fld id="{BB6CE02C-1F85-49B7-882D-939BD297648E}" type="slidenum">
              <a:rPr lang="en-GB" smtClean="0"/>
              <a:pPr/>
              <a:t>‹Nº›</a:t>
            </a:fld>
            <a:endParaRPr lang="en-GB"/>
          </a:p>
        </p:txBody>
      </p:sp>
    </p:spTree>
    <p:extLst>
      <p:ext uri="{BB962C8B-B14F-4D97-AF65-F5344CB8AC3E}">
        <p14:creationId xmlns:p14="http://schemas.microsoft.com/office/powerpoint/2010/main" val="162513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Title 1"/>
          <p:cNvSpPr>
            <a:spLocks noGrp="1"/>
          </p:cNvSpPr>
          <p:nvPr>
            <p:ph type="title"/>
          </p:nvPr>
        </p:nvSpPr>
        <p:spPr>
          <a:xfrm>
            <a:off x="1066800" y="1828800"/>
            <a:ext cx="7772400" cy="3177380"/>
          </a:xfrm>
        </p:spPr>
        <p:txBody>
          <a:bodyPr rtlCol="0" anchor="b">
            <a:normAutofit/>
          </a:bodyPr>
          <a:lstStyle>
            <a:lvl1pPr>
              <a:lnSpc>
                <a:spcPct val="80000"/>
              </a:lnSpc>
              <a:defRPr sz="5398"/>
            </a:lvl1p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066800" y="5181601"/>
            <a:ext cx="7772400" cy="685800"/>
          </a:xfrm>
        </p:spPr>
        <p:txBody>
          <a:bodyPr rtlCol="0">
            <a:normAutofit/>
          </a:bodyPr>
          <a:lstStyle>
            <a:lvl1pPr marL="0" indent="0">
              <a:buNone/>
              <a:defRPr sz="1999" cap="all" baseline="0">
                <a:solidFill>
                  <a:schemeClr val="bg1"/>
                </a:solidFill>
              </a:defRPr>
            </a:lvl1pPr>
            <a:lvl2pPr marL="457062" indent="0">
              <a:buNone/>
              <a:defRPr sz="1999"/>
            </a:lvl2pPr>
            <a:lvl3pPr marL="914126" indent="0">
              <a:buNone/>
              <a:defRPr sz="1799"/>
            </a:lvl3pPr>
            <a:lvl4pPr marL="1371188" indent="0">
              <a:buNone/>
              <a:defRPr sz="1599"/>
            </a:lvl4pPr>
            <a:lvl5pPr marL="1828251" indent="0">
              <a:buNone/>
              <a:defRPr sz="1599"/>
            </a:lvl5pPr>
            <a:lvl6pPr marL="2285314" indent="0">
              <a:buNone/>
              <a:defRPr sz="1599"/>
            </a:lvl6pPr>
            <a:lvl7pPr marL="2742377" indent="0">
              <a:buNone/>
              <a:defRPr sz="1599"/>
            </a:lvl7pPr>
            <a:lvl8pPr marL="3199439" indent="0">
              <a:buNone/>
              <a:defRPr sz="1599"/>
            </a:lvl8pPr>
            <a:lvl9pPr marL="3656503" indent="0">
              <a:buNone/>
              <a:defRPr sz="1599"/>
            </a:lvl9pPr>
          </a:lstStyle>
          <a:p>
            <a:pPr lvl="0" rtl="0"/>
            <a:r>
              <a:rPr lang="en-US" noProof="0"/>
              <a:t>Click to edit Master text styles</a:t>
            </a:r>
          </a:p>
        </p:txBody>
      </p:sp>
    </p:spTree>
    <p:extLst>
      <p:ext uri="{BB962C8B-B14F-4D97-AF65-F5344CB8AC3E}">
        <p14:creationId xmlns:p14="http://schemas.microsoft.com/office/powerpoint/2010/main" val="113099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90"/>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AB8154-F7EB-4205-8787-483F3CDB2C27}" type="datetime1">
              <a:rPr lang="en-US" noProof="0" smtClean="0"/>
              <a:t>2/21/2025</a:t>
            </a:fld>
            <a:endParaRPr lang="en-GB" noProof="0"/>
          </a:p>
        </p:txBody>
      </p:sp>
      <p:sp>
        <p:nvSpPr>
          <p:cNvPr id="7" name="Slide Number Placeholder 6"/>
          <p:cNvSpPr>
            <a:spLocks noGrp="1"/>
          </p:cNvSpPr>
          <p:nvPr>
            <p:ph type="sldNum" sz="quarter" idx="12"/>
          </p:nvPr>
        </p:nvSpPr>
        <p:spPr/>
        <p:txBody>
          <a:bodyPr/>
          <a:lstStyle/>
          <a:p>
            <a:fld id="{BB6CE02C-1F85-49B7-882D-939BD297648E}" type="slidenum">
              <a:rPr lang="en-GB" noProof="0" smtClean="0"/>
              <a:pPr/>
              <a:t>‹Nº›</a:t>
            </a:fld>
            <a:endParaRPr lang="en-GB" noProof="0"/>
          </a:p>
        </p:txBody>
      </p:sp>
      <p:pic>
        <p:nvPicPr>
          <p:cNvPr id="9" name="Picture 8"/>
          <p:cNvPicPr>
            <a:picLocks noChangeAspect="1"/>
          </p:cNvPicPr>
          <p:nvPr userDrawn="1"/>
        </p:nvPicPr>
        <p:blipFill>
          <a:blip r:embed="rId2"/>
          <a:stretch>
            <a:fillRect/>
          </a:stretch>
        </p:blipFill>
        <p:spPr>
          <a:xfrm>
            <a:off x="685194" y="6151155"/>
            <a:ext cx="2764455" cy="145540"/>
          </a:xfrm>
          <a:prstGeom prst="rect">
            <a:avLst/>
          </a:prstGeom>
        </p:spPr>
      </p:pic>
    </p:spTree>
    <p:extLst>
      <p:ext uri="{BB962C8B-B14F-4D97-AF65-F5344CB8AC3E}">
        <p14:creationId xmlns:p14="http://schemas.microsoft.com/office/powerpoint/2010/main" val="174355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alphaModFix amt="99000"/>
            <a:lum/>
          </a:blip>
          <a:srcRect/>
          <a:stretch>
            <a:fillRect t="-86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sz="half" idx="1"/>
          </p:nvPr>
        </p:nvSpPr>
        <p:spPr>
          <a:xfrm>
            <a:off x="1066800" y="1825625"/>
            <a:ext cx="4800600" cy="4575175"/>
          </a:xfrm>
        </p:spPr>
        <p:txBody>
          <a:bodyPr rtlCol="0">
            <a:normAutofit/>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Content Placeholder 3"/>
          <p:cNvSpPr>
            <a:spLocks noGrp="1"/>
          </p:cNvSpPr>
          <p:nvPr>
            <p:ph sz="half" idx="2"/>
          </p:nvPr>
        </p:nvSpPr>
        <p:spPr>
          <a:xfrm>
            <a:off x="6324600" y="1825625"/>
            <a:ext cx="4800600" cy="4575175"/>
          </a:xfrm>
        </p:spPr>
        <p:txBody>
          <a:bodyPr rtlCol="0">
            <a:normAutofit/>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6" name="Footer Placeholder 5"/>
          <p:cNvSpPr>
            <a:spLocks noGrp="1"/>
          </p:cNvSpPr>
          <p:nvPr>
            <p:ph type="ftr" sz="quarter" idx="11"/>
          </p:nvPr>
        </p:nvSpPr>
        <p:spPr>
          <a:xfrm>
            <a:off x="1066800" y="6481762"/>
            <a:ext cx="7848600" cy="239715"/>
          </a:xfrm>
          <a:prstGeom prst="rect">
            <a:avLst/>
          </a:prstGeom>
        </p:spPr>
        <p:txBody>
          <a:bodyPr rtlCol="0"/>
          <a:lstStyle/>
          <a:p>
            <a:pPr defTabSz="914126"/>
            <a:endParaRPr lang="en-GB" dirty="0">
              <a:solidFill>
                <a:prstClr val="black"/>
              </a:solidFill>
            </a:endParaRPr>
          </a:p>
        </p:txBody>
      </p:sp>
      <p:sp>
        <p:nvSpPr>
          <p:cNvPr id="5" name="Date Placeholder 4"/>
          <p:cNvSpPr>
            <a:spLocks noGrp="1"/>
          </p:cNvSpPr>
          <p:nvPr>
            <p:ph type="dt" sz="half" idx="10"/>
          </p:nvPr>
        </p:nvSpPr>
        <p:spPr/>
        <p:txBody>
          <a:bodyPr rtlCol="0"/>
          <a:lstStyle/>
          <a:p>
            <a:pPr defTabSz="914126"/>
            <a:fld id="{870978D0-4E47-4868-8E7B-227661196BF1}" type="datetime1">
              <a:rPr lang="en-US" smtClean="0">
                <a:solidFill>
                  <a:prstClr val="black"/>
                </a:solidFill>
              </a:rPr>
              <a:t>2/21/2025</a:t>
            </a:fld>
            <a:endParaRPr lang="en-GB" dirty="0">
              <a:solidFill>
                <a:prstClr val="black"/>
              </a:solidFill>
            </a:endParaRPr>
          </a:p>
        </p:txBody>
      </p:sp>
    </p:spTree>
    <p:extLst>
      <p:ext uri="{BB962C8B-B14F-4D97-AF65-F5344CB8AC3E}">
        <p14:creationId xmlns:p14="http://schemas.microsoft.com/office/powerpoint/2010/main" val="172228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Text Placeholder 2"/>
          <p:cNvSpPr>
            <a:spLocks noGrp="1"/>
          </p:cNvSpPr>
          <p:nvPr>
            <p:ph type="body" idx="1"/>
          </p:nvPr>
        </p:nvSpPr>
        <p:spPr>
          <a:xfrm>
            <a:off x="1066800" y="1828799"/>
            <a:ext cx="4800600" cy="762000"/>
          </a:xfrm>
        </p:spPr>
        <p:txBody>
          <a:bodyPr rtlCol="0" anchor="ctr">
            <a:noAutofit/>
          </a:bodyPr>
          <a:lstStyle>
            <a:lvl1pPr marL="0" indent="0">
              <a:buNone/>
              <a:defRPr sz="2399" b="0" cap="none" baseline="0">
                <a:solidFill>
                  <a:schemeClr val="tx1">
                    <a:lumMod val="75000"/>
                    <a:lumOff val="25000"/>
                  </a:schemeClr>
                </a:solidFill>
              </a:defRPr>
            </a:lvl1pPr>
            <a:lvl2pPr marL="457062" indent="0">
              <a:buNone/>
              <a:defRPr sz="1999" b="1"/>
            </a:lvl2pPr>
            <a:lvl3pPr marL="914126" indent="0">
              <a:buNone/>
              <a:defRPr sz="1799" b="1"/>
            </a:lvl3pPr>
            <a:lvl4pPr marL="1371188" indent="0">
              <a:buNone/>
              <a:defRPr sz="1599" b="1"/>
            </a:lvl4pPr>
            <a:lvl5pPr marL="1828251" indent="0">
              <a:buNone/>
              <a:defRPr sz="1599" b="1"/>
            </a:lvl5pPr>
            <a:lvl6pPr marL="2285314" indent="0">
              <a:buNone/>
              <a:defRPr sz="1599" b="1"/>
            </a:lvl6pPr>
            <a:lvl7pPr marL="2742377" indent="0">
              <a:buNone/>
              <a:defRPr sz="1599" b="1"/>
            </a:lvl7pPr>
            <a:lvl8pPr marL="3199439" indent="0">
              <a:buNone/>
              <a:defRPr sz="1599" b="1"/>
            </a:lvl8pPr>
            <a:lvl9pPr marL="3656503" indent="0">
              <a:buNone/>
              <a:defRPr sz="1599" b="1"/>
            </a:lvl9pPr>
          </a:lstStyle>
          <a:p>
            <a:pPr lvl="0" rtl="0"/>
            <a:r>
              <a:rPr lang="en-US" noProof="0"/>
              <a:t>Click to edit Master text styles</a:t>
            </a:r>
          </a:p>
        </p:txBody>
      </p:sp>
      <p:sp>
        <p:nvSpPr>
          <p:cNvPr id="4" name="Content Placeholder 3"/>
          <p:cNvSpPr>
            <a:spLocks noGrp="1"/>
          </p:cNvSpPr>
          <p:nvPr>
            <p:ph sz="half" idx="2"/>
          </p:nvPr>
        </p:nvSpPr>
        <p:spPr>
          <a:xfrm>
            <a:off x="1066800" y="2590801"/>
            <a:ext cx="4800600" cy="3810033"/>
          </a:xfrm>
        </p:spPr>
        <p:txBody>
          <a:bodyPr rtlCol="0">
            <a:normAutofit/>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Text Placeholder 4"/>
          <p:cNvSpPr>
            <a:spLocks noGrp="1"/>
          </p:cNvSpPr>
          <p:nvPr>
            <p:ph type="body" sz="quarter" idx="3"/>
          </p:nvPr>
        </p:nvSpPr>
        <p:spPr>
          <a:xfrm>
            <a:off x="6324600" y="1828799"/>
            <a:ext cx="4800600" cy="762000"/>
          </a:xfrm>
        </p:spPr>
        <p:txBody>
          <a:bodyPr rtlCol="0" anchor="ctr">
            <a:noAutofit/>
          </a:bodyPr>
          <a:lstStyle>
            <a:lvl1pPr marL="0" indent="0">
              <a:buNone/>
              <a:defRPr sz="2399" b="0" cap="none" baseline="0">
                <a:solidFill>
                  <a:schemeClr val="tx1">
                    <a:lumMod val="75000"/>
                    <a:lumOff val="25000"/>
                  </a:schemeClr>
                </a:solidFill>
              </a:defRPr>
            </a:lvl1pPr>
            <a:lvl2pPr marL="457062" indent="0">
              <a:buNone/>
              <a:defRPr sz="1999" b="1"/>
            </a:lvl2pPr>
            <a:lvl3pPr marL="914126" indent="0">
              <a:buNone/>
              <a:defRPr sz="1799" b="1"/>
            </a:lvl3pPr>
            <a:lvl4pPr marL="1371188" indent="0">
              <a:buNone/>
              <a:defRPr sz="1599" b="1"/>
            </a:lvl4pPr>
            <a:lvl5pPr marL="1828251" indent="0">
              <a:buNone/>
              <a:defRPr sz="1599" b="1"/>
            </a:lvl5pPr>
            <a:lvl6pPr marL="2285314" indent="0">
              <a:buNone/>
              <a:defRPr sz="1599" b="1"/>
            </a:lvl6pPr>
            <a:lvl7pPr marL="2742377" indent="0">
              <a:buNone/>
              <a:defRPr sz="1599" b="1"/>
            </a:lvl7pPr>
            <a:lvl8pPr marL="3199439" indent="0">
              <a:buNone/>
              <a:defRPr sz="1599" b="1"/>
            </a:lvl8pPr>
            <a:lvl9pPr marL="3656503" indent="0">
              <a:buNone/>
              <a:defRPr sz="1599" b="1"/>
            </a:lvl9pPr>
          </a:lstStyle>
          <a:p>
            <a:pPr lvl="0" rtl="0"/>
            <a:r>
              <a:rPr lang="en-US" noProof="0"/>
              <a:t>Click to edit Master text styles</a:t>
            </a:r>
          </a:p>
        </p:txBody>
      </p:sp>
      <p:sp>
        <p:nvSpPr>
          <p:cNvPr id="6" name="Content Placeholder 5"/>
          <p:cNvSpPr>
            <a:spLocks noGrp="1"/>
          </p:cNvSpPr>
          <p:nvPr>
            <p:ph sz="quarter" idx="4"/>
          </p:nvPr>
        </p:nvSpPr>
        <p:spPr>
          <a:xfrm>
            <a:off x="6324600" y="2590801"/>
            <a:ext cx="4800600" cy="3810033"/>
          </a:xfrm>
        </p:spPr>
        <p:txBody>
          <a:bodyPr rtlCol="0">
            <a:normAutofit/>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8" name="Footer Placeholder 7"/>
          <p:cNvSpPr>
            <a:spLocks noGrp="1"/>
          </p:cNvSpPr>
          <p:nvPr>
            <p:ph type="ftr" sz="quarter" idx="11"/>
          </p:nvPr>
        </p:nvSpPr>
        <p:spPr>
          <a:xfrm>
            <a:off x="1066800" y="6481762"/>
            <a:ext cx="7848600" cy="239715"/>
          </a:xfrm>
          <a:prstGeom prst="rect">
            <a:avLst/>
          </a:prstGeom>
        </p:spPr>
        <p:txBody>
          <a:bodyPr rtlCol="0"/>
          <a:lstStyle/>
          <a:p>
            <a:pPr defTabSz="914126"/>
            <a:endParaRPr lang="en-GB" dirty="0">
              <a:solidFill>
                <a:prstClr val="black"/>
              </a:solidFill>
            </a:endParaRPr>
          </a:p>
        </p:txBody>
      </p:sp>
      <p:sp>
        <p:nvSpPr>
          <p:cNvPr id="7" name="Date Placeholder 6"/>
          <p:cNvSpPr>
            <a:spLocks noGrp="1"/>
          </p:cNvSpPr>
          <p:nvPr>
            <p:ph type="dt" sz="half" idx="10"/>
          </p:nvPr>
        </p:nvSpPr>
        <p:spPr/>
        <p:txBody>
          <a:bodyPr rtlCol="0"/>
          <a:lstStyle/>
          <a:p>
            <a:pPr defTabSz="914126"/>
            <a:fld id="{86D26DFC-BDA1-4984-8E22-9CFDD66FE008}" type="datetime1">
              <a:rPr lang="en-US" smtClean="0">
                <a:solidFill>
                  <a:prstClr val="black"/>
                </a:solidFill>
              </a:rPr>
              <a:t>2/21/2025</a:t>
            </a:fld>
            <a:endParaRPr lang="en-GB" dirty="0">
              <a:solidFill>
                <a:prstClr val="black"/>
              </a:solidFill>
            </a:endParaRPr>
          </a:p>
        </p:txBody>
      </p:sp>
    </p:spTree>
    <p:extLst>
      <p:ext uri="{BB962C8B-B14F-4D97-AF65-F5344CB8AC3E}">
        <p14:creationId xmlns:p14="http://schemas.microsoft.com/office/powerpoint/2010/main" val="109137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4" name="Footer Placeholder 3"/>
          <p:cNvSpPr>
            <a:spLocks noGrp="1"/>
          </p:cNvSpPr>
          <p:nvPr>
            <p:ph type="ftr" sz="quarter" idx="11"/>
          </p:nvPr>
        </p:nvSpPr>
        <p:spPr>
          <a:xfrm>
            <a:off x="1066800" y="6481762"/>
            <a:ext cx="7848600" cy="239715"/>
          </a:xfrm>
          <a:prstGeom prst="rect">
            <a:avLst/>
          </a:prstGeom>
        </p:spPr>
        <p:txBody>
          <a:bodyPr rtlCol="0"/>
          <a:lstStyle/>
          <a:p>
            <a:pPr defTabSz="914126"/>
            <a:endParaRPr lang="en-GB" dirty="0">
              <a:solidFill>
                <a:prstClr val="black"/>
              </a:solidFill>
            </a:endParaRPr>
          </a:p>
        </p:txBody>
      </p:sp>
      <p:sp>
        <p:nvSpPr>
          <p:cNvPr id="3" name="Date Placeholder 2"/>
          <p:cNvSpPr>
            <a:spLocks noGrp="1"/>
          </p:cNvSpPr>
          <p:nvPr>
            <p:ph type="dt" sz="half" idx="10"/>
          </p:nvPr>
        </p:nvSpPr>
        <p:spPr/>
        <p:txBody>
          <a:bodyPr rtlCol="0"/>
          <a:lstStyle/>
          <a:p>
            <a:pPr defTabSz="914126"/>
            <a:fld id="{DE58607E-AFCC-4157-BB60-BE6AF15BC754}" type="datetime1">
              <a:rPr lang="en-US" smtClean="0">
                <a:solidFill>
                  <a:prstClr val="black"/>
                </a:solidFill>
              </a:rPr>
              <a:t>2/21/2025</a:t>
            </a:fld>
            <a:endParaRPr lang="en-GB" dirty="0">
              <a:solidFill>
                <a:prstClr val="black"/>
              </a:solidFill>
            </a:endParaRPr>
          </a:p>
        </p:txBody>
      </p:sp>
    </p:spTree>
    <p:extLst>
      <p:ext uri="{BB962C8B-B14F-4D97-AF65-F5344CB8AC3E}">
        <p14:creationId xmlns:p14="http://schemas.microsoft.com/office/powerpoint/2010/main" val="303719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066800" y="6481762"/>
            <a:ext cx="7848600" cy="239715"/>
          </a:xfrm>
          <a:prstGeom prst="rect">
            <a:avLst/>
          </a:prstGeom>
        </p:spPr>
        <p:txBody>
          <a:bodyPr rtlCol="0"/>
          <a:lstStyle/>
          <a:p>
            <a:pPr defTabSz="914126"/>
            <a:endParaRPr lang="en-GB" dirty="0">
              <a:solidFill>
                <a:prstClr val="black"/>
              </a:solidFill>
            </a:endParaRPr>
          </a:p>
        </p:txBody>
      </p:sp>
      <p:sp>
        <p:nvSpPr>
          <p:cNvPr id="2" name="Date Placeholder 1"/>
          <p:cNvSpPr>
            <a:spLocks noGrp="1"/>
          </p:cNvSpPr>
          <p:nvPr>
            <p:ph type="dt" sz="half" idx="10"/>
          </p:nvPr>
        </p:nvSpPr>
        <p:spPr/>
        <p:txBody>
          <a:bodyPr rtlCol="0"/>
          <a:lstStyle/>
          <a:p>
            <a:pPr defTabSz="914126"/>
            <a:fld id="{228B4461-7A1A-454B-A05C-C4A7FBBC3520}" type="datetime1">
              <a:rPr lang="en-US" smtClean="0">
                <a:solidFill>
                  <a:prstClr val="black"/>
                </a:solidFill>
              </a:rPr>
              <a:t>2/21/2025</a:t>
            </a:fld>
            <a:endParaRPr lang="en-GB" dirty="0">
              <a:solidFill>
                <a:prstClr val="black"/>
              </a:solidFill>
            </a:endParaRPr>
          </a:p>
        </p:txBody>
      </p:sp>
    </p:spTree>
    <p:extLst>
      <p:ext uri="{BB962C8B-B14F-4D97-AF65-F5344CB8AC3E}">
        <p14:creationId xmlns:p14="http://schemas.microsoft.com/office/powerpoint/2010/main" val="294428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3"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9" name="Rectangle 8" descr="Rectangle"/>
          <p:cNvSpPr/>
          <p:nvPr/>
        </p:nvSpPr>
        <p:spPr>
          <a:xfrm>
            <a:off x="7255670"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Title 1"/>
          <p:cNvSpPr>
            <a:spLocks noGrp="1"/>
          </p:cNvSpPr>
          <p:nvPr>
            <p:ph type="title"/>
          </p:nvPr>
        </p:nvSpPr>
        <p:spPr>
          <a:xfrm>
            <a:off x="7632701" y="3200400"/>
            <a:ext cx="3932237" cy="1752600"/>
          </a:xfrm>
        </p:spPr>
        <p:txBody>
          <a:bodyPr rtlCol="0" anchor="b">
            <a:normAutofit/>
          </a:bodyPr>
          <a:lstStyle>
            <a:lvl1pPr>
              <a:defRPr sz="3599"/>
            </a:lvl1pPr>
          </a:lstStyle>
          <a:p>
            <a:pPr rtl="0"/>
            <a:r>
              <a:rPr lang="en-US" noProof="0"/>
              <a:t>Click to edit Master title style</a:t>
            </a:r>
            <a:endParaRPr lang="en-GB" noProof="0" dirty="0"/>
          </a:p>
        </p:txBody>
      </p:sp>
      <p:sp>
        <p:nvSpPr>
          <p:cNvPr id="3" name="Content Placeholder 2"/>
          <p:cNvSpPr>
            <a:spLocks noGrp="1"/>
          </p:cNvSpPr>
          <p:nvPr>
            <p:ph idx="1"/>
          </p:nvPr>
        </p:nvSpPr>
        <p:spPr>
          <a:xfrm>
            <a:off x="609600" y="457201"/>
            <a:ext cx="5943600" cy="5943600"/>
          </a:xfrm>
        </p:spPr>
        <p:txBody>
          <a:bodyPr rtlCol="0">
            <a:normAutofit/>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Text Placeholder 3"/>
          <p:cNvSpPr>
            <a:spLocks noGrp="1"/>
          </p:cNvSpPr>
          <p:nvPr>
            <p:ph type="body" sz="half" idx="2"/>
          </p:nvPr>
        </p:nvSpPr>
        <p:spPr>
          <a:xfrm>
            <a:off x="7632701" y="5029200"/>
            <a:ext cx="3932237" cy="1371600"/>
          </a:xfrm>
        </p:spPr>
        <p:txBody>
          <a:bodyPr rtlCol="0">
            <a:normAutofit/>
          </a:bodyPr>
          <a:lstStyle>
            <a:lvl1pPr marL="0" indent="0">
              <a:buNone/>
              <a:defRPr sz="1599">
                <a:solidFill>
                  <a:schemeClr val="bg1"/>
                </a:solidFill>
              </a:defRPr>
            </a:lvl1pPr>
            <a:lvl2pPr marL="457062" indent="0">
              <a:buNone/>
              <a:defRPr sz="1399"/>
            </a:lvl2pPr>
            <a:lvl3pPr marL="914126" indent="0">
              <a:buNone/>
              <a:defRPr sz="1199"/>
            </a:lvl3pPr>
            <a:lvl4pPr marL="1371188" indent="0">
              <a:buNone/>
              <a:defRPr sz="999"/>
            </a:lvl4pPr>
            <a:lvl5pPr marL="1828251" indent="0">
              <a:buNone/>
              <a:defRPr sz="999"/>
            </a:lvl5pPr>
            <a:lvl6pPr marL="2285314" indent="0">
              <a:buNone/>
              <a:defRPr sz="999"/>
            </a:lvl6pPr>
            <a:lvl7pPr marL="2742377" indent="0">
              <a:buNone/>
              <a:defRPr sz="999"/>
            </a:lvl7pPr>
            <a:lvl8pPr marL="3199439" indent="0">
              <a:buNone/>
              <a:defRPr sz="999"/>
            </a:lvl8pPr>
            <a:lvl9pPr marL="3656503" indent="0">
              <a:buNone/>
              <a:defRPr sz="999"/>
            </a:lvl9pPr>
          </a:lstStyle>
          <a:p>
            <a:pPr lvl="0" rtl="0"/>
            <a:r>
              <a:rPr lang="en-US" noProof="0"/>
              <a:t>Click to edit Master text styles</a:t>
            </a:r>
          </a:p>
        </p:txBody>
      </p:sp>
    </p:spTree>
    <p:extLst>
      <p:ext uri="{BB962C8B-B14F-4D97-AF65-F5344CB8AC3E}">
        <p14:creationId xmlns:p14="http://schemas.microsoft.com/office/powerpoint/2010/main" val="28894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3"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9" name="Rectangle 8" descr="Rectangle"/>
          <p:cNvSpPr/>
          <p:nvPr/>
        </p:nvSpPr>
        <p:spPr>
          <a:xfrm>
            <a:off x="7255670"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Title 1"/>
          <p:cNvSpPr>
            <a:spLocks noGrp="1"/>
          </p:cNvSpPr>
          <p:nvPr>
            <p:ph type="title"/>
          </p:nvPr>
        </p:nvSpPr>
        <p:spPr>
          <a:xfrm>
            <a:off x="7635241" y="3200400"/>
            <a:ext cx="3932237" cy="1752600"/>
          </a:xfrm>
        </p:spPr>
        <p:txBody>
          <a:bodyPr rtlCol="0" anchor="b">
            <a:normAutofit/>
          </a:bodyPr>
          <a:lstStyle>
            <a:lvl1pPr>
              <a:defRPr sz="3599"/>
            </a:lvl1pPr>
          </a:lstStyle>
          <a:p>
            <a:pPr rtl="0"/>
            <a:r>
              <a:rPr lang="en-US" noProof="0"/>
              <a:t>Click to edit Master title style</a:t>
            </a:r>
            <a:endParaRPr lang="en-GB" noProof="0" dirty="0"/>
          </a:p>
        </p:txBody>
      </p:sp>
      <p:sp>
        <p:nvSpPr>
          <p:cNvPr id="3" name="Picture Placeholder 2" descr="An empty placeholder to add an image. Click on the placeholder and select the image that you wish to add."/>
          <p:cNvSpPr>
            <a:spLocks noGrp="1"/>
          </p:cNvSpPr>
          <p:nvPr>
            <p:ph type="pic" idx="1"/>
          </p:nvPr>
        </p:nvSpPr>
        <p:spPr>
          <a:xfrm>
            <a:off x="0" y="2"/>
            <a:ext cx="7008811" cy="6857999"/>
          </a:xfrm>
        </p:spPr>
        <p:txBody>
          <a:bodyPr tIns="457200" rtlCol="0">
            <a:normAutofit/>
          </a:bodyPr>
          <a:lstStyle>
            <a:lvl1pPr marL="0" indent="0" algn="ctr">
              <a:buNone/>
              <a:defRPr sz="2399"/>
            </a:lvl1pPr>
            <a:lvl2pPr marL="457062" indent="0">
              <a:buNone/>
              <a:defRPr sz="2800"/>
            </a:lvl2pPr>
            <a:lvl3pPr marL="914126" indent="0">
              <a:buNone/>
              <a:defRPr sz="2399"/>
            </a:lvl3pPr>
            <a:lvl4pPr marL="1371188" indent="0">
              <a:buNone/>
              <a:defRPr sz="1999"/>
            </a:lvl4pPr>
            <a:lvl5pPr marL="1828251" indent="0">
              <a:buNone/>
              <a:defRPr sz="1999"/>
            </a:lvl5pPr>
            <a:lvl6pPr marL="2285314" indent="0">
              <a:buNone/>
              <a:defRPr sz="1999"/>
            </a:lvl6pPr>
            <a:lvl7pPr marL="2742377" indent="0">
              <a:buNone/>
              <a:defRPr sz="1999"/>
            </a:lvl7pPr>
            <a:lvl8pPr marL="3199439" indent="0">
              <a:buNone/>
              <a:defRPr sz="1999"/>
            </a:lvl8pPr>
            <a:lvl9pPr marL="3656503" indent="0">
              <a:buNone/>
              <a:defRPr sz="1999"/>
            </a:lvl9pPr>
          </a:lstStyle>
          <a:p>
            <a:pPr rtl="0"/>
            <a:r>
              <a:rPr lang="en-US" noProof="0" dirty="0"/>
              <a:t>Click icon to add picture</a:t>
            </a:r>
            <a:endParaRPr lang="en-GB" noProof="0" dirty="0"/>
          </a:p>
        </p:txBody>
      </p:sp>
      <p:sp>
        <p:nvSpPr>
          <p:cNvPr id="4" name="Text Placeholder 3"/>
          <p:cNvSpPr>
            <a:spLocks noGrp="1"/>
          </p:cNvSpPr>
          <p:nvPr>
            <p:ph type="body" sz="half" idx="2"/>
          </p:nvPr>
        </p:nvSpPr>
        <p:spPr>
          <a:xfrm>
            <a:off x="7635241" y="5029200"/>
            <a:ext cx="3932237" cy="1374648"/>
          </a:xfrm>
        </p:spPr>
        <p:txBody>
          <a:bodyPr rtlCol="0"/>
          <a:lstStyle>
            <a:lvl1pPr marL="0" indent="0">
              <a:buNone/>
              <a:defRPr sz="1599">
                <a:solidFill>
                  <a:schemeClr val="bg1"/>
                </a:solidFill>
              </a:defRPr>
            </a:lvl1pPr>
            <a:lvl2pPr marL="457062" indent="0">
              <a:buNone/>
              <a:defRPr sz="1399"/>
            </a:lvl2pPr>
            <a:lvl3pPr marL="914126" indent="0">
              <a:buNone/>
              <a:defRPr sz="1199"/>
            </a:lvl3pPr>
            <a:lvl4pPr marL="1371188" indent="0">
              <a:buNone/>
              <a:defRPr sz="999"/>
            </a:lvl4pPr>
            <a:lvl5pPr marL="1828251" indent="0">
              <a:buNone/>
              <a:defRPr sz="999"/>
            </a:lvl5pPr>
            <a:lvl6pPr marL="2285314" indent="0">
              <a:buNone/>
              <a:defRPr sz="999"/>
            </a:lvl6pPr>
            <a:lvl7pPr marL="2742377" indent="0">
              <a:buNone/>
              <a:defRPr sz="999"/>
            </a:lvl7pPr>
            <a:lvl8pPr marL="3199439" indent="0">
              <a:buNone/>
              <a:defRPr sz="999"/>
            </a:lvl8pPr>
            <a:lvl9pPr marL="3656503" indent="0">
              <a:buNone/>
              <a:defRPr sz="999"/>
            </a:lvl9pPr>
          </a:lstStyle>
          <a:p>
            <a:pPr lvl="0" rtl="0"/>
            <a:r>
              <a:rPr lang="en-US" noProof="0"/>
              <a:t>Click to edit Master text styles</a:t>
            </a:r>
          </a:p>
        </p:txBody>
      </p:sp>
    </p:spTree>
    <p:extLst>
      <p:ext uri="{BB962C8B-B14F-4D97-AF65-F5344CB8AC3E}">
        <p14:creationId xmlns:p14="http://schemas.microsoft.com/office/powerpoint/2010/main" val="78159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p:cNvSpPr>
            <a:spLocks noGrp="1"/>
          </p:cNvSpPr>
          <p:nvPr>
            <p:ph type="ftr" sz="quarter" idx="11"/>
          </p:nvPr>
        </p:nvSpPr>
        <p:spPr>
          <a:xfrm>
            <a:off x="1066800" y="6481762"/>
            <a:ext cx="7848600" cy="239715"/>
          </a:xfrm>
          <a:prstGeom prst="rect">
            <a:avLst/>
          </a:prstGeom>
        </p:spPr>
        <p:txBody>
          <a:bodyPr rtlCol="0"/>
          <a:lstStyle/>
          <a:p>
            <a:pPr defTabSz="914126"/>
            <a:endParaRPr lang="en-GB" dirty="0">
              <a:solidFill>
                <a:prstClr val="black"/>
              </a:solidFill>
            </a:endParaRPr>
          </a:p>
        </p:txBody>
      </p:sp>
      <p:sp>
        <p:nvSpPr>
          <p:cNvPr id="4" name="Date Placeholder 3"/>
          <p:cNvSpPr>
            <a:spLocks noGrp="1"/>
          </p:cNvSpPr>
          <p:nvPr>
            <p:ph type="dt" sz="half" idx="10"/>
          </p:nvPr>
        </p:nvSpPr>
        <p:spPr/>
        <p:txBody>
          <a:bodyPr rtlCol="0"/>
          <a:lstStyle/>
          <a:p>
            <a:pPr defTabSz="914126"/>
            <a:fld id="{6DDB4A9C-1FC4-4993-BD18-6ABE73CDF64B}" type="datetime1">
              <a:rPr lang="en-US" smtClean="0">
                <a:solidFill>
                  <a:prstClr val="black"/>
                </a:solidFill>
              </a:rPr>
              <a:t>2/21/2025</a:t>
            </a:fld>
            <a:endParaRPr lang="en-GB" dirty="0">
              <a:solidFill>
                <a:prstClr val="black"/>
              </a:solidFill>
            </a:endParaRPr>
          </a:p>
        </p:txBody>
      </p:sp>
      <p:sp>
        <p:nvSpPr>
          <p:cNvPr id="6" name="Slide Number Placeholder 5"/>
          <p:cNvSpPr>
            <a:spLocks noGrp="1"/>
          </p:cNvSpPr>
          <p:nvPr>
            <p:ph type="sldNum" sz="quarter" idx="12"/>
          </p:nvPr>
        </p:nvSpPr>
        <p:spPr/>
        <p:txBody>
          <a:bodyPr rtlCol="0"/>
          <a:lstStyle/>
          <a:p>
            <a:pPr defTabSz="914126"/>
            <a:fld id="{E31375A4-56A4-47D6-9801-1991572033F7}" type="slidenum">
              <a:rPr lang="en-GB" smtClean="0">
                <a:solidFill>
                  <a:prstClr val="black"/>
                </a:solidFill>
              </a:rPr>
              <a:pPr defTabSz="914126"/>
              <a:t>‹Nº›</a:t>
            </a:fld>
            <a:endParaRPr lang="en-GB" dirty="0">
              <a:solidFill>
                <a:prstClr val="black"/>
              </a:solidFill>
            </a:endParaRPr>
          </a:p>
        </p:txBody>
      </p:sp>
    </p:spTree>
    <p:extLst>
      <p:ext uri="{BB962C8B-B14F-4D97-AF65-F5344CB8AC3E}">
        <p14:creationId xmlns:p14="http://schemas.microsoft.com/office/powerpoint/2010/main" val="297749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Vertical Title 1"/>
          <p:cNvSpPr>
            <a:spLocks noGrp="1"/>
          </p:cNvSpPr>
          <p:nvPr>
            <p:ph type="title" orient="vert"/>
          </p:nvPr>
        </p:nvSpPr>
        <p:spPr>
          <a:xfrm>
            <a:off x="10058401" y="457201"/>
            <a:ext cx="2057401" cy="5943600"/>
          </a:xfrm>
        </p:spPr>
        <p:txBody>
          <a:bodyPr vert="eaVert"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a:xfrm>
            <a:off x="609600" y="457202"/>
            <a:ext cx="9067800" cy="5943599"/>
          </a:xfrm>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p:cNvSpPr>
            <a:spLocks noGrp="1"/>
          </p:cNvSpPr>
          <p:nvPr>
            <p:ph type="ftr" sz="quarter" idx="11"/>
          </p:nvPr>
        </p:nvSpPr>
        <p:spPr>
          <a:xfrm>
            <a:off x="1066800" y="6481762"/>
            <a:ext cx="7848600" cy="239715"/>
          </a:xfrm>
          <a:prstGeom prst="rect">
            <a:avLst/>
          </a:prstGeom>
        </p:spPr>
        <p:txBody>
          <a:bodyPr rtlCol="0"/>
          <a:lstStyle/>
          <a:p>
            <a:pPr defTabSz="914126"/>
            <a:endParaRPr lang="en-GB" dirty="0">
              <a:solidFill>
                <a:prstClr val="black"/>
              </a:solidFill>
            </a:endParaRPr>
          </a:p>
        </p:txBody>
      </p:sp>
      <p:sp>
        <p:nvSpPr>
          <p:cNvPr id="4" name="Date Placeholder 3"/>
          <p:cNvSpPr>
            <a:spLocks noGrp="1"/>
          </p:cNvSpPr>
          <p:nvPr>
            <p:ph type="dt" sz="half" idx="10"/>
          </p:nvPr>
        </p:nvSpPr>
        <p:spPr/>
        <p:txBody>
          <a:bodyPr rtlCol="0"/>
          <a:lstStyle/>
          <a:p>
            <a:pPr defTabSz="914126"/>
            <a:fld id="{48AD3234-9576-4DCE-91DC-96941D9CAD51}" type="datetime1">
              <a:rPr lang="en-US" smtClean="0">
                <a:solidFill>
                  <a:prstClr val="black"/>
                </a:solidFill>
              </a:rPr>
              <a:t>2/21/2025</a:t>
            </a:fld>
            <a:endParaRPr lang="en-GB" dirty="0">
              <a:solidFill>
                <a:prstClr val="black"/>
              </a:solidFill>
            </a:endParaRPr>
          </a:p>
        </p:txBody>
      </p:sp>
      <p:sp>
        <p:nvSpPr>
          <p:cNvPr id="6" name="Slide Number Placeholder 5"/>
          <p:cNvSpPr>
            <a:spLocks noGrp="1"/>
          </p:cNvSpPr>
          <p:nvPr>
            <p:ph type="sldNum" sz="quarter" idx="12"/>
          </p:nvPr>
        </p:nvSpPr>
        <p:spPr/>
        <p:txBody>
          <a:bodyPr rtlCol="0"/>
          <a:lstStyle/>
          <a:p>
            <a:pPr defTabSz="914126"/>
            <a:fld id="{E31375A4-56A4-47D6-9801-1991572033F7}" type="slidenum">
              <a:rPr lang="en-GB" smtClean="0">
                <a:solidFill>
                  <a:prstClr val="black"/>
                </a:solidFill>
              </a:rPr>
              <a:pPr defTabSz="914126"/>
              <a:t>‹Nº›</a:t>
            </a:fld>
            <a:endParaRPr lang="en-GB" dirty="0">
              <a:solidFill>
                <a:prstClr val="black"/>
              </a:solidFill>
            </a:endParaRPr>
          </a:p>
        </p:txBody>
      </p:sp>
    </p:spTree>
    <p:extLst>
      <p:ext uri="{BB962C8B-B14F-4D97-AF65-F5344CB8AC3E}">
        <p14:creationId xmlns:p14="http://schemas.microsoft.com/office/powerpoint/2010/main" val="296749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6226" y="1828800"/>
            <a:ext cx="4098175" cy="3177380"/>
          </a:xfrm>
        </p:spPr>
        <p:txBody>
          <a:bodyPr rtlCol="0" anchor="b">
            <a:normAutofit/>
          </a:bodyPr>
          <a:lstStyle>
            <a:lvl1pPr algn="l">
              <a:lnSpc>
                <a:spcPct val="80000"/>
              </a:lnSpc>
              <a:defRPr sz="5398">
                <a:solidFill>
                  <a:schemeClr val="accent1"/>
                </a:solidFill>
              </a:defRPr>
            </a:lvl1pPr>
          </a:lstStyle>
          <a:p>
            <a:pPr rtl="0"/>
            <a:r>
              <a:rPr lang="en-US" noProof="0" dirty="0"/>
              <a:t>Click to edit Master title style</a:t>
            </a:r>
            <a:endParaRPr lang="en-GB" noProof="0" dirty="0"/>
          </a:p>
        </p:txBody>
      </p:sp>
      <p:sp>
        <p:nvSpPr>
          <p:cNvPr id="3" name="Subtitle 2"/>
          <p:cNvSpPr>
            <a:spLocks noGrp="1"/>
          </p:cNvSpPr>
          <p:nvPr>
            <p:ph type="subTitle" idx="1"/>
          </p:nvPr>
        </p:nvSpPr>
        <p:spPr>
          <a:xfrm>
            <a:off x="626226" y="5181601"/>
            <a:ext cx="4098175" cy="685800"/>
          </a:xfrm>
        </p:spPr>
        <p:txBody>
          <a:bodyPr rtlCol="0">
            <a:normAutofit/>
          </a:bodyPr>
          <a:lstStyle>
            <a:lvl1pPr marL="0" indent="0" algn="l">
              <a:buNone/>
              <a:defRPr sz="1999" cap="all" baseline="0">
                <a:solidFill>
                  <a:schemeClr val="tx1">
                    <a:lumMod val="50000"/>
                    <a:lumOff val="50000"/>
                  </a:schemeClr>
                </a:solidFill>
              </a:defRPr>
            </a:lvl1pPr>
            <a:lvl2pPr marL="457062" indent="0" algn="ctr">
              <a:buNone/>
              <a:defRPr sz="1999"/>
            </a:lvl2pPr>
            <a:lvl3pPr marL="914126" indent="0" algn="ctr">
              <a:buNone/>
              <a:defRPr sz="1799"/>
            </a:lvl3pPr>
            <a:lvl4pPr marL="1371188" indent="0" algn="ctr">
              <a:buNone/>
              <a:defRPr sz="1599"/>
            </a:lvl4pPr>
            <a:lvl5pPr marL="1828251" indent="0" algn="ctr">
              <a:buNone/>
              <a:defRPr sz="1599"/>
            </a:lvl5pPr>
            <a:lvl6pPr marL="2285314" indent="0" algn="ctr">
              <a:buNone/>
              <a:defRPr sz="1599"/>
            </a:lvl6pPr>
            <a:lvl7pPr marL="2742377" indent="0" algn="ctr">
              <a:buNone/>
              <a:defRPr sz="1599"/>
            </a:lvl7pPr>
            <a:lvl8pPr marL="3199439" indent="0" algn="ctr">
              <a:buNone/>
              <a:defRPr sz="1599"/>
            </a:lvl8pPr>
            <a:lvl9pPr marL="3656503" indent="0" algn="ctr">
              <a:buNone/>
              <a:defRPr sz="1599"/>
            </a:lvl9pPr>
          </a:lstStyle>
          <a:p>
            <a:pPr rtl="0"/>
            <a:r>
              <a:rPr lang="en-US" noProof="0"/>
              <a:t>Click to edit Master subtitle style</a:t>
            </a:r>
            <a:endParaRPr lang="en-GB" noProof="0" dirty="0"/>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9" y="-1"/>
            <a:ext cx="7000137" cy="6858001"/>
          </a:xfrm>
          <a:prstGeom prst="rect">
            <a:avLst/>
          </a:prstGeom>
        </p:spPr>
      </p:pic>
    </p:spTree>
    <p:extLst>
      <p:ext uri="{BB962C8B-B14F-4D97-AF65-F5344CB8AC3E}">
        <p14:creationId xmlns:p14="http://schemas.microsoft.com/office/powerpoint/2010/main" val="219721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5440" y="99221"/>
            <a:ext cx="11375982" cy="1325563"/>
          </a:xfrm>
        </p:spPr>
        <p:txBody>
          <a:bodyPr rtlCol="0">
            <a:normAutofit/>
          </a:bodyPr>
          <a:lstStyle>
            <a:lvl1pPr>
              <a:defRPr sz="3798" b="1">
                <a:solidFill>
                  <a:srgbClr val="6C1D3F"/>
                </a:solidFill>
              </a:defRPr>
            </a:lvl1pPr>
          </a:lstStyle>
          <a:p>
            <a:pPr rtl="0"/>
            <a:r>
              <a:rPr lang="en-US" noProof="0" dirty="0"/>
              <a:t>Click to edit Master title style</a:t>
            </a:r>
            <a:endParaRPr lang="en-GB" noProof="0" dirty="0"/>
          </a:p>
        </p:txBody>
      </p:sp>
      <p:sp>
        <p:nvSpPr>
          <p:cNvPr id="3" name="Content Placeholder 2"/>
          <p:cNvSpPr>
            <a:spLocks noGrp="1"/>
          </p:cNvSpPr>
          <p:nvPr>
            <p:ph idx="1"/>
          </p:nvPr>
        </p:nvSpPr>
        <p:spPr>
          <a:xfrm>
            <a:off x="626241" y="1917182"/>
            <a:ext cx="11155181" cy="4391472"/>
          </a:xfrm>
        </p:spPr>
        <p:txBody>
          <a:bodyPr rtlCol="0"/>
          <a:lstStyle>
            <a:lvl1pPr marL="228532" indent="-228532">
              <a:spcAft>
                <a:spcPts val="1199"/>
              </a:spcAft>
              <a:buFont typeface="Wingdings" panose="05000000000000000000" pitchFamily="2" charset="2"/>
              <a:buChar char="§"/>
              <a:defRPr sz="2599">
                <a:solidFill>
                  <a:schemeClr val="tx1">
                    <a:lumMod val="85000"/>
                    <a:lumOff val="15000"/>
                  </a:schemeClr>
                </a:solidFill>
              </a:defRPr>
            </a:lvl1pPr>
            <a:lvl2pPr>
              <a:spcAft>
                <a:spcPts val="1199"/>
              </a:spcAft>
              <a:defRPr sz="2599">
                <a:solidFill>
                  <a:schemeClr val="tx1">
                    <a:lumMod val="85000"/>
                    <a:lumOff val="15000"/>
                  </a:schemeClr>
                </a:solidFill>
              </a:defRPr>
            </a:lvl2pPr>
            <a:lvl3pPr>
              <a:spcAft>
                <a:spcPts val="600"/>
              </a:spcAft>
              <a:defRPr sz="2399">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rtl="0"/>
            <a:r>
              <a:rPr lang="en-US" noProof="0" dirty="0"/>
              <a:t>Click to edit Master text styles</a:t>
            </a:r>
          </a:p>
          <a:p>
            <a:pPr lvl="1" rtl="0"/>
            <a:r>
              <a:rPr lang="en-US" noProof="0" dirty="0"/>
              <a:t>Second level</a:t>
            </a:r>
          </a:p>
          <a:p>
            <a:pPr lvl="2" rtl="0"/>
            <a:r>
              <a:rPr lang="en-US" noProof="0" dirty="0"/>
              <a:t>Third level</a:t>
            </a:r>
          </a:p>
          <a:p>
            <a:pPr lvl="3" rtl="0"/>
            <a:r>
              <a:rPr lang="en-US" noProof="0" dirty="0"/>
              <a:t>Fourth level</a:t>
            </a:r>
          </a:p>
          <a:p>
            <a:pPr lvl="4" rtl="0"/>
            <a:r>
              <a:rPr lang="en-US" noProof="0" dirty="0"/>
              <a:t>Fifth level</a:t>
            </a:r>
            <a:endParaRPr lang="en-GB" noProof="0" dirty="0"/>
          </a:p>
        </p:txBody>
      </p:sp>
      <p:sp>
        <p:nvSpPr>
          <p:cNvPr id="5" name="Footer Placeholder 4"/>
          <p:cNvSpPr>
            <a:spLocks noGrp="1"/>
          </p:cNvSpPr>
          <p:nvPr>
            <p:ph type="ftr" sz="quarter" idx="11"/>
          </p:nvPr>
        </p:nvSpPr>
        <p:spPr>
          <a:xfrm>
            <a:off x="0" y="6481762"/>
            <a:ext cx="12192000" cy="239715"/>
          </a:xfrm>
          <a:prstGeom prst="rect">
            <a:avLst/>
          </a:prstGeom>
          <a:ln>
            <a:noFill/>
          </a:ln>
        </p:spPr>
        <p:txBody>
          <a:bodyPr rtlCol="0"/>
          <a:lstStyle>
            <a:lvl1pPr algn="ctr">
              <a:defRPr/>
            </a:lvl1pPr>
          </a:lstStyle>
          <a:p>
            <a:pPr defTabSz="914126"/>
            <a:endParaRPr lang="en-GB" sz="900" dirty="0">
              <a:solidFill>
                <a:srgbClr val="000000"/>
              </a:solidFill>
              <a:latin typeface="Calibri" panose="020F0502020204030204" pitchFamily="34" charset="0"/>
            </a:endParaRPr>
          </a:p>
        </p:txBody>
      </p:sp>
      <p:sp>
        <p:nvSpPr>
          <p:cNvPr id="4" name="Date Placeholder 3"/>
          <p:cNvSpPr>
            <a:spLocks noGrp="1"/>
          </p:cNvSpPr>
          <p:nvPr>
            <p:ph type="dt" sz="half" idx="10"/>
          </p:nvPr>
        </p:nvSpPr>
        <p:spPr>
          <a:xfrm>
            <a:off x="10139106" y="6481762"/>
            <a:ext cx="1066800" cy="239715"/>
          </a:xfrm>
        </p:spPr>
        <p:txBody>
          <a:bodyPr rtlCol="0"/>
          <a:lstStyle/>
          <a:p>
            <a:pPr defTabSz="914126"/>
            <a:fld id="{0BE25B67-51B8-4E0B-9201-EAB455619886}" type="datetime1">
              <a:rPr lang="en-GB" smtClean="0">
                <a:solidFill>
                  <a:prstClr val="black"/>
                </a:solidFill>
              </a:rPr>
              <a:t>21/02/2025</a:t>
            </a:fld>
            <a:endParaRPr lang="en-GB" dirty="0">
              <a:solidFill>
                <a:prstClr val="black"/>
              </a:solidFill>
            </a:endParaRPr>
          </a:p>
        </p:txBody>
      </p:sp>
      <p:pic>
        <p:nvPicPr>
          <p:cNvPr id="6" name="Picture 5"/>
          <p:cNvPicPr>
            <a:picLocks noChangeAspect="1"/>
          </p:cNvPicPr>
          <p:nvPr userDrawn="1"/>
        </p:nvPicPr>
        <p:blipFill>
          <a:blip r:embed="rId2"/>
          <a:stretch>
            <a:fillRect/>
          </a:stretch>
        </p:blipFill>
        <p:spPr>
          <a:xfrm>
            <a:off x="405440" y="6575236"/>
            <a:ext cx="2963343" cy="156011"/>
          </a:xfrm>
          <a:prstGeom prst="rect">
            <a:avLst/>
          </a:prstGeom>
        </p:spPr>
      </p:pic>
      <p:cxnSp>
        <p:nvCxnSpPr>
          <p:cNvPr id="14" name="Straight Connector 13"/>
          <p:cNvCxnSpPr/>
          <p:nvPr userDrawn="1"/>
        </p:nvCxnSpPr>
        <p:spPr>
          <a:xfrm>
            <a:off x="405440" y="6481761"/>
            <a:ext cx="11375982" cy="0"/>
          </a:xfrm>
          <a:prstGeom prst="line">
            <a:avLst/>
          </a:prstGeom>
          <a:ln w="12700">
            <a:solidFill>
              <a:srgbClr val="6C1D3F"/>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1341252"/>
            <a:ext cx="12192000" cy="45708"/>
          </a:xfrm>
          <a:prstGeom prst="rect">
            <a:avLst/>
          </a:prstGeom>
          <a:solidFill>
            <a:srgbClr val="6C1D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dirty="0"/>
          </a:p>
        </p:txBody>
      </p:sp>
      <p:sp>
        <p:nvSpPr>
          <p:cNvPr id="16" name="Slide Number Placeholder 5"/>
          <p:cNvSpPr>
            <a:spLocks noGrp="1"/>
          </p:cNvSpPr>
          <p:nvPr>
            <p:ph type="sldNum" sz="quarter" idx="12"/>
          </p:nvPr>
        </p:nvSpPr>
        <p:spPr>
          <a:xfrm>
            <a:off x="11205907" y="6488022"/>
            <a:ext cx="575515" cy="243226"/>
          </a:xfrm>
        </p:spPr>
        <p:txBody>
          <a:bodyPr/>
          <a:lstStyle>
            <a:lvl1pPr>
              <a:defRPr>
                <a:solidFill>
                  <a:schemeClr val="bg2">
                    <a:lumMod val="50000"/>
                  </a:schemeClr>
                </a:solidFill>
              </a:defRPr>
            </a:lvl1pPr>
          </a:lstStyle>
          <a:p>
            <a:fld id="{BB6CE02C-1F85-49B7-882D-939BD297648E}" type="slidenum">
              <a:rPr lang="en-GB" smtClean="0"/>
              <a:pPr/>
              <a:t>‹Nº›</a:t>
            </a:fld>
            <a:endParaRPr lang="en-GB" dirty="0"/>
          </a:p>
        </p:txBody>
      </p:sp>
    </p:spTree>
    <p:extLst>
      <p:ext uri="{BB962C8B-B14F-4D97-AF65-F5344CB8AC3E}">
        <p14:creationId xmlns:p14="http://schemas.microsoft.com/office/powerpoint/2010/main" val="324103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6" y="2160984"/>
            <a:ext cx="4185623" cy="576262"/>
          </a:xfrm>
        </p:spPr>
        <p:txBody>
          <a:bodyPr anchor="b">
            <a:noAutofit/>
          </a:bodyPr>
          <a:lstStyle>
            <a:lvl1pPr marL="0" indent="0">
              <a:buNone/>
              <a:defRPr sz="2399" b="0"/>
            </a:lvl1pPr>
            <a:lvl2pPr marL="457062" indent="0">
              <a:buNone/>
              <a:defRPr sz="1999" b="1"/>
            </a:lvl2pPr>
            <a:lvl3pPr marL="914126" indent="0">
              <a:buNone/>
              <a:defRPr sz="1799" b="1"/>
            </a:lvl3pPr>
            <a:lvl4pPr marL="1371188" indent="0">
              <a:buNone/>
              <a:defRPr sz="1599" b="1"/>
            </a:lvl4pPr>
            <a:lvl5pPr marL="1828251" indent="0">
              <a:buNone/>
              <a:defRPr sz="1599" b="1"/>
            </a:lvl5pPr>
            <a:lvl6pPr marL="2285314" indent="0">
              <a:buNone/>
              <a:defRPr sz="1599" b="1"/>
            </a:lvl6pPr>
            <a:lvl7pPr marL="2742377" indent="0">
              <a:buNone/>
              <a:defRPr sz="1599" b="1"/>
            </a:lvl7pPr>
            <a:lvl8pPr marL="3199439" indent="0">
              <a:buNone/>
              <a:defRPr sz="1599" b="1"/>
            </a:lvl8pPr>
            <a:lvl9pPr marL="3656503" indent="0">
              <a:buNone/>
              <a:defRPr sz="1599" b="1"/>
            </a:lvl9pPr>
          </a:lstStyle>
          <a:p>
            <a:pPr lvl="0"/>
            <a:r>
              <a:rPr lang="en-US"/>
              <a:t>Edit Master text styles</a:t>
            </a:r>
          </a:p>
        </p:txBody>
      </p:sp>
      <p:sp>
        <p:nvSpPr>
          <p:cNvPr id="4" name="Content Placeholder 3"/>
          <p:cNvSpPr>
            <a:spLocks noGrp="1"/>
          </p:cNvSpPr>
          <p:nvPr>
            <p:ph sz="half" idx="2"/>
          </p:nvPr>
        </p:nvSpPr>
        <p:spPr>
          <a:xfrm>
            <a:off x="675746"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4"/>
            <a:ext cx="4185618" cy="576262"/>
          </a:xfrm>
        </p:spPr>
        <p:txBody>
          <a:bodyPr anchor="b">
            <a:noAutofit/>
          </a:bodyPr>
          <a:lstStyle>
            <a:lvl1pPr marL="0" indent="0">
              <a:buNone/>
              <a:defRPr sz="2399" b="0"/>
            </a:lvl1pPr>
            <a:lvl2pPr marL="457062" indent="0">
              <a:buNone/>
              <a:defRPr sz="1999" b="1"/>
            </a:lvl2pPr>
            <a:lvl3pPr marL="914126" indent="0">
              <a:buNone/>
              <a:defRPr sz="1799" b="1"/>
            </a:lvl3pPr>
            <a:lvl4pPr marL="1371188" indent="0">
              <a:buNone/>
              <a:defRPr sz="1599" b="1"/>
            </a:lvl4pPr>
            <a:lvl5pPr marL="1828251" indent="0">
              <a:buNone/>
              <a:defRPr sz="1599" b="1"/>
            </a:lvl5pPr>
            <a:lvl6pPr marL="2285314" indent="0">
              <a:buNone/>
              <a:defRPr sz="1599" b="1"/>
            </a:lvl6pPr>
            <a:lvl7pPr marL="2742377" indent="0">
              <a:buNone/>
              <a:defRPr sz="1599" b="1"/>
            </a:lvl7pPr>
            <a:lvl8pPr marL="3199439" indent="0">
              <a:buNone/>
              <a:defRPr sz="1599" b="1"/>
            </a:lvl8pPr>
            <a:lvl9pPr marL="3656503" indent="0">
              <a:buNone/>
              <a:defRPr sz="1599" b="1"/>
            </a:lvl9pPr>
          </a:lstStyle>
          <a:p>
            <a:pPr lvl="0"/>
            <a:r>
              <a:rPr lang="en-US"/>
              <a:t>Edit Master text styles</a:t>
            </a:r>
          </a:p>
        </p:txBody>
      </p:sp>
      <p:sp>
        <p:nvSpPr>
          <p:cNvPr id="6" name="Content Placeholder 5"/>
          <p:cNvSpPr>
            <a:spLocks noGrp="1"/>
          </p:cNvSpPr>
          <p:nvPr>
            <p:ph sz="quarter" idx="4"/>
          </p:nvPr>
        </p:nvSpPr>
        <p:spPr>
          <a:xfrm>
            <a:off x="5088385"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923B31-D57B-4AA6-A22F-F4117945C084}" type="datetime1">
              <a:rPr lang="en-US" noProof="0" smtClean="0"/>
              <a:t>2/21/2025</a:t>
            </a:fld>
            <a:endParaRPr lang="en-GB" noProof="0"/>
          </a:p>
        </p:txBody>
      </p:sp>
      <p:sp>
        <p:nvSpPr>
          <p:cNvPr id="9" name="Slide Number Placeholder 8"/>
          <p:cNvSpPr>
            <a:spLocks noGrp="1"/>
          </p:cNvSpPr>
          <p:nvPr>
            <p:ph type="sldNum" sz="quarter" idx="12"/>
          </p:nvPr>
        </p:nvSpPr>
        <p:spPr/>
        <p:txBody>
          <a:bodyPr/>
          <a:lstStyle/>
          <a:p>
            <a:fld id="{BB6CE02C-1F85-49B7-882D-939BD297648E}" type="slidenum">
              <a:rPr lang="en-GB" noProof="0" smtClean="0"/>
              <a:pPr/>
              <a:t>‹Nº›</a:t>
            </a:fld>
            <a:endParaRPr lang="en-GB" noProof="0"/>
          </a:p>
        </p:txBody>
      </p:sp>
      <p:pic>
        <p:nvPicPr>
          <p:cNvPr id="11" name="Picture 10"/>
          <p:cNvPicPr>
            <a:picLocks noChangeAspect="1"/>
          </p:cNvPicPr>
          <p:nvPr userDrawn="1"/>
        </p:nvPicPr>
        <p:blipFill>
          <a:blip r:embed="rId2"/>
          <a:stretch>
            <a:fillRect/>
          </a:stretch>
        </p:blipFill>
        <p:spPr>
          <a:xfrm>
            <a:off x="685194" y="6151155"/>
            <a:ext cx="2764455" cy="145540"/>
          </a:xfrm>
          <a:prstGeom prst="rect">
            <a:avLst/>
          </a:prstGeom>
        </p:spPr>
      </p:pic>
    </p:spTree>
    <p:extLst>
      <p:ext uri="{BB962C8B-B14F-4D97-AF65-F5344CB8AC3E}">
        <p14:creationId xmlns:p14="http://schemas.microsoft.com/office/powerpoint/2010/main" val="92928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Title 1"/>
          <p:cNvSpPr>
            <a:spLocks noGrp="1"/>
          </p:cNvSpPr>
          <p:nvPr>
            <p:ph type="title"/>
          </p:nvPr>
        </p:nvSpPr>
        <p:spPr>
          <a:xfrm>
            <a:off x="1066800" y="1828800"/>
            <a:ext cx="7772400" cy="3177380"/>
          </a:xfrm>
        </p:spPr>
        <p:txBody>
          <a:bodyPr rtlCol="0" anchor="b">
            <a:normAutofit/>
          </a:bodyPr>
          <a:lstStyle>
            <a:lvl1pPr>
              <a:lnSpc>
                <a:spcPct val="80000"/>
              </a:lnSpc>
              <a:defRPr sz="5398"/>
            </a:lvl1p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066800" y="5181601"/>
            <a:ext cx="7772400" cy="685800"/>
          </a:xfrm>
        </p:spPr>
        <p:txBody>
          <a:bodyPr rtlCol="0">
            <a:normAutofit/>
          </a:bodyPr>
          <a:lstStyle>
            <a:lvl1pPr marL="0" indent="0">
              <a:buNone/>
              <a:defRPr sz="1999" cap="all" baseline="0">
                <a:solidFill>
                  <a:schemeClr val="bg1"/>
                </a:solidFill>
              </a:defRPr>
            </a:lvl1pPr>
            <a:lvl2pPr marL="457062" indent="0">
              <a:buNone/>
              <a:defRPr sz="1999"/>
            </a:lvl2pPr>
            <a:lvl3pPr marL="914126" indent="0">
              <a:buNone/>
              <a:defRPr sz="1799"/>
            </a:lvl3pPr>
            <a:lvl4pPr marL="1371188" indent="0">
              <a:buNone/>
              <a:defRPr sz="1599"/>
            </a:lvl4pPr>
            <a:lvl5pPr marL="1828251" indent="0">
              <a:buNone/>
              <a:defRPr sz="1599"/>
            </a:lvl5pPr>
            <a:lvl6pPr marL="2285314" indent="0">
              <a:buNone/>
              <a:defRPr sz="1599"/>
            </a:lvl6pPr>
            <a:lvl7pPr marL="2742377" indent="0">
              <a:buNone/>
              <a:defRPr sz="1599"/>
            </a:lvl7pPr>
            <a:lvl8pPr marL="3199439" indent="0">
              <a:buNone/>
              <a:defRPr sz="1599"/>
            </a:lvl8pPr>
            <a:lvl9pPr marL="3656503" indent="0">
              <a:buNone/>
              <a:defRPr sz="1599"/>
            </a:lvl9pPr>
          </a:lstStyle>
          <a:p>
            <a:pPr lvl="0" rtl="0"/>
            <a:r>
              <a:rPr lang="en-US" noProof="0"/>
              <a:t>Click to edit Master text styles</a:t>
            </a:r>
          </a:p>
        </p:txBody>
      </p:sp>
    </p:spTree>
    <p:extLst>
      <p:ext uri="{BB962C8B-B14F-4D97-AF65-F5344CB8AC3E}">
        <p14:creationId xmlns:p14="http://schemas.microsoft.com/office/powerpoint/2010/main" val="129098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alphaModFix amt="99000"/>
            <a:lum/>
          </a:blip>
          <a:srcRect/>
          <a:stretch>
            <a:fillRect t="-86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sz="half" idx="1"/>
          </p:nvPr>
        </p:nvSpPr>
        <p:spPr>
          <a:xfrm>
            <a:off x="1066800" y="1825625"/>
            <a:ext cx="4800600" cy="4575175"/>
          </a:xfrm>
        </p:spPr>
        <p:txBody>
          <a:bodyPr rtlCol="0">
            <a:normAutofit/>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Content Placeholder 3"/>
          <p:cNvSpPr>
            <a:spLocks noGrp="1"/>
          </p:cNvSpPr>
          <p:nvPr>
            <p:ph sz="half" idx="2"/>
          </p:nvPr>
        </p:nvSpPr>
        <p:spPr>
          <a:xfrm>
            <a:off x="6324600" y="1825625"/>
            <a:ext cx="4800600" cy="4575175"/>
          </a:xfrm>
        </p:spPr>
        <p:txBody>
          <a:bodyPr rtlCol="0">
            <a:normAutofit/>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6" name="Footer Placeholder 5"/>
          <p:cNvSpPr>
            <a:spLocks noGrp="1"/>
          </p:cNvSpPr>
          <p:nvPr>
            <p:ph type="ftr" sz="quarter" idx="11"/>
          </p:nvPr>
        </p:nvSpPr>
        <p:spPr>
          <a:xfrm>
            <a:off x="1066800" y="6481762"/>
            <a:ext cx="7848600" cy="239715"/>
          </a:xfrm>
          <a:prstGeom prst="rect">
            <a:avLst/>
          </a:prstGeom>
        </p:spPr>
        <p:txBody>
          <a:bodyPr rtlCol="0"/>
          <a:lstStyle/>
          <a:p>
            <a:pPr defTabSz="914126"/>
            <a:r>
              <a:rPr lang="en-GB">
                <a:solidFill>
                  <a:prstClr val="black"/>
                </a:solidFill>
              </a:rPr>
              <a:t>DRAFT</a:t>
            </a:r>
            <a:endParaRPr lang="en-GB" dirty="0">
              <a:solidFill>
                <a:prstClr val="black"/>
              </a:solidFill>
            </a:endParaRPr>
          </a:p>
        </p:txBody>
      </p:sp>
      <p:sp>
        <p:nvSpPr>
          <p:cNvPr id="5" name="Date Placeholder 4"/>
          <p:cNvSpPr>
            <a:spLocks noGrp="1"/>
          </p:cNvSpPr>
          <p:nvPr>
            <p:ph type="dt" sz="half" idx="10"/>
          </p:nvPr>
        </p:nvSpPr>
        <p:spPr/>
        <p:txBody>
          <a:bodyPr rtlCol="0"/>
          <a:lstStyle/>
          <a:p>
            <a:pPr defTabSz="914126"/>
            <a:fld id="{2EF0FE48-9A36-4236-9BF5-25898E9FB51D}" type="datetime1">
              <a:rPr lang="en-GB" smtClean="0">
                <a:solidFill>
                  <a:prstClr val="black"/>
                </a:solidFill>
              </a:rPr>
              <a:t>21/02/2025</a:t>
            </a:fld>
            <a:endParaRPr lang="en-GB" dirty="0">
              <a:solidFill>
                <a:prstClr val="black"/>
              </a:solidFill>
            </a:endParaRPr>
          </a:p>
        </p:txBody>
      </p:sp>
    </p:spTree>
    <p:extLst>
      <p:ext uri="{BB962C8B-B14F-4D97-AF65-F5344CB8AC3E}">
        <p14:creationId xmlns:p14="http://schemas.microsoft.com/office/powerpoint/2010/main" val="86625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Text Placeholder 2"/>
          <p:cNvSpPr>
            <a:spLocks noGrp="1"/>
          </p:cNvSpPr>
          <p:nvPr>
            <p:ph type="body" idx="1"/>
          </p:nvPr>
        </p:nvSpPr>
        <p:spPr>
          <a:xfrm>
            <a:off x="1066800" y="1828799"/>
            <a:ext cx="4800600" cy="762000"/>
          </a:xfrm>
        </p:spPr>
        <p:txBody>
          <a:bodyPr rtlCol="0" anchor="ctr">
            <a:noAutofit/>
          </a:bodyPr>
          <a:lstStyle>
            <a:lvl1pPr marL="0" indent="0">
              <a:buNone/>
              <a:defRPr sz="2399" b="0" cap="none" baseline="0">
                <a:solidFill>
                  <a:schemeClr val="tx1">
                    <a:lumMod val="75000"/>
                    <a:lumOff val="25000"/>
                  </a:schemeClr>
                </a:solidFill>
              </a:defRPr>
            </a:lvl1pPr>
            <a:lvl2pPr marL="457062" indent="0">
              <a:buNone/>
              <a:defRPr sz="1999" b="1"/>
            </a:lvl2pPr>
            <a:lvl3pPr marL="914126" indent="0">
              <a:buNone/>
              <a:defRPr sz="1799" b="1"/>
            </a:lvl3pPr>
            <a:lvl4pPr marL="1371188" indent="0">
              <a:buNone/>
              <a:defRPr sz="1599" b="1"/>
            </a:lvl4pPr>
            <a:lvl5pPr marL="1828251" indent="0">
              <a:buNone/>
              <a:defRPr sz="1599" b="1"/>
            </a:lvl5pPr>
            <a:lvl6pPr marL="2285314" indent="0">
              <a:buNone/>
              <a:defRPr sz="1599" b="1"/>
            </a:lvl6pPr>
            <a:lvl7pPr marL="2742377" indent="0">
              <a:buNone/>
              <a:defRPr sz="1599" b="1"/>
            </a:lvl7pPr>
            <a:lvl8pPr marL="3199439" indent="0">
              <a:buNone/>
              <a:defRPr sz="1599" b="1"/>
            </a:lvl8pPr>
            <a:lvl9pPr marL="3656503" indent="0">
              <a:buNone/>
              <a:defRPr sz="1599" b="1"/>
            </a:lvl9pPr>
          </a:lstStyle>
          <a:p>
            <a:pPr lvl="0" rtl="0"/>
            <a:r>
              <a:rPr lang="en-US" noProof="0"/>
              <a:t>Click to edit Master text styles</a:t>
            </a:r>
          </a:p>
        </p:txBody>
      </p:sp>
      <p:sp>
        <p:nvSpPr>
          <p:cNvPr id="4" name="Content Placeholder 3"/>
          <p:cNvSpPr>
            <a:spLocks noGrp="1"/>
          </p:cNvSpPr>
          <p:nvPr>
            <p:ph sz="half" idx="2"/>
          </p:nvPr>
        </p:nvSpPr>
        <p:spPr>
          <a:xfrm>
            <a:off x="1066800" y="2590801"/>
            <a:ext cx="4800600" cy="3810033"/>
          </a:xfrm>
        </p:spPr>
        <p:txBody>
          <a:bodyPr rtlCol="0">
            <a:normAutofit/>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Text Placeholder 4"/>
          <p:cNvSpPr>
            <a:spLocks noGrp="1"/>
          </p:cNvSpPr>
          <p:nvPr>
            <p:ph type="body" sz="quarter" idx="3"/>
          </p:nvPr>
        </p:nvSpPr>
        <p:spPr>
          <a:xfrm>
            <a:off x="6324600" y="1828799"/>
            <a:ext cx="4800600" cy="762000"/>
          </a:xfrm>
        </p:spPr>
        <p:txBody>
          <a:bodyPr rtlCol="0" anchor="ctr">
            <a:noAutofit/>
          </a:bodyPr>
          <a:lstStyle>
            <a:lvl1pPr marL="0" indent="0">
              <a:buNone/>
              <a:defRPr sz="2399" b="0" cap="none" baseline="0">
                <a:solidFill>
                  <a:schemeClr val="tx1">
                    <a:lumMod val="75000"/>
                    <a:lumOff val="25000"/>
                  </a:schemeClr>
                </a:solidFill>
              </a:defRPr>
            </a:lvl1pPr>
            <a:lvl2pPr marL="457062" indent="0">
              <a:buNone/>
              <a:defRPr sz="1999" b="1"/>
            </a:lvl2pPr>
            <a:lvl3pPr marL="914126" indent="0">
              <a:buNone/>
              <a:defRPr sz="1799" b="1"/>
            </a:lvl3pPr>
            <a:lvl4pPr marL="1371188" indent="0">
              <a:buNone/>
              <a:defRPr sz="1599" b="1"/>
            </a:lvl4pPr>
            <a:lvl5pPr marL="1828251" indent="0">
              <a:buNone/>
              <a:defRPr sz="1599" b="1"/>
            </a:lvl5pPr>
            <a:lvl6pPr marL="2285314" indent="0">
              <a:buNone/>
              <a:defRPr sz="1599" b="1"/>
            </a:lvl6pPr>
            <a:lvl7pPr marL="2742377" indent="0">
              <a:buNone/>
              <a:defRPr sz="1599" b="1"/>
            </a:lvl7pPr>
            <a:lvl8pPr marL="3199439" indent="0">
              <a:buNone/>
              <a:defRPr sz="1599" b="1"/>
            </a:lvl8pPr>
            <a:lvl9pPr marL="3656503" indent="0">
              <a:buNone/>
              <a:defRPr sz="1599" b="1"/>
            </a:lvl9pPr>
          </a:lstStyle>
          <a:p>
            <a:pPr lvl="0" rtl="0"/>
            <a:r>
              <a:rPr lang="en-US" noProof="0"/>
              <a:t>Click to edit Master text styles</a:t>
            </a:r>
          </a:p>
        </p:txBody>
      </p:sp>
      <p:sp>
        <p:nvSpPr>
          <p:cNvPr id="6" name="Content Placeholder 5"/>
          <p:cNvSpPr>
            <a:spLocks noGrp="1"/>
          </p:cNvSpPr>
          <p:nvPr>
            <p:ph sz="quarter" idx="4"/>
          </p:nvPr>
        </p:nvSpPr>
        <p:spPr>
          <a:xfrm>
            <a:off x="6324600" y="2590801"/>
            <a:ext cx="4800600" cy="3810033"/>
          </a:xfrm>
        </p:spPr>
        <p:txBody>
          <a:bodyPr rtlCol="0">
            <a:normAutofit/>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8" name="Footer Placeholder 7"/>
          <p:cNvSpPr>
            <a:spLocks noGrp="1"/>
          </p:cNvSpPr>
          <p:nvPr>
            <p:ph type="ftr" sz="quarter" idx="11"/>
          </p:nvPr>
        </p:nvSpPr>
        <p:spPr>
          <a:xfrm>
            <a:off x="1066800" y="6481762"/>
            <a:ext cx="7848600" cy="239715"/>
          </a:xfrm>
          <a:prstGeom prst="rect">
            <a:avLst/>
          </a:prstGeom>
        </p:spPr>
        <p:txBody>
          <a:bodyPr rtlCol="0"/>
          <a:lstStyle/>
          <a:p>
            <a:pPr defTabSz="914126"/>
            <a:r>
              <a:rPr lang="en-GB">
                <a:solidFill>
                  <a:prstClr val="black"/>
                </a:solidFill>
              </a:rPr>
              <a:t>DRAFT</a:t>
            </a:r>
            <a:endParaRPr lang="en-GB" dirty="0">
              <a:solidFill>
                <a:prstClr val="black"/>
              </a:solidFill>
            </a:endParaRPr>
          </a:p>
        </p:txBody>
      </p:sp>
      <p:sp>
        <p:nvSpPr>
          <p:cNvPr id="7" name="Date Placeholder 6"/>
          <p:cNvSpPr>
            <a:spLocks noGrp="1"/>
          </p:cNvSpPr>
          <p:nvPr>
            <p:ph type="dt" sz="half" idx="10"/>
          </p:nvPr>
        </p:nvSpPr>
        <p:spPr/>
        <p:txBody>
          <a:bodyPr rtlCol="0"/>
          <a:lstStyle/>
          <a:p>
            <a:pPr defTabSz="914126"/>
            <a:fld id="{383D521B-9BAC-411F-9267-1BD4C6E776FE}" type="datetime1">
              <a:rPr lang="en-GB" smtClean="0">
                <a:solidFill>
                  <a:prstClr val="black"/>
                </a:solidFill>
              </a:rPr>
              <a:t>21/02/2025</a:t>
            </a:fld>
            <a:endParaRPr lang="en-GB" dirty="0">
              <a:solidFill>
                <a:prstClr val="black"/>
              </a:solidFill>
            </a:endParaRPr>
          </a:p>
        </p:txBody>
      </p:sp>
    </p:spTree>
    <p:extLst>
      <p:ext uri="{BB962C8B-B14F-4D97-AF65-F5344CB8AC3E}">
        <p14:creationId xmlns:p14="http://schemas.microsoft.com/office/powerpoint/2010/main" val="331177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4" name="Footer Placeholder 3"/>
          <p:cNvSpPr>
            <a:spLocks noGrp="1"/>
          </p:cNvSpPr>
          <p:nvPr>
            <p:ph type="ftr" sz="quarter" idx="11"/>
          </p:nvPr>
        </p:nvSpPr>
        <p:spPr>
          <a:xfrm>
            <a:off x="1066800" y="6481762"/>
            <a:ext cx="7848600" cy="239715"/>
          </a:xfrm>
          <a:prstGeom prst="rect">
            <a:avLst/>
          </a:prstGeom>
        </p:spPr>
        <p:txBody>
          <a:bodyPr rtlCol="0"/>
          <a:lstStyle/>
          <a:p>
            <a:pPr defTabSz="914126"/>
            <a:r>
              <a:rPr lang="en-GB">
                <a:solidFill>
                  <a:prstClr val="black"/>
                </a:solidFill>
              </a:rPr>
              <a:t>DRAFT</a:t>
            </a:r>
            <a:endParaRPr lang="en-GB" dirty="0">
              <a:solidFill>
                <a:prstClr val="black"/>
              </a:solidFill>
            </a:endParaRPr>
          </a:p>
        </p:txBody>
      </p:sp>
      <p:sp>
        <p:nvSpPr>
          <p:cNvPr id="3" name="Date Placeholder 2"/>
          <p:cNvSpPr>
            <a:spLocks noGrp="1"/>
          </p:cNvSpPr>
          <p:nvPr>
            <p:ph type="dt" sz="half" idx="10"/>
          </p:nvPr>
        </p:nvSpPr>
        <p:spPr/>
        <p:txBody>
          <a:bodyPr rtlCol="0"/>
          <a:lstStyle/>
          <a:p>
            <a:pPr defTabSz="914126"/>
            <a:fld id="{2510E1AB-560B-471B-8F53-A167A0C5BE7E}" type="datetime1">
              <a:rPr lang="en-GB" smtClean="0">
                <a:solidFill>
                  <a:prstClr val="black"/>
                </a:solidFill>
              </a:rPr>
              <a:t>21/02/2025</a:t>
            </a:fld>
            <a:endParaRPr lang="en-GB" dirty="0">
              <a:solidFill>
                <a:prstClr val="black"/>
              </a:solidFill>
            </a:endParaRPr>
          </a:p>
        </p:txBody>
      </p:sp>
    </p:spTree>
    <p:extLst>
      <p:ext uri="{BB962C8B-B14F-4D97-AF65-F5344CB8AC3E}">
        <p14:creationId xmlns:p14="http://schemas.microsoft.com/office/powerpoint/2010/main" val="383867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066800" y="6481762"/>
            <a:ext cx="7848600" cy="239715"/>
          </a:xfrm>
          <a:prstGeom prst="rect">
            <a:avLst/>
          </a:prstGeom>
        </p:spPr>
        <p:txBody>
          <a:bodyPr rtlCol="0"/>
          <a:lstStyle/>
          <a:p>
            <a:pPr defTabSz="914126"/>
            <a:r>
              <a:rPr lang="en-GB">
                <a:solidFill>
                  <a:prstClr val="black"/>
                </a:solidFill>
              </a:rPr>
              <a:t>DRAFT</a:t>
            </a:r>
            <a:endParaRPr lang="en-GB" dirty="0">
              <a:solidFill>
                <a:prstClr val="black"/>
              </a:solidFill>
            </a:endParaRPr>
          </a:p>
        </p:txBody>
      </p:sp>
      <p:sp>
        <p:nvSpPr>
          <p:cNvPr id="2" name="Date Placeholder 1"/>
          <p:cNvSpPr>
            <a:spLocks noGrp="1"/>
          </p:cNvSpPr>
          <p:nvPr>
            <p:ph type="dt" sz="half" idx="10"/>
          </p:nvPr>
        </p:nvSpPr>
        <p:spPr/>
        <p:txBody>
          <a:bodyPr rtlCol="0"/>
          <a:lstStyle/>
          <a:p>
            <a:pPr defTabSz="914126"/>
            <a:fld id="{CC5865F2-0223-433E-8BB9-E45C22710889}" type="datetime1">
              <a:rPr lang="en-GB" smtClean="0">
                <a:solidFill>
                  <a:prstClr val="black"/>
                </a:solidFill>
              </a:rPr>
              <a:t>21/02/2025</a:t>
            </a:fld>
            <a:endParaRPr lang="en-GB" dirty="0">
              <a:solidFill>
                <a:prstClr val="black"/>
              </a:solidFill>
            </a:endParaRPr>
          </a:p>
        </p:txBody>
      </p:sp>
    </p:spTree>
    <p:extLst>
      <p:ext uri="{BB962C8B-B14F-4D97-AF65-F5344CB8AC3E}">
        <p14:creationId xmlns:p14="http://schemas.microsoft.com/office/powerpoint/2010/main" val="267573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3"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9" name="Rectangle 8" descr="Rectangle"/>
          <p:cNvSpPr/>
          <p:nvPr/>
        </p:nvSpPr>
        <p:spPr>
          <a:xfrm>
            <a:off x="7255670"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Title 1"/>
          <p:cNvSpPr>
            <a:spLocks noGrp="1"/>
          </p:cNvSpPr>
          <p:nvPr>
            <p:ph type="title"/>
          </p:nvPr>
        </p:nvSpPr>
        <p:spPr>
          <a:xfrm>
            <a:off x="7632701" y="3200400"/>
            <a:ext cx="3932237" cy="1752600"/>
          </a:xfrm>
        </p:spPr>
        <p:txBody>
          <a:bodyPr rtlCol="0" anchor="b">
            <a:normAutofit/>
          </a:bodyPr>
          <a:lstStyle>
            <a:lvl1pPr>
              <a:defRPr sz="3599"/>
            </a:lvl1pPr>
          </a:lstStyle>
          <a:p>
            <a:pPr rtl="0"/>
            <a:r>
              <a:rPr lang="en-US" noProof="0"/>
              <a:t>Click to edit Master title style</a:t>
            </a:r>
            <a:endParaRPr lang="en-GB" noProof="0" dirty="0"/>
          </a:p>
        </p:txBody>
      </p:sp>
      <p:sp>
        <p:nvSpPr>
          <p:cNvPr id="3" name="Content Placeholder 2"/>
          <p:cNvSpPr>
            <a:spLocks noGrp="1"/>
          </p:cNvSpPr>
          <p:nvPr>
            <p:ph idx="1"/>
          </p:nvPr>
        </p:nvSpPr>
        <p:spPr>
          <a:xfrm>
            <a:off x="609600" y="457201"/>
            <a:ext cx="5943600" cy="5943600"/>
          </a:xfrm>
        </p:spPr>
        <p:txBody>
          <a:bodyPr rtlCol="0">
            <a:normAutofit/>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Text Placeholder 3"/>
          <p:cNvSpPr>
            <a:spLocks noGrp="1"/>
          </p:cNvSpPr>
          <p:nvPr>
            <p:ph type="body" sz="half" idx="2"/>
          </p:nvPr>
        </p:nvSpPr>
        <p:spPr>
          <a:xfrm>
            <a:off x="7632701" y="5029200"/>
            <a:ext cx="3932237" cy="1371600"/>
          </a:xfrm>
        </p:spPr>
        <p:txBody>
          <a:bodyPr rtlCol="0">
            <a:normAutofit/>
          </a:bodyPr>
          <a:lstStyle>
            <a:lvl1pPr marL="0" indent="0">
              <a:buNone/>
              <a:defRPr sz="1599">
                <a:solidFill>
                  <a:schemeClr val="bg1"/>
                </a:solidFill>
              </a:defRPr>
            </a:lvl1pPr>
            <a:lvl2pPr marL="457062" indent="0">
              <a:buNone/>
              <a:defRPr sz="1399"/>
            </a:lvl2pPr>
            <a:lvl3pPr marL="914126" indent="0">
              <a:buNone/>
              <a:defRPr sz="1199"/>
            </a:lvl3pPr>
            <a:lvl4pPr marL="1371188" indent="0">
              <a:buNone/>
              <a:defRPr sz="999"/>
            </a:lvl4pPr>
            <a:lvl5pPr marL="1828251" indent="0">
              <a:buNone/>
              <a:defRPr sz="999"/>
            </a:lvl5pPr>
            <a:lvl6pPr marL="2285314" indent="0">
              <a:buNone/>
              <a:defRPr sz="999"/>
            </a:lvl6pPr>
            <a:lvl7pPr marL="2742377" indent="0">
              <a:buNone/>
              <a:defRPr sz="999"/>
            </a:lvl7pPr>
            <a:lvl8pPr marL="3199439" indent="0">
              <a:buNone/>
              <a:defRPr sz="999"/>
            </a:lvl8pPr>
            <a:lvl9pPr marL="3656503" indent="0">
              <a:buNone/>
              <a:defRPr sz="999"/>
            </a:lvl9pPr>
          </a:lstStyle>
          <a:p>
            <a:pPr lvl="0" rtl="0"/>
            <a:r>
              <a:rPr lang="en-US" noProof="0"/>
              <a:t>Click to edit Master text styles</a:t>
            </a:r>
          </a:p>
        </p:txBody>
      </p:sp>
    </p:spTree>
    <p:extLst>
      <p:ext uri="{BB962C8B-B14F-4D97-AF65-F5344CB8AC3E}">
        <p14:creationId xmlns:p14="http://schemas.microsoft.com/office/powerpoint/2010/main" val="230580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3"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9" name="Rectangle 8" descr="Rectangle"/>
          <p:cNvSpPr/>
          <p:nvPr/>
        </p:nvSpPr>
        <p:spPr>
          <a:xfrm>
            <a:off x="7255670"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Title 1"/>
          <p:cNvSpPr>
            <a:spLocks noGrp="1"/>
          </p:cNvSpPr>
          <p:nvPr>
            <p:ph type="title"/>
          </p:nvPr>
        </p:nvSpPr>
        <p:spPr>
          <a:xfrm>
            <a:off x="7635241" y="3200400"/>
            <a:ext cx="3932237" cy="1752600"/>
          </a:xfrm>
        </p:spPr>
        <p:txBody>
          <a:bodyPr rtlCol="0" anchor="b">
            <a:normAutofit/>
          </a:bodyPr>
          <a:lstStyle>
            <a:lvl1pPr>
              <a:defRPr sz="3599"/>
            </a:lvl1pPr>
          </a:lstStyle>
          <a:p>
            <a:pPr rtl="0"/>
            <a:r>
              <a:rPr lang="en-US" noProof="0"/>
              <a:t>Click to edit Master title style</a:t>
            </a:r>
            <a:endParaRPr lang="en-GB" noProof="0" dirty="0"/>
          </a:p>
        </p:txBody>
      </p:sp>
      <p:sp>
        <p:nvSpPr>
          <p:cNvPr id="3" name="Picture Placeholder 2" descr="An empty placeholder to add an image. Click on the placeholder and select the image that you wish to add."/>
          <p:cNvSpPr>
            <a:spLocks noGrp="1"/>
          </p:cNvSpPr>
          <p:nvPr>
            <p:ph type="pic" idx="1"/>
          </p:nvPr>
        </p:nvSpPr>
        <p:spPr>
          <a:xfrm>
            <a:off x="0" y="2"/>
            <a:ext cx="7008811" cy="6857999"/>
          </a:xfrm>
        </p:spPr>
        <p:txBody>
          <a:bodyPr tIns="457200" rtlCol="0">
            <a:normAutofit/>
          </a:bodyPr>
          <a:lstStyle>
            <a:lvl1pPr marL="0" indent="0" algn="ctr">
              <a:buNone/>
              <a:defRPr sz="2399"/>
            </a:lvl1pPr>
            <a:lvl2pPr marL="457062" indent="0">
              <a:buNone/>
              <a:defRPr sz="2800"/>
            </a:lvl2pPr>
            <a:lvl3pPr marL="914126" indent="0">
              <a:buNone/>
              <a:defRPr sz="2399"/>
            </a:lvl3pPr>
            <a:lvl4pPr marL="1371188" indent="0">
              <a:buNone/>
              <a:defRPr sz="1999"/>
            </a:lvl4pPr>
            <a:lvl5pPr marL="1828251" indent="0">
              <a:buNone/>
              <a:defRPr sz="1999"/>
            </a:lvl5pPr>
            <a:lvl6pPr marL="2285314" indent="0">
              <a:buNone/>
              <a:defRPr sz="1999"/>
            </a:lvl6pPr>
            <a:lvl7pPr marL="2742377" indent="0">
              <a:buNone/>
              <a:defRPr sz="1999"/>
            </a:lvl7pPr>
            <a:lvl8pPr marL="3199439" indent="0">
              <a:buNone/>
              <a:defRPr sz="1999"/>
            </a:lvl8pPr>
            <a:lvl9pPr marL="3656503" indent="0">
              <a:buNone/>
              <a:defRPr sz="1999"/>
            </a:lvl9pPr>
          </a:lstStyle>
          <a:p>
            <a:pPr rtl="0"/>
            <a:r>
              <a:rPr lang="en-US" noProof="0" dirty="0"/>
              <a:t>Click icon to add picture</a:t>
            </a:r>
            <a:endParaRPr lang="en-GB" noProof="0" dirty="0"/>
          </a:p>
        </p:txBody>
      </p:sp>
      <p:sp>
        <p:nvSpPr>
          <p:cNvPr id="4" name="Text Placeholder 3"/>
          <p:cNvSpPr>
            <a:spLocks noGrp="1"/>
          </p:cNvSpPr>
          <p:nvPr>
            <p:ph type="body" sz="half" idx="2"/>
          </p:nvPr>
        </p:nvSpPr>
        <p:spPr>
          <a:xfrm>
            <a:off x="7635241" y="5029200"/>
            <a:ext cx="3932237" cy="1374648"/>
          </a:xfrm>
        </p:spPr>
        <p:txBody>
          <a:bodyPr rtlCol="0"/>
          <a:lstStyle>
            <a:lvl1pPr marL="0" indent="0">
              <a:buNone/>
              <a:defRPr sz="1599">
                <a:solidFill>
                  <a:schemeClr val="bg1"/>
                </a:solidFill>
              </a:defRPr>
            </a:lvl1pPr>
            <a:lvl2pPr marL="457062" indent="0">
              <a:buNone/>
              <a:defRPr sz="1399"/>
            </a:lvl2pPr>
            <a:lvl3pPr marL="914126" indent="0">
              <a:buNone/>
              <a:defRPr sz="1199"/>
            </a:lvl3pPr>
            <a:lvl4pPr marL="1371188" indent="0">
              <a:buNone/>
              <a:defRPr sz="999"/>
            </a:lvl4pPr>
            <a:lvl5pPr marL="1828251" indent="0">
              <a:buNone/>
              <a:defRPr sz="999"/>
            </a:lvl5pPr>
            <a:lvl6pPr marL="2285314" indent="0">
              <a:buNone/>
              <a:defRPr sz="999"/>
            </a:lvl6pPr>
            <a:lvl7pPr marL="2742377" indent="0">
              <a:buNone/>
              <a:defRPr sz="999"/>
            </a:lvl7pPr>
            <a:lvl8pPr marL="3199439" indent="0">
              <a:buNone/>
              <a:defRPr sz="999"/>
            </a:lvl8pPr>
            <a:lvl9pPr marL="3656503" indent="0">
              <a:buNone/>
              <a:defRPr sz="999"/>
            </a:lvl9pPr>
          </a:lstStyle>
          <a:p>
            <a:pPr lvl="0" rtl="0"/>
            <a:r>
              <a:rPr lang="en-US" noProof="0"/>
              <a:t>Click to edit Master text styles</a:t>
            </a:r>
          </a:p>
        </p:txBody>
      </p:sp>
    </p:spTree>
    <p:extLst>
      <p:ext uri="{BB962C8B-B14F-4D97-AF65-F5344CB8AC3E}">
        <p14:creationId xmlns:p14="http://schemas.microsoft.com/office/powerpoint/2010/main" val="112077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p:cNvSpPr>
            <a:spLocks noGrp="1"/>
          </p:cNvSpPr>
          <p:nvPr>
            <p:ph type="ftr" sz="quarter" idx="11"/>
          </p:nvPr>
        </p:nvSpPr>
        <p:spPr>
          <a:xfrm>
            <a:off x="1066800" y="6481762"/>
            <a:ext cx="7848600" cy="239715"/>
          </a:xfrm>
          <a:prstGeom prst="rect">
            <a:avLst/>
          </a:prstGeom>
        </p:spPr>
        <p:txBody>
          <a:bodyPr rtlCol="0"/>
          <a:lstStyle/>
          <a:p>
            <a:pPr defTabSz="914126"/>
            <a:r>
              <a:rPr lang="en-GB">
                <a:solidFill>
                  <a:prstClr val="black"/>
                </a:solidFill>
              </a:rPr>
              <a:t>DRAFT</a:t>
            </a:r>
            <a:endParaRPr lang="en-GB" dirty="0">
              <a:solidFill>
                <a:prstClr val="black"/>
              </a:solidFill>
            </a:endParaRPr>
          </a:p>
        </p:txBody>
      </p:sp>
      <p:sp>
        <p:nvSpPr>
          <p:cNvPr id="4" name="Date Placeholder 3"/>
          <p:cNvSpPr>
            <a:spLocks noGrp="1"/>
          </p:cNvSpPr>
          <p:nvPr>
            <p:ph type="dt" sz="half" idx="10"/>
          </p:nvPr>
        </p:nvSpPr>
        <p:spPr/>
        <p:txBody>
          <a:bodyPr rtlCol="0"/>
          <a:lstStyle/>
          <a:p>
            <a:pPr defTabSz="914126"/>
            <a:fld id="{C10B9F47-D3DA-4F04-9E62-7B34C3CE5F2F}" type="datetime1">
              <a:rPr lang="en-GB" smtClean="0">
                <a:solidFill>
                  <a:prstClr val="black"/>
                </a:solidFill>
              </a:rPr>
              <a:t>21/02/2025</a:t>
            </a:fld>
            <a:endParaRPr lang="en-GB" dirty="0">
              <a:solidFill>
                <a:prstClr val="black"/>
              </a:solidFill>
            </a:endParaRPr>
          </a:p>
        </p:txBody>
      </p:sp>
      <p:sp>
        <p:nvSpPr>
          <p:cNvPr id="6" name="Slide Number Placeholder 5"/>
          <p:cNvSpPr>
            <a:spLocks noGrp="1"/>
          </p:cNvSpPr>
          <p:nvPr>
            <p:ph type="sldNum" sz="quarter" idx="12"/>
          </p:nvPr>
        </p:nvSpPr>
        <p:spPr/>
        <p:txBody>
          <a:bodyPr rtlCol="0"/>
          <a:lstStyle/>
          <a:p>
            <a:pPr defTabSz="914126"/>
            <a:fld id="{E31375A4-56A4-47D6-9801-1991572033F7}" type="slidenum">
              <a:rPr lang="en-GB" smtClean="0">
                <a:solidFill>
                  <a:prstClr val="black"/>
                </a:solidFill>
              </a:rPr>
              <a:pPr defTabSz="914126"/>
              <a:t>‹Nº›</a:t>
            </a:fld>
            <a:endParaRPr lang="en-GB" dirty="0">
              <a:solidFill>
                <a:prstClr val="black"/>
              </a:solidFill>
            </a:endParaRPr>
          </a:p>
        </p:txBody>
      </p:sp>
    </p:spTree>
    <p:extLst>
      <p:ext uri="{BB962C8B-B14F-4D97-AF65-F5344CB8AC3E}">
        <p14:creationId xmlns:p14="http://schemas.microsoft.com/office/powerpoint/2010/main" val="231162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Vertical Title 1"/>
          <p:cNvSpPr>
            <a:spLocks noGrp="1"/>
          </p:cNvSpPr>
          <p:nvPr>
            <p:ph type="title" orient="vert"/>
          </p:nvPr>
        </p:nvSpPr>
        <p:spPr>
          <a:xfrm>
            <a:off x="10058401" y="457201"/>
            <a:ext cx="2057401" cy="5943600"/>
          </a:xfrm>
        </p:spPr>
        <p:txBody>
          <a:bodyPr vert="eaVert"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a:xfrm>
            <a:off x="609600" y="457202"/>
            <a:ext cx="9067800" cy="5943599"/>
          </a:xfrm>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p:cNvSpPr>
            <a:spLocks noGrp="1"/>
          </p:cNvSpPr>
          <p:nvPr>
            <p:ph type="ftr" sz="quarter" idx="11"/>
          </p:nvPr>
        </p:nvSpPr>
        <p:spPr>
          <a:xfrm>
            <a:off x="1066800" y="6481762"/>
            <a:ext cx="7848600" cy="239715"/>
          </a:xfrm>
          <a:prstGeom prst="rect">
            <a:avLst/>
          </a:prstGeom>
        </p:spPr>
        <p:txBody>
          <a:bodyPr rtlCol="0"/>
          <a:lstStyle/>
          <a:p>
            <a:pPr defTabSz="914126"/>
            <a:r>
              <a:rPr lang="en-GB">
                <a:solidFill>
                  <a:prstClr val="black"/>
                </a:solidFill>
              </a:rPr>
              <a:t>DRAFT</a:t>
            </a:r>
            <a:endParaRPr lang="en-GB" dirty="0">
              <a:solidFill>
                <a:prstClr val="black"/>
              </a:solidFill>
            </a:endParaRPr>
          </a:p>
        </p:txBody>
      </p:sp>
      <p:sp>
        <p:nvSpPr>
          <p:cNvPr id="4" name="Date Placeholder 3"/>
          <p:cNvSpPr>
            <a:spLocks noGrp="1"/>
          </p:cNvSpPr>
          <p:nvPr>
            <p:ph type="dt" sz="half" idx="10"/>
          </p:nvPr>
        </p:nvSpPr>
        <p:spPr/>
        <p:txBody>
          <a:bodyPr rtlCol="0"/>
          <a:lstStyle/>
          <a:p>
            <a:pPr defTabSz="914126"/>
            <a:fld id="{677541D5-C352-4AAD-AA98-7101841BF185}" type="datetime1">
              <a:rPr lang="en-GB" smtClean="0">
                <a:solidFill>
                  <a:prstClr val="black"/>
                </a:solidFill>
              </a:rPr>
              <a:t>21/02/2025</a:t>
            </a:fld>
            <a:endParaRPr lang="en-GB" dirty="0">
              <a:solidFill>
                <a:prstClr val="black"/>
              </a:solidFill>
            </a:endParaRPr>
          </a:p>
        </p:txBody>
      </p:sp>
      <p:sp>
        <p:nvSpPr>
          <p:cNvPr id="6" name="Slide Number Placeholder 5"/>
          <p:cNvSpPr>
            <a:spLocks noGrp="1"/>
          </p:cNvSpPr>
          <p:nvPr>
            <p:ph type="sldNum" sz="quarter" idx="12"/>
          </p:nvPr>
        </p:nvSpPr>
        <p:spPr/>
        <p:txBody>
          <a:bodyPr rtlCol="0"/>
          <a:lstStyle/>
          <a:p>
            <a:pPr defTabSz="914126"/>
            <a:fld id="{E31375A4-56A4-47D6-9801-1991572033F7}" type="slidenum">
              <a:rPr lang="en-GB" smtClean="0">
                <a:solidFill>
                  <a:prstClr val="black"/>
                </a:solidFill>
              </a:rPr>
              <a:pPr defTabSz="914126"/>
              <a:t>‹Nº›</a:t>
            </a:fld>
            <a:endParaRPr lang="en-GB" dirty="0">
              <a:solidFill>
                <a:prstClr val="black"/>
              </a:solidFill>
            </a:endParaRPr>
          </a:p>
        </p:txBody>
      </p:sp>
    </p:spTree>
    <p:extLst>
      <p:ext uri="{BB962C8B-B14F-4D97-AF65-F5344CB8AC3E}">
        <p14:creationId xmlns:p14="http://schemas.microsoft.com/office/powerpoint/2010/main" val="70506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6226" y="1828800"/>
            <a:ext cx="4098175" cy="3177380"/>
          </a:xfrm>
        </p:spPr>
        <p:txBody>
          <a:bodyPr rtlCol="0" anchor="b">
            <a:normAutofit/>
          </a:bodyPr>
          <a:lstStyle>
            <a:lvl1pPr algn="l">
              <a:lnSpc>
                <a:spcPct val="80000"/>
              </a:lnSpc>
              <a:defRPr sz="5398">
                <a:solidFill>
                  <a:schemeClr val="accent1"/>
                </a:solidFill>
              </a:defRPr>
            </a:lvl1pPr>
          </a:lstStyle>
          <a:p>
            <a:pPr rtl="0"/>
            <a:r>
              <a:rPr lang="en-US" noProof="0" dirty="0"/>
              <a:t>Click to edit Master title style</a:t>
            </a:r>
            <a:endParaRPr lang="en-GB" noProof="0" dirty="0"/>
          </a:p>
        </p:txBody>
      </p:sp>
      <p:sp>
        <p:nvSpPr>
          <p:cNvPr id="3" name="Subtitle 2"/>
          <p:cNvSpPr>
            <a:spLocks noGrp="1"/>
          </p:cNvSpPr>
          <p:nvPr>
            <p:ph type="subTitle" idx="1"/>
          </p:nvPr>
        </p:nvSpPr>
        <p:spPr>
          <a:xfrm>
            <a:off x="626226" y="5181601"/>
            <a:ext cx="4098175" cy="685800"/>
          </a:xfrm>
        </p:spPr>
        <p:txBody>
          <a:bodyPr rtlCol="0">
            <a:normAutofit/>
          </a:bodyPr>
          <a:lstStyle>
            <a:lvl1pPr marL="0" indent="0" algn="l">
              <a:buNone/>
              <a:defRPr sz="1999" cap="all" baseline="0">
                <a:solidFill>
                  <a:schemeClr val="tx1">
                    <a:lumMod val="50000"/>
                    <a:lumOff val="50000"/>
                  </a:schemeClr>
                </a:solidFill>
              </a:defRPr>
            </a:lvl1pPr>
            <a:lvl2pPr marL="457062" indent="0" algn="ctr">
              <a:buNone/>
              <a:defRPr sz="1999"/>
            </a:lvl2pPr>
            <a:lvl3pPr marL="914126" indent="0" algn="ctr">
              <a:buNone/>
              <a:defRPr sz="1799"/>
            </a:lvl3pPr>
            <a:lvl4pPr marL="1371188" indent="0" algn="ctr">
              <a:buNone/>
              <a:defRPr sz="1599"/>
            </a:lvl4pPr>
            <a:lvl5pPr marL="1828251" indent="0" algn="ctr">
              <a:buNone/>
              <a:defRPr sz="1599"/>
            </a:lvl5pPr>
            <a:lvl6pPr marL="2285314" indent="0" algn="ctr">
              <a:buNone/>
              <a:defRPr sz="1599"/>
            </a:lvl6pPr>
            <a:lvl7pPr marL="2742377" indent="0" algn="ctr">
              <a:buNone/>
              <a:defRPr sz="1599"/>
            </a:lvl7pPr>
            <a:lvl8pPr marL="3199439" indent="0" algn="ctr">
              <a:buNone/>
              <a:defRPr sz="1599"/>
            </a:lvl8pPr>
            <a:lvl9pPr marL="3656503" indent="0" algn="ctr">
              <a:buNone/>
              <a:defRPr sz="1599"/>
            </a:lvl9pPr>
          </a:lstStyle>
          <a:p>
            <a:pPr rtl="0"/>
            <a:r>
              <a:rPr lang="en-US" noProof="0"/>
              <a:t>Click to edit Master subtitle style</a:t>
            </a:r>
            <a:endParaRPr lang="en-GB" noProof="0" dirty="0"/>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9" y="-1"/>
            <a:ext cx="7000137" cy="6858001"/>
          </a:xfrm>
          <a:prstGeom prst="rect">
            <a:avLst/>
          </a:prstGeom>
        </p:spPr>
      </p:pic>
    </p:spTree>
    <p:extLst>
      <p:ext uri="{BB962C8B-B14F-4D97-AF65-F5344CB8AC3E}">
        <p14:creationId xmlns:p14="http://schemas.microsoft.com/office/powerpoint/2010/main" val="31067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9CE44C-72D5-45B5-9395-2A547AF9A553}" type="datetime1">
              <a:rPr lang="en-US" noProof="0" smtClean="0"/>
              <a:t>2/21/2025</a:t>
            </a:fld>
            <a:endParaRPr lang="en-GB" noProof="0" dirty="0"/>
          </a:p>
        </p:txBody>
      </p:sp>
      <p:sp>
        <p:nvSpPr>
          <p:cNvPr id="5" name="Slide Number Placeholder 4"/>
          <p:cNvSpPr>
            <a:spLocks noGrp="1"/>
          </p:cNvSpPr>
          <p:nvPr>
            <p:ph type="sldNum" sz="quarter" idx="12"/>
          </p:nvPr>
        </p:nvSpPr>
        <p:spPr/>
        <p:txBody>
          <a:bodyPr/>
          <a:lstStyle/>
          <a:p>
            <a:fld id="{BB6CE02C-1F85-49B7-882D-939BD297648E}" type="slidenum">
              <a:rPr lang="en-GB" noProof="0" smtClean="0"/>
              <a:pPr/>
              <a:t>‹Nº›</a:t>
            </a:fld>
            <a:endParaRPr lang="en-GB" noProof="0" dirty="0"/>
          </a:p>
        </p:txBody>
      </p:sp>
      <p:pic>
        <p:nvPicPr>
          <p:cNvPr id="7" name="Picture 6"/>
          <p:cNvPicPr>
            <a:picLocks noChangeAspect="1"/>
          </p:cNvPicPr>
          <p:nvPr userDrawn="1"/>
        </p:nvPicPr>
        <p:blipFill>
          <a:blip r:embed="rId2"/>
          <a:stretch>
            <a:fillRect/>
          </a:stretch>
        </p:blipFill>
        <p:spPr>
          <a:xfrm>
            <a:off x="685194" y="6151155"/>
            <a:ext cx="2764455" cy="145540"/>
          </a:xfrm>
          <a:prstGeom prst="rect">
            <a:avLst/>
          </a:prstGeom>
        </p:spPr>
      </p:pic>
    </p:spTree>
    <p:extLst>
      <p:ext uri="{BB962C8B-B14F-4D97-AF65-F5344CB8AC3E}">
        <p14:creationId xmlns:p14="http://schemas.microsoft.com/office/powerpoint/2010/main" val="4084432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5440" y="99221"/>
            <a:ext cx="11375982" cy="1325563"/>
          </a:xfrm>
        </p:spPr>
        <p:txBody>
          <a:bodyPr rtlCol="0">
            <a:normAutofit/>
          </a:bodyPr>
          <a:lstStyle>
            <a:lvl1pPr>
              <a:defRPr sz="3798" b="1">
                <a:solidFill>
                  <a:srgbClr val="6C1D3F"/>
                </a:solidFill>
              </a:defRPr>
            </a:lvl1pPr>
          </a:lstStyle>
          <a:p>
            <a:pPr rtl="0"/>
            <a:r>
              <a:rPr lang="en-US" noProof="0" dirty="0"/>
              <a:t>Click to edit Master title style</a:t>
            </a:r>
            <a:endParaRPr lang="en-GB" noProof="0" dirty="0"/>
          </a:p>
        </p:txBody>
      </p:sp>
      <p:sp>
        <p:nvSpPr>
          <p:cNvPr id="3" name="Content Placeholder 2"/>
          <p:cNvSpPr>
            <a:spLocks noGrp="1"/>
          </p:cNvSpPr>
          <p:nvPr>
            <p:ph idx="1"/>
          </p:nvPr>
        </p:nvSpPr>
        <p:spPr>
          <a:xfrm>
            <a:off x="626241" y="1917182"/>
            <a:ext cx="11155181" cy="4391472"/>
          </a:xfrm>
        </p:spPr>
        <p:txBody>
          <a:bodyPr rtlCol="0"/>
          <a:lstStyle>
            <a:lvl1pPr marL="228532" indent="-228532">
              <a:spcAft>
                <a:spcPts val="1199"/>
              </a:spcAft>
              <a:buFont typeface="Wingdings" panose="05000000000000000000" pitchFamily="2" charset="2"/>
              <a:buChar char="§"/>
              <a:defRPr sz="2599">
                <a:solidFill>
                  <a:schemeClr val="tx1">
                    <a:lumMod val="85000"/>
                    <a:lumOff val="15000"/>
                  </a:schemeClr>
                </a:solidFill>
              </a:defRPr>
            </a:lvl1pPr>
            <a:lvl2pPr>
              <a:spcAft>
                <a:spcPts val="1199"/>
              </a:spcAft>
              <a:defRPr sz="2599">
                <a:solidFill>
                  <a:schemeClr val="tx1">
                    <a:lumMod val="85000"/>
                    <a:lumOff val="15000"/>
                  </a:schemeClr>
                </a:solidFill>
              </a:defRPr>
            </a:lvl2pPr>
            <a:lvl3pPr>
              <a:spcAft>
                <a:spcPts val="600"/>
              </a:spcAft>
              <a:defRPr sz="2399">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rtl="0"/>
            <a:r>
              <a:rPr lang="en-US" noProof="0" dirty="0"/>
              <a:t>Click to edit Master text styles</a:t>
            </a:r>
          </a:p>
          <a:p>
            <a:pPr lvl="1" rtl="0"/>
            <a:r>
              <a:rPr lang="en-US" noProof="0" dirty="0"/>
              <a:t>Second level</a:t>
            </a:r>
          </a:p>
          <a:p>
            <a:pPr lvl="2" rtl="0"/>
            <a:r>
              <a:rPr lang="en-US" noProof="0" dirty="0"/>
              <a:t>Third level</a:t>
            </a:r>
          </a:p>
          <a:p>
            <a:pPr lvl="3" rtl="0"/>
            <a:r>
              <a:rPr lang="en-US" noProof="0" dirty="0"/>
              <a:t>Fourth level</a:t>
            </a:r>
          </a:p>
          <a:p>
            <a:pPr lvl="4" rtl="0"/>
            <a:r>
              <a:rPr lang="en-US" noProof="0" dirty="0"/>
              <a:t>Fifth level</a:t>
            </a:r>
            <a:endParaRPr lang="en-GB" noProof="0" dirty="0"/>
          </a:p>
        </p:txBody>
      </p:sp>
      <p:sp>
        <p:nvSpPr>
          <p:cNvPr id="5" name="Footer Placeholder 4"/>
          <p:cNvSpPr>
            <a:spLocks noGrp="1"/>
          </p:cNvSpPr>
          <p:nvPr>
            <p:ph type="ftr" sz="quarter" idx="11"/>
          </p:nvPr>
        </p:nvSpPr>
        <p:spPr>
          <a:xfrm>
            <a:off x="0" y="6481762"/>
            <a:ext cx="12192000" cy="239715"/>
          </a:xfrm>
          <a:prstGeom prst="rect">
            <a:avLst/>
          </a:prstGeom>
          <a:ln>
            <a:noFill/>
          </a:ln>
        </p:spPr>
        <p:txBody>
          <a:bodyPr rtlCol="0"/>
          <a:lstStyle>
            <a:lvl1pPr algn="ctr">
              <a:defRPr/>
            </a:lvl1pPr>
          </a:lstStyle>
          <a:p>
            <a:pPr defTabSz="914126"/>
            <a:endParaRPr lang="en-GB" sz="900" dirty="0">
              <a:solidFill>
                <a:srgbClr val="000000"/>
              </a:solidFill>
              <a:latin typeface="Calibri" panose="020F0502020204030204" pitchFamily="34" charset="0"/>
            </a:endParaRPr>
          </a:p>
        </p:txBody>
      </p:sp>
      <p:sp>
        <p:nvSpPr>
          <p:cNvPr id="4" name="Date Placeholder 3"/>
          <p:cNvSpPr>
            <a:spLocks noGrp="1"/>
          </p:cNvSpPr>
          <p:nvPr>
            <p:ph type="dt" sz="half" idx="10"/>
          </p:nvPr>
        </p:nvSpPr>
        <p:spPr>
          <a:xfrm>
            <a:off x="10139106" y="6481762"/>
            <a:ext cx="1066800" cy="239715"/>
          </a:xfrm>
        </p:spPr>
        <p:txBody>
          <a:bodyPr rtlCol="0"/>
          <a:lstStyle/>
          <a:p>
            <a:pPr defTabSz="914126"/>
            <a:fld id="{C0DB8D38-E011-4788-B800-D4EFE7A3B75A}" type="datetime1">
              <a:rPr lang="en-GB" smtClean="0">
                <a:solidFill>
                  <a:prstClr val="black"/>
                </a:solidFill>
              </a:rPr>
              <a:pPr defTabSz="914126"/>
              <a:t>21/02/2025</a:t>
            </a:fld>
            <a:endParaRPr lang="en-GB" dirty="0">
              <a:solidFill>
                <a:prstClr val="black"/>
              </a:solidFill>
            </a:endParaRPr>
          </a:p>
        </p:txBody>
      </p:sp>
      <p:pic>
        <p:nvPicPr>
          <p:cNvPr id="6" name="Picture 5"/>
          <p:cNvPicPr>
            <a:picLocks noChangeAspect="1"/>
          </p:cNvPicPr>
          <p:nvPr userDrawn="1"/>
        </p:nvPicPr>
        <p:blipFill>
          <a:blip r:embed="rId2"/>
          <a:stretch>
            <a:fillRect/>
          </a:stretch>
        </p:blipFill>
        <p:spPr>
          <a:xfrm>
            <a:off x="405440" y="6575236"/>
            <a:ext cx="2963343" cy="156011"/>
          </a:xfrm>
          <a:prstGeom prst="rect">
            <a:avLst/>
          </a:prstGeom>
        </p:spPr>
      </p:pic>
      <p:cxnSp>
        <p:nvCxnSpPr>
          <p:cNvPr id="14" name="Straight Connector 13"/>
          <p:cNvCxnSpPr/>
          <p:nvPr userDrawn="1"/>
        </p:nvCxnSpPr>
        <p:spPr>
          <a:xfrm>
            <a:off x="405440" y="6481761"/>
            <a:ext cx="11375982" cy="0"/>
          </a:xfrm>
          <a:prstGeom prst="line">
            <a:avLst/>
          </a:prstGeom>
          <a:ln w="12700">
            <a:solidFill>
              <a:srgbClr val="6C1D3F"/>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1341252"/>
            <a:ext cx="12192000" cy="45708"/>
          </a:xfrm>
          <a:prstGeom prst="rect">
            <a:avLst/>
          </a:prstGeom>
          <a:solidFill>
            <a:srgbClr val="6C1D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6" name="Slide Number Placeholder 5"/>
          <p:cNvSpPr>
            <a:spLocks noGrp="1"/>
          </p:cNvSpPr>
          <p:nvPr>
            <p:ph type="sldNum" sz="quarter" idx="12"/>
          </p:nvPr>
        </p:nvSpPr>
        <p:spPr>
          <a:xfrm>
            <a:off x="11205907" y="6488022"/>
            <a:ext cx="575515" cy="243226"/>
          </a:xfrm>
        </p:spPr>
        <p:txBody>
          <a:bodyPr/>
          <a:lstStyle>
            <a:lvl1pPr>
              <a:defRPr>
                <a:solidFill>
                  <a:schemeClr val="bg2">
                    <a:lumMod val="50000"/>
                  </a:schemeClr>
                </a:solidFill>
              </a:defRPr>
            </a:lvl1pPr>
          </a:lstStyle>
          <a:p>
            <a:fld id="{BB6CE02C-1F85-49B7-882D-939BD297648E}" type="slidenum">
              <a:rPr lang="en-GB" smtClean="0"/>
              <a:pPr/>
              <a:t>‹Nº›</a:t>
            </a:fld>
            <a:endParaRPr lang="en-GB"/>
          </a:p>
        </p:txBody>
      </p:sp>
    </p:spTree>
    <p:extLst>
      <p:ext uri="{BB962C8B-B14F-4D97-AF65-F5344CB8AC3E}">
        <p14:creationId xmlns:p14="http://schemas.microsoft.com/office/powerpoint/2010/main" val="376525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Title 1"/>
          <p:cNvSpPr>
            <a:spLocks noGrp="1"/>
          </p:cNvSpPr>
          <p:nvPr>
            <p:ph type="title"/>
          </p:nvPr>
        </p:nvSpPr>
        <p:spPr>
          <a:xfrm>
            <a:off x="1066800" y="1828800"/>
            <a:ext cx="7772400" cy="3177380"/>
          </a:xfrm>
        </p:spPr>
        <p:txBody>
          <a:bodyPr rtlCol="0" anchor="b">
            <a:normAutofit/>
          </a:bodyPr>
          <a:lstStyle>
            <a:lvl1pPr>
              <a:lnSpc>
                <a:spcPct val="80000"/>
              </a:lnSpc>
              <a:defRPr sz="5398"/>
            </a:lvl1p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066800" y="5181601"/>
            <a:ext cx="7772400" cy="685800"/>
          </a:xfrm>
        </p:spPr>
        <p:txBody>
          <a:bodyPr rtlCol="0">
            <a:normAutofit/>
          </a:bodyPr>
          <a:lstStyle>
            <a:lvl1pPr marL="0" indent="0">
              <a:buNone/>
              <a:defRPr sz="1999" cap="all" baseline="0">
                <a:solidFill>
                  <a:schemeClr val="bg1"/>
                </a:solidFill>
              </a:defRPr>
            </a:lvl1pPr>
            <a:lvl2pPr marL="457062" indent="0">
              <a:buNone/>
              <a:defRPr sz="1999"/>
            </a:lvl2pPr>
            <a:lvl3pPr marL="914126" indent="0">
              <a:buNone/>
              <a:defRPr sz="1799"/>
            </a:lvl3pPr>
            <a:lvl4pPr marL="1371188" indent="0">
              <a:buNone/>
              <a:defRPr sz="1599"/>
            </a:lvl4pPr>
            <a:lvl5pPr marL="1828251" indent="0">
              <a:buNone/>
              <a:defRPr sz="1599"/>
            </a:lvl5pPr>
            <a:lvl6pPr marL="2285314" indent="0">
              <a:buNone/>
              <a:defRPr sz="1599"/>
            </a:lvl6pPr>
            <a:lvl7pPr marL="2742377" indent="0">
              <a:buNone/>
              <a:defRPr sz="1599"/>
            </a:lvl7pPr>
            <a:lvl8pPr marL="3199439" indent="0">
              <a:buNone/>
              <a:defRPr sz="1599"/>
            </a:lvl8pPr>
            <a:lvl9pPr marL="3656503" indent="0">
              <a:buNone/>
              <a:defRPr sz="1599"/>
            </a:lvl9pPr>
          </a:lstStyle>
          <a:p>
            <a:pPr lvl="0" rtl="0"/>
            <a:r>
              <a:rPr lang="en-US" noProof="0"/>
              <a:t>Click to edit Master text styles</a:t>
            </a:r>
          </a:p>
        </p:txBody>
      </p:sp>
    </p:spTree>
    <p:extLst>
      <p:ext uri="{BB962C8B-B14F-4D97-AF65-F5344CB8AC3E}">
        <p14:creationId xmlns:p14="http://schemas.microsoft.com/office/powerpoint/2010/main" val="167266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alphaModFix amt="99000"/>
            <a:lum/>
          </a:blip>
          <a:srcRect/>
          <a:stretch>
            <a:fillRect t="-86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sz="half" idx="1"/>
          </p:nvPr>
        </p:nvSpPr>
        <p:spPr>
          <a:xfrm>
            <a:off x="1066800" y="1825625"/>
            <a:ext cx="4800600" cy="4575175"/>
          </a:xfrm>
        </p:spPr>
        <p:txBody>
          <a:bodyPr rtlCol="0">
            <a:normAutofit/>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Content Placeholder 3"/>
          <p:cNvSpPr>
            <a:spLocks noGrp="1"/>
          </p:cNvSpPr>
          <p:nvPr>
            <p:ph sz="half" idx="2"/>
          </p:nvPr>
        </p:nvSpPr>
        <p:spPr>
          <a:xfrm>
            <a:off x="6324600" y="1825625"/>
            <a:ext cx="4800600" cy="4575175"/>
          </a:xfrm>
        </p:spPr>
        <p:txBody>
          <a:bodyPr rtlCol="0">
            <a:normAutofit/>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6" name="Footer Placeholder 5"/>
          <p:cNvSpPr>
            <a:spLocks noGrp="1"/>
          </p:cNvSpPr>
          <p:nvPr>
            <p:ph type="ftr" sz="quarter" idx="11"/>
          </p:nvPr>
        </p:nvSpPr>
        <p:spPr>
          <a:xfrm>
            <a:off x="1066800" y="6481762"/>
            <a:ext cx="7848600" cy="239715"/>
          </a:xfrm>
          <a:prstGeom prst="rect">
            <a:avLst/>
          </a:prstGeom>
        </p:spPr>
        <p:txBody>
          <a:bodyPr rtlCol="0"/>
          <a:lstStyle/>
          <a:p>
            <a:pPr defTabSz="914126"/>
            <a:endParaRPr lang="en-GB" dirty="0">
              <a:solidFill>
                <a:prstClr val="black"/>
              </a:solidFill>
            </a:endParaRPr>
          </a:p>
        </p:txBody>
      </p:sp>
      <p:sp>
        <p:nvSpPr>
          <p:cNvPr id="5" name="Date Placeholder 4"/>
          <p:cNvSpPr>
            <a:spLocks noGrp="1"/>
          </p:cNvSpPr>
          <p:nvPr>
            <p:ph type="dt" sz="half" idx="10"/>
          </p:nvPr>
        </p:nvSpPr>
        <p:spPr/>
        <p:txBody>
          <a:bodyPr rtlCol="0"/>
          <a:lstStyle/>
          <a:p>
            <a:pPr defTabSz="914126"/>
            <a:fld id="{F9342451-09A3-4670-A78D-3425E3B1768E}" type="datetime1">
              <a:rPr lang="en-GB" smtClean="0">
                <a:solidFill>
                  <a:prstClr val="black"/>
                </a:solidFill>
              </a:rPr>
              <a:pPr defTabSz="914126"/>
              <a:t>21/02/2025</a:t>
            </a:fld>
            <a:endParaRPr lang="en-GB" dirty="0">
              <a:solidFill>
                <a:prstClr val="black"/>
              </a:solidFill>
            </a:endParaRPr>
          </a:p>
        </p:txBody>
      </p:sp>
    </p:spTree>
    <p:extLst>
      <p:ext uri="{BB962C8B-B14F-4D97-AF65-F5344CB8AC3E}">
        <p14:creationId xmlns:p14="http://schemas.microsoft.com/office/powerpoint/2010/main" val="250374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Text Placeholder 2"/>
          <p:cNvSpPr>
            <a:spLocks noGrp="1"/>
          </p:cNvSpPr>
          <p:nvPr>
            <p:ph type="body" idx="1"/>
          </p:nvPr>
        </p:nvSpPr>
        <p:spPr>
          <a:xfrm>
            <a:off x="1066800" y="1828799"/>
            <a:ext cx="4800600" cy="762000"/>
          </a:xfrm>
        </p:spPr>
        <p:txBody>
          <a:bodyPr rtlCol="0" anchor="ctr">
            <a:noAutofit/>
          </a:bodyPr>
          <a:lstStyle>
            <a:lvl1pPr marL="0" indent="0">
              <a:buNone/>
              <a:defRPr sz="2399" b="0" cap="none" baseline="0">
                <a:solidFill>
                  <a:schemeClr val="tx1">
                    <a:lumMod val="75000"/>
                    <a:lumOff val="25000"/>
                  </a:schemeClr>
                </a:solidFill>
              </a:defRPr>
            </a:lvl1pPr>
            <a:lvl2pPr marL="457062" indent="0">
              <a:buNone/>
              <a:defRPr sz="1999" b="1"/>
            </a:lvl2pPr>
            <a:lvl3pPr marL="914126" indent="0">
              <a:buNone/>
              <a:defRPr sz="1799" b="1"/>
            </a:lvl3pPr>
            <a:lvl4pPr marL="1371188" indent="0">
              <a:buNone/>
              <a:defRPr sz="1599" b="1"/>
            </a:lvl4pPr>
            <a:lvl5pPr marL="1828251" indent="0">
              <a:buNone/>
              <a:defRPr sz="1599" b="1"/>
            </a:lvl5pPr>
            <a:lvl6pPr marL="2285314" indent="0">
              <a:buNone/>
              <a:defRPr sz="1599" b="1"/>
            </a:lvl6pPr>
            <a:lvl7pPr marL="2742377" indent="0">
              <a:buNone/>
              <a:defRPr sz="1599" b="1"/>
            </a:lvl7pPr>
            <a:lvl8pPr marL="3199439" indent="0">
              <a:buNone/>
              <a:defRPr sz="1599" b="1"/>
            </a:lvl8pPr>
            <a:lvl9pPr marL="3656503" indent="0">
              <a:buNone/>
              <a:defRPr sz="1599" b="1"/>
            </a:lvl9pPr>
          </a:lstStyle>
          <a:p>
            <a:pPr lvl="0" rtl="0"/>
            <a:r>
              <a:rPr lang="en-US" noProof="0"/>
              <a:t>Click to edit Master text styles</a:t>
            </a:r>
          </a:p>
        </p:txBody>
      </p:sp>
      <p:sp>
        <p:nvSpPr>
          <p:cNvPr id="4" name="Content Placeholder 3"/>
          <p:cNvSpPr>
            <a:spLocks noGrp="1"/>
          </p:cNvSpPr>
          <p:nvPr>
            <p:ph sz="half" idx="2"/>
          </p:nvPr>
        </p:nvSpPr>
        <p:spPr>
          <a:xfrm>
            <a:off x="1066800" y="2590801"/>
            <a:ext cx="4800600" cy="3810033"/>
          </a:xfrm>
        </p:spPr>
        <p:txBody>
          <a:bodyPr rtlCol="0">
            <a:normAutofit/>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Text Placeholder 4"/>
          <p:cNvSpPr>
            <a:spLocks noGrp="1"/>
          </p:cNvSpPr>
          <p:nvPr>
            <p:ph type="body" sz="quarter" idx="3"/>
          </p:nvPr>
        </p:nvSpPr>
        <p:spPr>
          <a:xfrm>
            <a:off x="6324600" y="1828799"/>
            <a:ext cx="4800600" cy="762000"/>
          </a:xfrm>
        </p:spPr>
        <p:txBody>
          <a:bodyPr rtlCol="0" anchor="ctr">
            <a:noAutofit/>
          </a:bodyPr>
          <a:lstStyle>
            <a:lvl1pPr marL="0" indent="0">
              <a:buNone/>
              <a:defRPr sz="2399" b="0" cap="none" baseline="0">
                <a:solidFill>
                  <a:schemeClr val="tx1">
                    <a:lumMod val="75000"/>
                    <a:lumOff val="25000"/>
                  </a:schemeClr>
                </a:solidFill>
              </a:defRPr>
            </a:lvl1pPr>
            <a:lvl2pPr marL="457062" indent="0">
              <a:buNone/>
              <a:defRPr sz="1999" b="1"/>
            </a:lvl2pPr>
            <a:lvl3pPr marL="914126" indent="0">
              <a:buNone/>
              <a:defRPr sz="1799" b="1"/>
            </a:lvl3pPr>
            <a:lvl4pPr marL="1371188" indent="0">
              <a:buNone/>
              <a:defRPr sz="1599" b="1"/>
            </a:lvl4pPr>
            <a:lvl5pPr marL="1828251" indent="0">
              <a:buNone/>
              <a:defRPr sz="1599" b="1"/>
            </a:lvl5pPr>
            <a:lvl6pPr marL="2285314" indent="0">
              <a:buNone/>
              <a:defRPr sz="1599" b="1"/>
            </a:lvl6pPr>
            <a:lvl7pPr marL="2742377" indent="0">
              <a:buNone/>
              <a:defRPr sz="1599" b="1"/>
            </a:lvl7pPr>
            <a:lvl8pPr marL="3199439" indent="0">
              <a:buNone/>
              <a:defRPr sz="1599" b="1"/>
            </a:lvl8pPr>
            <a:lvl9pPr marL="3656503" indent="0">
              <a:buNone/>
              <a:defRPr sz="1599" b="1"/>
            </a:lvl9pPr>
          </a:lstStyle>
          <a:p>
            <a:pPr lvl="0" rtl="0"/>
            <a:r>
              <a:rPr lang="en-US" noProof="0"/>
              <a:t>Click to edit Master text styles</a:t>
            </a:r>
          </a:p>
        </p:txBody>
      </p:sp>
      <p:sp>
        <p:nvSpPr>
          <p:cNvPr id="6" name="Content Placeholder 5"/>
          <p:cNvSpPr>
            <a:spLocks noGrp="1"/>
          </p:cNvSpPr>
          <p:nvPr>
            <p:ph sz="quarter" idx="4"/>
          </p:nvPr>
        </p:nvSpPr>
        <p:spPr>
          <a:xfrm>
            <a:off x="6324600" y="2590801"/>
            <a:ext cx="4800600" cy="3810033"/>
          </a:xfrm>
        </p:spPr>
        <p:txBody>
          <a:bodyPr rtlCol="0">
            <a:normAutofit/>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8" name="Footer Placeholder 7"/>
          <p:cNvSpPr>
            <a:spLocks noGrp="1"/>
          </p:cNvSpPr>
          <p:nvPr>
            <p:ph type="ftr" sz="quarter" idx="11"/>
          </p:nvPr>
        </p:nvSpPr>
        <p:spPr>
          <a:xfrm>
            <a:off x="1066800" y="6481762"/>
            <a:ext cx="7848600" cy="239715"/>
          </a:xfrm>
          <a:prstGeom prst="rect">
            <a:avLst/>
          </a:prstGeom>
        </p:spPr>
        <p:txBody>
          <a:bodyPr rtlCol="0"/>
          <a:lstStyle/>
          <a:p>
            <a:pPr defTabSz="914126"/>
            <a:endParaRPr lang="en-GB" dirty="0">
              <a:solidFill>
                <a:prstClr val="black"/>
              </a:solidFill>
            </a:endParaRPr>
          </a:p>
        </p:txBody>
      </p:sp>
      <p:sp>
        <p:nvSpPr>
          <p:cNvPr id="7" name="Date Placeholder 6"/>
          <p:cNvSpPr>
            <a:spLocks noGrp="1"/>
          </p:cNvSpPr>
          <p:nvPr>
            <p:ph type="dt" sz="half" idx="10"/>
          </p:nvPr>
        </p:nvSpPr>
        <p:spPr/>
        <p:txBody>
          <a:bodyPr rtlCol="0"/>
          <a:lstStyle/>
          <a:p>
            <a:pPr defTabSz="914126"/>
            <a:fld id="{0598BE3C-9336-4FD3-82FF-BC4F174653EB}" type="datetime1">
              <a:rPr lang="en-GB" smtClean="0">
                <a:solidFill>
                  <a:prstClr val="black"/>
                </a:solidFill>
              </a:rPr>
              <a:pPr defTabSz="914126"/>
              <a:t>21/02/2025</a:t>
            </a:fld>
            <a:endParaRPr lang="en-GB" dirty="0">
              <a:solidFill>
                <a:prstClr val="black"/>
              </a:solidFill>
            </a:endParaRPr>
          </a:p>
        </p:txBody>
      </p:sp>
    </p:spTree>
    <p:extLst>
      <p:ext uri="{BB962C8B-B14F-4D97-AF65-F5344CB8AC3E}">
        <p14:creationId xmlns:p14="http://schemas.microsoft.com/office/powerpoint/2010/main" val="87324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4" name="Footer Placeholder 3"/>
          <p:cNvSpPr>
            <a:spLocks noGrp="1"/>
          </p:cNvSpPr>
          <p:nvPr>
            <p:ph type="ftr" sz="quarter" idx="11"/>
          </p:nvPr>
        </p:nvSpPr>
        <p:spPr>
          <a:xfrm>
            <a:off x="1066800" y="6481762"/>
            <a:ext cx="7848600" cy="239715"/>
          </a:xfrm>
          <a:prstGeom prst="rect">
            <a:avLst/>
          </a:prstGeom>
        </p:spPr>
        <p:txBody>
          <a:bodyPr rtlCol="0"/>
          <a:lstStyle/>
          <a:p>
            <a:pPr defTabSz="914126"/>
            <a:endParaRPr lang="en-GB" dirty="0">
              <a:solidFill>
                <a:prstClr val="black"/>
              </a:solidFill>
            </a:endParaRPr>
          </a:p>
        </p:txBody>
      </p:sp>
      <p:sp>
        <p:nvSpPr>
          <p:cNvPr id="3" name="Date Placeholder 2"/>
          <p:cNvSpPr>
            <a:spLocks noGrp="1"/>
          </p:cNvSpPr>
          <p:nvPr>
            <p:ph type="dt" sz="half" idx="10"/>
          </p:nvPr>
        </p:nvSpPr>
        <p:spPr/>
        <p:txBody>
          <a:bodyPr rtlCol="0"/>
          <a:lstStyle/>
          <a:p>
            <a:pPr defTabSz="914126"/>
            <a:fld id="{DA7973EA-2437-448B-A0B5-BB77D0101262}" type="datetime1">
              <a:rPr lang="en-GB" smtClean="0">
                <a:solidFill>
                  <a:prstClr val="black"/>
                </a:solidFill>
              </a:rPr>
              <a:pPr defTabSz="914126"/>
              <a:t>21/02/2025</a:t>
            </a:fld>
            <a:endParaRPr lang="en-GB" dirty="0">
              <a:solidFill>
                <a:prstClr val="black"/>
              </a:solidFill>
            </a:endParaRPr>
          </a:p>
        </p:txBody>
      </p:sp>
    </p:spTree>
    <p:extLst>
      <p:ext uri="{BB962C8B-B14F-4D97-AF65-F5344CB8AC3E}">
        <p14:creationId xmlns:p14="http://schemas.microsoft.com/office/powerpoint/2010/main" val="319197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066800" y="6481762"/>
            <a:ext cx="7848600" cy="239715"/>
          </a:xfrm>
          <a:prstGeom prst="rect">
            <a:avLst/>
          </a:prstGeom>
        </p:spPr>
        <p:txBody>
          <a:bodyPr rtlCol="0"/>
          <a:lstStyle/>
          <a:p>
            <a:pPr defTabSz="914126"/>
            <a:endParaRPr lang="en-GB" dirty="0">
              <a:solidFill>
                <a:prstClr val="black"/>
              </a:solidFill>
            </a:endParaRPr>
          </a:p>
        </p:txBody>
      </p:sp>
      <p:sp>
        <p:nvSpPr>
          <p:cNvPr id="2" name="Date Placeholder 1"/>
          <p:cNvSpPr>
            <a:spLocks noGrp="1"/>
          </p:cNvSpPr>
          <p:nvPr>
            <p:ph type="dt" sz="half" idx="10"/>
          </p:nvPr>
        </p:nvSpPr>
        <p:spPr/>
        <p:txBody>
          <a:bodyPr rtlCol="0"/>
          <a:lstStyle/>
          <a:p>
            <a:pPr defTabSz="914126"/>
            <a:fld id="{CC01D52B-A5FD-456F-9671-BBC5E184EE30}" type="datetime1">
              <a:rPr lang="en-GB" smtClean="0">
                <a:solidFill>
                  <a:prstClr val="black"/>
                </a:solidFill>
              </a:rPr>
              <a:pPr defTabSz="914126"/>
              <a:t>21/02/2025</a:t>
            </a:fld>
            <a:endParaRPr lang="en-GB" dirty="0">
              <a:solidFill>
                <a:prstClr val="black"/>
              </a:solidFill>
            </a:endParaRPr>
          </a:p>
        </p:txBody>
      </p:sp>
    </p:spTree>
    <p:extLst>
      <p:ext uri="{BB962C8B-B14F-4D97-AF65-F5344CB8AC3E}">
        <p14:creationId xmlns:p14="http://schemas.microsoft.com/office/powerpoint/2010/main" val="394667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3"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9" name="Rectangle 8" descr="Rectangle"/>
          <p:cNvSpPr/>
          <p:nvPr/>
        </p:nvSpPr>
        <p:spPr>
          <a:xfrm>
            <a:off x="7255670"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Title 1"/>
          <p:cNvSpPr>
            <a:spLocks noGrp="1"/>
          </p:cNvSpPr>
          <p:nvPr>
            <p:ph type="title"/>
          </p:nvPr>
        </p:nvSpPr>
        <p:spPr>
          <a:xfrm>
            <a:off x="7632701" y="3200400"/>
            <a:ext cx="3932237" cy="1752600"/>
          </a:xfrm>
        </p:spPr>
        <p:txBody>
          <a:bodyPr rtlCol="0" anchor="b">
            <a:normAutofit/>
          </a:bodyPr>
          <a:lstStyle>
            <a:lvl1pPr>
              <a:defRPr sz="3599"/>
            </a:lvl1pPr>
          </a:lstStyle>
          <a:p>
            <a:pPr rtl="0"/>
            <a:r>
              <a:rPr lang="en-US" noProof="0"/>
              <a:t>Click to edit Master title style</a:t>
            </a:r>
            <a:endParaRPr lang="en-GB" noProof="0" dirty="0"/>
          </a:p>
        </p:txBody>
      </p:sp>
      <p:sp>
        <p:nvSpPr>
          <p:cNvPr id="3" name="Content Placeholder 2"/>
          <p:cNvSpPr>
            <a:spLocks noGrp="1"/>
          </p:cNvSpPr>
          <p:nvPr>
            <p:ph idx="1"/>
          </p:nvPr>
        </p:nvSpPr>
        <p:spPr>
          <a:xfrm>
            <a:off x="609600" y="457201"/>
            <a:ext cx="5943600" cy="5943600"/>
          </a:xfrm>
        </p:spPr>
        <p:txBody>
          <a:bodyPr rtlCol="0">
            <a:normAutofit/>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Text Placeholder 3"/>
          <p:cNvSpPr>
            <a:spLocks noGrp="1"/>
          </p:cNvSpPr>
          <p:nvPr>
            <p:ph type="body" sz="half" idx="2"/>
          </p:nvPr>
        </p:nvSpPr>
        <p:spPr>
          <a:xfrm>
            <a:off x="7632701" y="5029200"/>
            <a:ext cx="3932237" cy="1371600"/>
          </a:xfrm>
        </p:spPr>
        <p:txBody>
          <a:bodyPr rtlCol="0">
            <a:normAutofit/>
          </a:bodyPr>
          <a:lstStyle>
            <a:lvl1pPr marL="0" indent="0">
              <a:buNone/>
              <a:defRPr sz="1599">
                <a:solidFill>
                  <a:schemeClr val="bg1"/>
                </a:solidFill>
              </a:defRPr>
            </a:lvl1pPr>
            <a:lvl2pPr marL="457062" indent="0">
              <a:buNone/>
              <a:defRPr sz="1399"/>
            </a:lvl2pPr>
            <a:lvl3pPr marL="914126" indent="0">
              <a:buNone/>
              <a:defRPr sz="1199"/>
            </a:lvl3pPr>
            <a:lvl4pPr marL="1371188" indent="0">
              <a:buNone/>
              <a:defRPr sz="999"/>
            </a:lvl4pPr>
            <a:lvl5pPr marL="1828251" indent="0">
              <a:buNone/>
              <a:defRPr sz="999"/>
            </a:lvl5pPr>
            <a:lvl6pPr marL="2285314" indent="0">
              <a:buNone/>
              <a:defRPr sz="999"/>
            </a:lvl6pPr>
            <a:lvl7pPr marL="2742377" indent="0">
              <a:buNone/>
              <a:defRPr sz="999"/>
            </a:lvl7pPr>
            <a:lvl8pPr marL="3199439" indent="0">
              <a:buNone/>
              <a:defRPr sz="999"/>
            </a:lvl8pPr>
            <a:lvl9pPr marL="3656503" indent="0">
              <a:buNone/>
              <a:defRPr sz="999"/>
            </a:lvl9pPr>
          </a:lstStyle>
          <a:p>
            <a:pPr lvl="0" rtl="0"/>
            <a:r>
              <a:rPr lang="en-US" noProof="0"/>
              <a:t>Click to edit Master text styles</a:t>
            </a:r>
          </a:p>
        </p:txBody>
      </p:sp>
    </p:spTree>
    <p:extLst>
      <p:ext uri="{BB962C8B-B14F-4D97-AF65-F5344CB8AC3E}">
        <p14:creationId xmlns:p14="http://schemas.microsoft.com/office/powerpoint/2010/main" val="411209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3"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9" name="Rectangle 8" descr="Rectangle"/>
          <p:cNvSpPr/>
          <p:nvPr/>
        </p:nvSpPr>
        <p:spPr>
          <a:xfrm>
            <a:off x="7255670"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Title 1"/>
          <p:cNvSpPr>
            <a:spLocks noGrp="1"/>
          </p:cNvSpPr>
          <p:nvPr>
            <p:ph type="title"/>
          </p:nvPr>
        </p:nvSpPr>
        <p:spPr>
          <a:xfrm>
            <a:off x="7635241" y="3200400"/>
            <a:ext cx="3932237" cy="1752600"/>
          </a:xfrm>
        </p:spPr>
        <p:txBody>
          <a:bodyPr rtlCol="0" anchor="b">
            <a:normAutofit/>
          </a:bodyPr>
          <a:lstStyle>
            <a:lvl1pPr>
              <a:defRPr sz="3599"/>
            </a:lvl1pPr>
          </a:lstStyle>
          <a:p>
            <a:pPr rtl="0"/>
            <a:r>
              <a:rPr lang="en-US" noProof="0"/>
              <a:t>Click to edit Master title style</a:t>
            </a:r>
            <a:endParaRPr lang="en-GB" noProof="0" dirty="0"/>
          </a:p>
        </p:txBody>
      </p:sp>
      <p:sp>
        <p:nvSpPr>
          <p:cNvPr id="3" name="Picture Placeholder 2" descr="An empty placeholder to add an image. Click on the placeholder and select the image that you wish to add."/>
          <p:cNvSpPr>
            <a:spLocks noGrp="1"/>
          </p:cNvSpPr>
          <p:nvPr>
            <p:ph type="pic" idx="1"/>
          </p:nvPr>
        </p:nvSpPr>
        <p:spPr>
          <a:xfrm>
            <a:off x="0" y="2"/>
            <a:ext cx="7008811" cy="6857999"/>
          </a:xfrm>
        </p:spPr>
        <p:txBody>
          <a:bodyPr tIns="457200" rtlCol="0">
            <a:normAutofit/>
          </a:bodyPr>
          <a:lstStyle>
            <a:lvl1pPr marL="0" indent="0" algn="ctr">
              <a:buNone/>
              <a:defRPr sz="2399"/>
            </a:lvl1pPr>
            <a:lvl2pPr marL="457062" indent="0">
              <a:buNone/>
              <a:defRPr sz="2800"/>
            </a:lvl2pPr>
            <a:lvl3pPr marL="914126" indent="0">
              <a:buNone/>
              <a:defRPr sz="2399"/>
            </a:lvl3pPr>
            <a:lvl4pPr marL="1371188" indent="0">
              <a:buNone/>
              <a:defRPr sz="1999"/>
            </a:lvl4pPr>
            <a:lvl5pPr marL="1828251" indent="0">
              <a:buNone/>
              <a:defRPr sz="1999"/>
            </a:lvl5pPr>
            <a:lvl6pPr marL="2285314" indent="0">
              <a:buNone/>
              <a:defRPr sz="1999"/>
            </a:lvl6pPr>
            <a:lvl7pPr marL="2742377" indent="0">
              <a:buNone/>
              <a:defRPr sz="1999"/>
            </a:lvl7pPr>
            <a:lvl8pPr marL="3199439" indent="0">
              <a:buNone/>
              <a:defRPr sz="1999"/>
            </a:lvl8pPr>
            <a:lvl9pPr marL="3656503" indent="0">
              <a:buNone/>
              <a:defRPr sz="1999"/>
            </a:lvl9pPr>
          </a:lstStyle>
          <a:p>
            <a:pPr rtl="0"/>
            <a:r>
              <a:rPr lang="en-US" noProof="0" dirty="0"/>
              <a:t>Click icon to add picture</a:t>
            </a:r>
            <a:endParaRPr lang="en-GB" noProof="0" dirty="0"/>
          </a:p>
        </p:txBody>
      </p:sp>
      <p:sp>
        <p:nvSpPr>
          <p:cNvPr id="4" name="Text Placeholder 3"/>
          <p:cNvSpPr>
            <a:spLocks noGrp="1"/>
          </p:cNvSpPr>
          <p:nvPr>
            <p:ph type="body" sz="half" idx="2"/>
          </p:nvPr>
        </p:nvSpPr>
        <p:spPr>
          <a:xfrm>
            <a:off x="7635241" y="5029200"/>
            <a:ext cx="3932237" cy="1374648"/>
          </a:xfrm>
        </p:spPr>
        <p:txBody>
          <a:bodyPr rtlCol="0"/>
          <a:lstStyle>
            <a:lvl1pPr marL="0" indent="0">
              <a:buNone/>
              <a:defRPr sz="1599">
                <a:solidFill>
                  <a:schemeClr val="bg1"/>
                </a:solidFill>
              </a:defRPr>
            </a:lvl1pPr>
            <a:lvl2pPr marL="457062" indent="0">
              <a:buNone/>
              <a:defRPr sz="1399"/>
            </a:lvl2pPr>
            <a:lvl3pPr marL="914126" indent="0">
              <a:buNone/>
              <a:defRPr sz="1199"/>
            </a:lvl3pPr>
            <a:lvl4pPr marL="1371188" indent="0">
              <a:buNone/>
              <a:defRPr sz="999"/>
            </a:lvl4pPr>
            <a:lvl5pPr marL="1828251" indent="0">
              <a:buNone/>
              <a:defRPr sz="999"/>
            </a:lvl5pPr>
            <a:lvl6pPr marL="2285314" indent="0">
              <a:buNone/>
              <a:defRPr sz="999"/>
            </a:lvl6pPr>
            <a:lvl7pPr marL="2742377" indent="0">
              <a:buNone/>
              <a:defRPr sz="999"/>
            </a:lvl7pPr>
            <a:lvl8pPr marL="3199439" indent="0">
              <a:buNone/>
              <a:defRPr sz="999"/>
            </a:lvl8pPr>
            <a:lvl9pPr marL="3656503" indent="0">
              <a:buNone/>
              <a:defRPr sz="999"/>
            </a:lvl9pPr>
          </a:lstStyle>
          <a:p>
            <a:pPr lvl="0" rtl="0"/>
            <a:r>
              <a:rPr lang="en-US" noProof="0"/>
              <a:t>Click to edit Master text styles</a:t>
            </a:r>
          </a:p>
        </p:txBody>
      </p:sp>
    </p:spTree>
    <p:extLst>
      <p:ext uri="{BB962C8B-B14F-4D97-AF65-F5344CB8AC3E}">
        <p14:creationId xmlns:p14="http://schemas.microsoft.com/office/powerpoint/2010/main" val="74411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p:cNvSpPr>
            <a:spLocks noGrp="1"/>
          </p:cNvSpPr>
          <p:nvPr>
            <p:ph type="ftr" sz="quarter" idx="11"/>
          </p:nvPr>
        </p:nvSpPr>
        <p:spPr>
          <a:xfrm>
            <a:off x="1066800" y="6481762"/>
            <a:ext cx="7848600" cy="239715"/>
          </a:xfrm>
          <a:prstGeom prst="rect">
            <a:avLst/>
          </a:prstGeom>
        </p:spPr>
        <p:txBody>
          <a:bodyPr rtlCol="0"/>
          <a:lstStyle/>
          <a:p>
            <a:pPr defTabSz="914126"/>
            <a:endParaRPr lang="en-GB" dirty="0">
              <a:solidFill>
                <a:prstClr val="black"/>
              </a:solidFill>
            </a:endParaRPr>
          </a:p>
        </p:txBody>
      </p:sp>
      <p:sp>
        <p:nvSpPr>
          <p:cNvPr id="4" name="Date Placeholder 3"/>
          <p:cNvSpPr>
            <a:spLocks noGrp="1"/>
          </p:cNvSpPr>
          <p:nvPr>
            <p:ph type="dt" sz="half" idx="10"/>
          </p:nvPr>
        </p:nvSpPr>
        <p:spPr/>
        <p:txBody>
          <a:bodyPr rtlCol="0"/>
          <a:lstStyle/>
          <a:p>
            <a:pPr defTabSz="914126"/>
            <a:fld id="{1B863297-03C9-4216-9A8E-08312120CF3B}" type="datetime1">
              <a:rPr lang="en-GB" smtClean="0">
                <a:solidFill>
                  <a:prstClr val="black"/>
                </a:solidFill>
              </a:rPr>
              <a:pPr defTabSz="914126"/>
              <a:t>21/02/2025</a:t>
            </a:fld>
            <a:endParaRPr lang="en-GB" dirty="0">
              <a:solidFill>
                <a:prstClr val="black"/>
              </a:solidFill>
            </a:endParaRPr>
          </a:p>
        </p:txBody>
      </p:sp>
      <p:sp>
        <p:nvSpPr>
          <p:cNvPr id="6" name="Slide Number Placeholder 5"/>
          <p:cNvSpPr>
            <a:spLocks noGrp="1"/>
          </p:cNvSpPr>
          <p:nvPr>
            <p:ph type="sldNum" sz="quarter" idx="12"/>
          </p:nvPr>
        </p:nvSpPr>
        <p:spPr/>
        <p:txBody>
          <a:bodyPr rtlCol="0"/>
          <a:lstStyle/>
          <a:p>
            <a:pPr defTabSz="914126"/>
            <a:fld id="{E31375A4-56A4-47D6-9801-1991572033F7}" type="slidenum">
              <a:rPr lang="en-GB" smtClean="0">
                <a:solidFill>
                  <a:prstClr val="black"/>
                </a:solidFill>
              </a:rPr>
              <a:pPr defTabSz="914126"/>
              <a:t>‹Nº›</a:t>
            </a:fld>
            <a:endParaRPr lang="en-GB" dirty="0">
              <a:solidFill>
                <a:prstClr val="black"/>
              </a:solidFill>
            </a:endParaRPr>
          </a:p>
        </p:txBody>
      </p:sp>
    </p:spTree>
    <p:extLst>
      <p:ext uri="{BB962C8B-B14F-4D97-AF65-F5344CB8AC3E}">
        <p14:creationId xmlns:p14="http://schemas.microsoft.com/office/powerpoint/2010/main" val="369134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Vertical Title 1"/>
          <p:cNvSpPr>
            <a:spLocks noGrp="1"/>
          </p:cNvSpPr>
          <p:nvPr>
            <p:ph type="title" orient="vert"/>
          </p:nvPr>
        </p:nvSpPr>
        <p:spPr>
          <a:xfrm>
            <a:off x="10058401" y="457201"/>
            <a:ext cx="2057401" cy="5943600"/>
          </a:xfrm>
        </p:spPr>
        <p:txBody>
          <a:bodyPr vert="eaVert"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a:xfrm>
            <a:off x="609600" y="457202"/>
            <a:ext cx="9067800" cy="5943599"/>
          </a:xfrm>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p:cNvSpPr>
            <a:spLocks noGrp="1"/>
          </p:cNvSpPr>
          <p:nvPr>
            <p:ph type="ftr" sz="quarter" idx="11"/>
          </p:nvPr>
        </p:nvSpPr>
        <p:spPr>
          <a:xfrm>
            <a:off x="1066800" y="6481762"/>
            <a:ext cx="7848600" cy="239715"/>
          </a:xfrm>
          <a:prstGeom prst="rect">
            <a:avLst/>
          </a:prstGeom>
        </p:spPr>
        <p:txBody>
          <a:bodyPr rtlCol="0"/>
          <a:lstStyle/>
          <a:p>
            <a:pPr defTabSz="914126"/>
            <a:endParaRPr lang="en-GB" dirty="0">
              <a:solidFill>
                <a:prstClr val="black"/>
              </a:solidFill>
            </a:endParaRPr>
          </a:p>
        </p:txBody>
      </p:sp>
      <p:sp>
        <p:nvSpPr>
          <p:cNvPr id="4" name="Date Placeholder 3"/>
          <p:cNvSpPr>
            <a:spLocks noGrp="1"/>
          </p:cNvSpPr>
          <p:nvPr>
            <p:ph type="dt" sz="half" idx="10"/>
          </p:nvPr>
        </p:nvSpPr>
        <p:spPr/>
        <p:txBody>
          <a:bodyPr rtlCol="0"/>
          <a:lstStyle/>
          <a:p>
            <a:pPr defTabSz="914126"/>
            <a:fld id="{089F6FCE-78DF-4FB5-958A-AB2F50EDA47A}" type="datetime1">
              <a:rPr lang="en-GB" smtClean="0">
                <a:solidFill>
                  <a:prstClr val="black"/>
                </a:solidFill>
              </a:rPr>
              <a:pPr defTabSz="914126"/>
              <a:t>21/02/2025</a:t>
            </a:fld>
            <a:endParaRPr lang="en-GB" dirty="0">
              <a:solidFill>
                <a:prstClr val="black"/>
              </a:solidFill>
            </a:endParaRPr>
          </a:p>
        </p:txBody>
      </p:sp>
      <p:sp>
        <p:nvSpPr>
          <p:cNvPr id="6" name="Slide Number Placeholder 5"/>
          <p:cNvSpPr>
            <a:spLocks noGrp="1"/>
          </p:cNvSpPr>
          <p:nvPr>
            <p:ph type="sldNum" sz="quarter" idx="12"/>
          </p:nvPr>
        </p:nvSpPr>
        <p:spPr/>
        <p:txBody>
          <a:bodyPr rtlCol="0"/>
          <a:lstStyle/>
          <a:p>
            <a:pPr defTabSz="914126"/>
            <a:fld id="{E31375A4-56A4-47D6-9801-1991572033F7}" type="slidenum">
              <a:rPr lang="en-GB" smtClean="0">
                <a:solidFill>
                  <a:prstClr val="black"/>
                </a:solidFill>
              </a:rPr>
              <a:pPr defTabSz="914126"/>
              <a:t>‹Nº›</a:t>
            </a:fld>
            <a:endParaRPr lang="en-GB" dirty="0">
              <a:solidFill>
                <a:prstClr val="black"/>
              </a:solidFill>
            </a:endParaRPr>
          </a:p>
        </p:txBody>
      </p:sp>
    </p:spTree>
    <p:extLst>
      <p:ext uri="{BB962C8B-B14F-4D97-AF65-F5344CB8AC3E}">
        <p14:creationId xmlns:p14="http://schemas.microsoft.com/office/powerpoint/2010/main" val="196824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76CC5-9203-4895-A8C3-C5C45418F5CA}" type="datetime1">
              <a:rPr lang="en-US" noProof="0" smtClean="0"/>
              <a:t>2/21/2025</a:t>
            </a:fld>
            <a:endParaRPr lang="en-GB" noProof="0"/>
          </a:p>
        </p:txBody>
      </p:sp>
      <p:sp>
        <p:nvSpPr>
          <p:cNvPr id="4" name="Slide Number Placeholder 3"/>
          <p:cNvSpPr>
            <a:spLocks noGrp="1"/>
          </p:cNvSpPr>
          <p:nvPr>
            <p:ph type="sldNum" sz="quarter" idx="12"/>
          </p:nvPr>
        </p:nvSpPr>
        <p:spPr/>
        <p:txBody>
          <a:bodyPr/>
          <a:lstStyle/>
          <a:p>
            <a:fld id="{BB6CE02C-1F85-49B7-882D-939BD297648E}" type="slidenum">
              <a:rPr lang="en-GB" noProof="0" smtClean="0"/>
              <a:pPr/>
              <a:t>‹Nº›</a:t>
            </a:fld>
            <a:endParaRPr lang="en-GB" noProof="0"/>
          </a:p>
        </p:txBody>
      </p:sp>
      <p:pic>
        <p:nvPicPr>
          <p:cNvPr id="5" name="Picture 4"/>
          <p:cNvPicPr>
            <a:picLocks noChangeAspect="1"/>
          </p:cNvPicPr>
          <p:nvPr userDrawn="1"/>
        </p:nvPicPr>
        <p:blipFill>
          <a:blip r:embed="rId2"/>
          <a:stretch>
            <a:fillRect/>
          </a:stretch>
        </p:blipFill>
        <p:spPr>
          <a:xfrm>
            <a:off x="685194" y="6151155"/>
            <a:ext cx="2764455" cy="145540"/>
          </a:xfrm>
          <a:prstGeom prst="rect">
            <a:avLst/>
          </a:prstGeom>
        </p:spPr>
      </p:pic>
    </p:spTree>
    <p:extLst>
      <p:ext uri="{BB962C8B-B14F-4D97-AF65-F5344CB8AC3E}">
        <p14:creationId xmlns:p14="http://schemas.microsoft.com/office/powerpoint/2010/main" val="301375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ontent 1/1">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6336" y="333298"/>
            <a:ext cx="8253876" cy="1061792"/>
          </a:xfrm>
        </p:spPr>
        <p:txBody>
          <a:bodyPr/>
          <a:lstStyle>
            <a:lvl1pPr>
              <a:defRPr sz="2799"/>
            </a:lvl1pPr>
          </a:lstStyle>
          <a:p>
            <a:r>
              <a:rPr lang="en-GB" noProof="0" dirty="0"/>
              <a:t>Click to add title</a:t>
            </a:r>
          </a:p>
        </p:txBody>
      </p:sp>
      <p:sp>
        <p:nvSpPr>
          <p:cNvPr id="7" name="Inhaltsplatzhalter 6"/>
          <p:cNvSpPr>
            <a:spLocks noGrp="1"/>
          </p:cNvSpPr>
          <p:nvPr>
            <p:ph sz="quarter" idx="13" hasCustomPrompt="1"/>
          </p:nvPr>
        </p:nvSpPr>
        <p:spPr>
          <a:xfrm>
            <a:off x="436336" y="1589088"/>
            <a:ext cx="11328850" cy="4620912"/>
          </a:xfrm>
        </p:spPr>
        <p:txBody>
          <a:bodyPr>
            <a:normAutofit/>
          </a:bodyPr>
          <a:lstStyle>
            <a:lvl1pPr marL="215892" indent="-215892">
              <a:defRPr sz="2399"/>
            </a:lvl1pPr>
            <a:lvl2pPr marL="575712" indent="-215892">
              <a:defRPr sz="2399"/>
            </a:lvl2pPr>
            <a:lvl3pPr marL="935532" indent="-215892">
              <a:defRPr sz="2399"/>
            </a:lvl3pPr>
            <a:lvl4pPr marL="1295352" indent="-215892">
              <a:defRPr sz="2399"/>
            </a:lvl4pPr>
            <a:lvl5pPr marL="1655172" indent="-215892">
              <a:defRPr sz="2399"/>
            </a:lvl5pPr>
          </a:lstStyle>
          <a:p>
            <a:pPr lvl="0"/>
            <a:r>
              <a:rPr lang="en-GB" noProof="0" dirty="0"/>
              <a:t>First level</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Textplatzhalter 7"/>
          <p:cNvSpPr>
            <a:spLocks noGrp="1"/>
          </p:cNvSpPr>
          <p:nvPr>
            <p:ph type="body" sz="quarter" idx="19" hasCustomPrompt="1"/>
          </p:nvPr>
        </p:nvSpPr>
        <p:spPr>
          <a:xfrm>
            <a:off x="11765186" y="2997052"/>
            <a:ext cx="304367" cy="3214985"/>
          </a:xfrm>
        </p:spPr>
        <p:txBody>
          <a:bodyPr vert="vert270" anchor="ctr">
            <a:normAutofit/>
          </a:bodyPr>
          <a:lstStyle>
            <a:lvl1pPr marL="0" indent="0">
              <a:buNone/>
              <a:defRPr sz="800" b="0" baseline="0">
                <a:solidFill>
                  <a:schemeClr val="tx1"/>
                </a:solidFill>
                <a:latin typeface="+mj-lt"/>
              </a:defRPr>
            </a:lvl1pPr>
          </a:lstStyle>
          <a:p>
            <a:pPr lvl="0"/>
            <a:r>
              <a:rPr lang="en-GB" noProof="0" dirty="0"/>
              <a:t>Picture: Source</a:t>
            </a:r>
          </a:p>
        </p:txBody>
      </p:sp>
      <p:cxnSp>
        <p:nvCxnSpPr>
          <p:cNvPr id="16" name="Gerade Verbindung 15"/>
          <p:cNvCxnSpPr/>
          <p:nvPr userDrawn="1"/>
        </p:nvCxnSpPr>
        <p:spPr>
          <a:xfrm>
            <a:off x="436336" y="6426000"/>
            <a:ext cx="1132690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Grafik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9378" y="6528888"/>
            <a:ext cx="578564" cy="89979"/>
          </a:xfrm>
          <a:prstGeom prst="rect">
            <a:avLst/>
          </a:prstGeom>
        </p:spPr>
      </p:pic>
      <p:sp>
        <p:nvSpPr>
          <p:cNvPr id="21" name="Datumsplatzhalter 6"/>
          <p:cNvSpPr>
            <a:spLocks noGrp="1"/>
          </p:cNvSpPr>
          <p:nvPr>
            <p:ph type="dt" sz="half" idx="2"/>
          </p:nvPr>
        </p:nvSpPr>
        <p:spPr>
          <a:xfrm>
            <a:off x="890124" y="6429275"/>
            <a:ext cx="647663" cy="216000"/>
          </a:xfrm>
          <a:prstGeom prst="rect">
            <a:avLst/>
          </a:prstGeom>
        </p:spPr>
        <p:txBody>
          <a:bodyPr vert="horz" lIns="0" tIns="0" rIns="0" bIns="0" rtlCol="0" anchor="b" anchorCtr="0"/>
          <a:lstStyle>
            <a:lvl1pPr algn="l">
              <a:defRPr sz="900">
                <a:solidFill>
                  <a:srgbClr val="000000"/>
                </a:solidFill>
              </a:defRPr>
            </a:lvl1pPr>
          </a:lstStyle>
          <a:p>
            <a:r>
              <a:rPr lang="de-DE" noProof="0"/>
              <a:t>17.04.2024</a:t>
            </a:r>
            <a:endParaRPr lang="en-GB" noProof="0" dirty="0"/>
          </a:p>
        </p:txBody>
      </p:sp>
      <p:sp>
        <p:nvSpPr>
          <p:cNvPr id="22" name="Fußzeilenplatzhalter 7"/>
          <p:cNvSpPr>
            <a:spLocks noGrp="1"/>
          </p:cNvSpPr>
          <p:nvPr>
            <p:ph type="ftr" sz="quarter" idx="3"/>
          </p:nvPr>
        </p:nvSpPr>
        <p:spPr>
          <a:xfrm>
            <a:off x="1551767" y="6429375"/>
            <a:ext cx="10213419" cy="215900"/>
          </a:xfrm>
          <a:prstGeom prst="rect">
            <a:avLst/>
          </a:prstGeom>
        </p:spPr>
        <p:txBody>
          <a:bodyPr vert="horz" lIns="0" tIns="0" rIns="0" bIns="0" rtlCol="0" anchor="b" anchorCtr="0"/>
          <a:lstStyle>
            <a:lvl1pPr algn="l">
              <a:defRPr sz="900">
                <a:solidFill>
                  <a:srgbClr val="000000"/>
                </a:solidFill>
              </a:defRPr>
            </a:lvl1pPr>
          </a:lstStyle>
          <a:p>
            <a:r>
              <a:rPr lang="en-US"/>
              <a:t>FX Data Working Group</a:t>
            </a:r>
            <a:endParaRPr lang="en-GB" dirty="0"/>
          </a:p>
        </p:txBody>
      </p:sp>
      <p:sp>
        <p:nvSpPr>
          <p:cNvPr id="23" name="Foliennummernplatzhalter 8"/>
          <p:cNvSpPr>
            <a:spLocks noGrp="1"/>
          </p:cNvSpPr>
          <p:nvPr>
            <p:ph type="sldNum" sz="quarter" idx="4"/>
          </p:nvPr>
        </p:nvSpPr>
        <p:spPr>
          <a:xfrm>
            <a:off x="436336" y="6429275"/>
            <a:ext cx="395794" cy="216000"/>
          </a:xfrm>
          <a:prstGeom prst="rect">
            <a:avLst/>
          </a:prstGeom>
        </p:spPr>
        <p:txBody>
          <a:bodyPr vert="horz" wrap="none" lIns="0" tIns="0" rIns="0" bIns="0" rtlCol="0" anchor="b" anchorCtr="0">
            <a:noAutofit/>
          </a:bodyPr>
          <a:lstStyle>
            <a:lvl1pPr algn="l">
              <a:defRPr sz="900" b="1">
                <a:solidFill>
                  <a:srgbClr val="000000"/>
                </a:solidFill>
              </a:defRPr>
            </a:lvl1pPr>
          </a:lstStyle>
          <a:p>
            <a:fld id="{BB6CE02C-1F85-49B7-882D-939BD297648E}" type="slidenum">
              <a:rPr lang="en-GB" noProof="0" smtClean="0"/>
              <a:pPr/>
              <a:t>‹Nº›</a:t>
            </a:fld>
            <a:endParaRPr lang="en-GB" noProof="0" dirty="0"/>
          </a:p>
        </p:txBody>
      </p:sp>
    </p:spTree>
    <p:extLst>
      <p:ext uri="{BB962C8B-B14F-4D97-AF65-F5344CB8AC3E}">
        <p14:creationId xmlns:p14="http://schemas.microsoft.com/office/powerpoint/2010/main" val="86701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本文ページ">
    <p:spTree>
      <p:nvGrpSpPr>
        <p:cNvPr id="1" name=""/>
        <p:cNvGrpSpPr/>
        <p:nvPr/>
      </p:nvGrpSpPr>
      <p:grpSpPr>
        <a:xfrm>
          <a:off x="0" y="0"/>
          <a:ext cx="0" cy="0"/>
          <a:chOff x="0" y="0"/>
          <a:chExt cx="0" cy="0"/>
        </a:xfrm>
      </p:grpSpPr>
      <p:sp>
        <p:nvSpPr>
          <p:cNvPr id="2" name="Title 1"/>
          <p:cNvSpPr>
            <a:spLocks noGrp="1"/>
          </p:cNvSpPr>
          <p:nvPr>
            <p:ph type="title"/>
          </p:nvPr>
        </p:nvSpPr>
        <p:spPr>
          <a:xfrm>
            <a:off x="513887" y="369001"/>
            <a:ext cx="11164335" cy="307777"/>
          </a:xfrm>
        </p:spPr>
        <p:txBody>
          <a:bodyPr vert="horz" lIns="36000" tIns="0" rIns="36000" bIns="0" rtlCol="0" anchor="t" anchorCtr="0">
            <a:spAutoFit/>
          </a:bodyPr>
          <a:lstStyle>
            <a:lvl1pPr>
              <a:lnSpc>
                <a:spcPct val="100000"/>
              </a:lnSpc>
              <a:defRPr lang="en-US" dirty="0"/>
            </a:lvl1pPr>
          </a:lstStyle>
          <a:p>
            <a:pPr lvl="0"/>
            <a:r>
              <a:rPr lang="ja-JP" altLang="en-US" dirty="0"/>
              <a:t>マスター タイトルの書式設定</a:t>
            </a:r>
            <a:endParaRPr lang="en-US" dirty="0"/>
          </a:p>
        </p:txBody>
      </p:sp>
      <p:sp>
        <p:nvSpPr>
          <p:cNvPr id="4" name="Text Placeholder 4"/>
          <p:cNvSpPr>
            <a:spLocks noGrp="1"/>
          </p:cNvSpPr>
          <p:nvPr>
            <p:ph type="body" sz="quarter" idx="12"/>
          </p:nvPr>
        </p:nvSpPr>
        <p:spPr>
          <a:xfrm>
            <a:off x="513887" y="713013"/>
            <a:ext cx="11165538" cy="183600"/>
          </a:xfrm>
          <a:prstGeom prst="rect">
            <a:avLst/>
          </a:prstGeom>
        </p:spPr>
        <p:txBody>
          <a:bodyPr>
            <a:noAutofit/>
          </a:bodyPr>
          <a:lstStyle>
            <a:lvl1pPr>
              <a:lnSpc>
                <a:spcPct val="100000"/>
              </a:lnSpc>
              <a:spcBef>
                <a:spcPts val="0"/>
              </a:spcBef>
              <a:defRPr sz="1100" b="0" i="0" cap="none" baseline="0"/>
            </a:lvl1pPr>
            <a:lvl2pPr marL="0" indent="0">
              <a:lnSpc>
                <a:spcPct val="100000"/>
              </a:lnSpc>
              <a:spcBef>
                <a:spcPts val="0"/>
              </a:spcBef>
              <a:spcAft>
                <a:spcPts val="0"/>
              </a:spcAft>
              <a:buNone/>
              <a:tabLst>
                <a:tab pos="8999798" algn="r"/>
              </a:tabLst>
              <a:defRPr sz="1000" b="0" i="0" cap="none" baseline="0">
                <a:latin typeface="Arial" panose="020B0604020202020204" pitchFamily="34" charset="0"/>
                <a:ea typeface="ＭＳ Ｐゴシック" panose="020B0600070205080204" pitchFamily="50" charset="-128"/>
              </a:defRPr>
            </a:lvl2pPr>
            <a:lvl3pPr>
              <a:lnSpc>
                <a:spcPts val="1732"/>
              </a:lnSpc>
              <a:spcBef>
                <a:spcPts val="0"/>
              </a:spcBef>
              <a:defRPr sz="1200" b="1" i="0" cap="all"/>
            </a:lvl3pPr>
            <a:lvl4pPr>
              <a:lnSpc>
                <a:spcPts val="1732"/>
              </a:lnSpc>
              <a:spcBef>
                <a:spcPts val="0"/>
              </a:spcBef>
              <a:defRPr sz="1200" b="1" i="0" cap="all"/>
            </a:lvl4pPr>
            <a:lvl5pPr>
              <a:lnSpc>
                <a:spcPts val="1732"/>
              </a:lnSpc>
              <a:spcBef>
                <a:spcPts val="0"/>
              </a:spcBef>
              <a:defRPr sz="1200" b="1" i="0" cap="all"/>
            </a:lvl5pPr>
          </a:lstStyle>
          <a:p>
            <a:pPr lvl="0"/>
            <a:r>
              <a:rPr lang="ja-JP" altLang="en-US" dirty="0"/>
              <a:t>マスター テキストの書式設定</a:t>
            </a:r>
          </a:p>
        </p:txBody>
      </p:sp>
    </p:spTree>
    <p:extLst>
      <p:ext uri="{BB962C8B-B14F-4D97-AF65-F5344CB8AC3E}">
        <p14:creationId xmlns:p14="http://schemas.microsoft.com/office/powerpoint/2010/main" val="368411734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1999"/>
            </a:lvl1pPr>
          </a:lstStyle>
          <a:p>
            <a:r>
              <a:rPr lang="en-US"/>
              <a:t>Click to edit Master title style</a:t>
            </a:r>
            <a:endParaRPr lang="en-US" dirty="0"/>
          </a:p>
        </p:txBody>
      </p:sp>
      <p:sp>
        <p:nvSpPr>
          <p:cNvPr id="3" name="Content Placeholder 2"/>
          <p:cNvSpPr>
            <a:spLocks noGrp="1"/>
          </p:cNvSpPr>
          <p:nvPr>
            <p:ph idx="1"/>
          </p:nvPr>
        </p:nvSpPr>
        <p:spPr>
          <a:xfrm>
            <a:off x="4760462" y="514925"/>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70"/>
            <a:ext cx="3854528" cy="2584449"/>
          </a:xfrm>
        </p:spPr>
        <p:txBody>
          <a:bodyPr>
            <a:normAutofit/>
          </a:bodyPr>
          <a:lstStyle>
            <a:lvl1pPr marL="0" indent="0">
              <a:buNone/>
              <a:defRPr sz="1399"/>
            </a:lvl1pPr>
            <a:lvl2pPr marL="456925" indent="0">
              <a:buNone/>
              <a:defRPr sz="1399"/>
            </a:lvl2pPr>
            <a:lvl3pPr marL="913852" indent="0">
              <a:buNone/>
              <a:defRPr sz="1199"/>
            </a:lvl3pPr>
            <a:lvl4pPr marL="1370777" indent="0">
              <a:buNone/>
              <a:defRPr sz="999"/>
            </a:lvl4pPr>
            <a:lvl5pPr marL="1827703" indent="0">
              <a:buNone/>
              <a:defRPr sz="999"/>
            </a:lvl5pPr>
            <a:lvl6pPr marL="2284628" indent="0">
              <a:buNone/>
              <a:defRPr sz="999"/>
            </a:lvl6pPr>
            <a:lvl7pPr marL="2741554" indent="0">
              <a:buNone/>
              <a:defRPr sz="999"/>
            </a:lvl7pPr>
            <a:lvl8pPr marL="3198480" indent="0">
              <a:buNone/>
              <a:defRPr sz="999"/>
            </a:lvl8pPr>
            <a:lvl9pPr marL="3655405"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0339188B-A43F-4E85-BBF8-5F9158799971}" type="datetime1">
              <a:rPr lang="en-US" noProof="0" smtClean="0"/>
              <a:t>2/21/2025</a:t>
            </a:fld>
            <a:endParaRPr lang="en-GB" noProof="0"/>
          </a:p>
        </p:txBody>
      </p:sp>
      <p:sp>
        <p:nvSpPr>
          <p:cNvPr id="7" name="Slide Number Placeholder 6"/>
          <p:cNvSpPr>
            <a:spLocks noGrp="1"/>
          </p:cNvSpPr>
          <p:nvPr>
            <p:ph type="sldNum" sz="quarter" idx="12"/>
          </p:nvPr>
        </p:nvSpPr>
        <p:spPr/>
        <p:txBody>
          <a:bodyPr/>
          <a:lstStyle/>
          <a:p>
            <a:fld id="{BB6CE02C-1F85-49B7-882D-939BD297648E}" type="slidenum">
              <a:rPr lang="en-GB" noProof="0" smtClean="0"/>
              <a:pPr/>
              <a:t>‹Nº›</a:t>
            </a:fld>
            <a:endParaRPr lang="en-GB" noProof="0"/>
          </a:p>
        </p:txBody>
      </p:sp>
      <p:pic>
        <p:nvPicPr>
          <p:cNvPr id="8" name="Picture 7"/>
          <p:cNvPicPr>
            <a:picLocks noChangeAspect="1"/>
          </p:cNvPicPr>
          <p:nvPr userDrawn="1"/>
        </p:nvPicPr>
        <p:blipFill>
          <a:blip r:embed="rId2"/>
          <a:stretch>
            <a:fillRect/>
          </a:stretch>
        </p:blipFill>
        <p:spPr>
          <a:xfrm>
            <a:off x="685194" y="6151155"/>
            <a:ext cx="2764455" cy="145540"/>
          </a:xfrm>
          <a:prstGeom prst="rect">
            <a:avLst/>
          </a:prstGeom>
        </p:spPr>
      </p:pic>
    </p:spTree>
    <p:extLst>
      <p:ext uri="{BB962C8B-B14F-4D97-AF65-F5344CB8AC3E}">
        <p14:creationId xmlns:p14="http://schemas.microsoft.com/office/powerpoint/2010/main" val="287321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1"/>
            <a:ext cx="8596667"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599"/>
            </a:lvl1pPr>
            <a:lvl2pPr marL="457062" indent="0">
              <a:buNone/>
              <a:defRPr sz="1599"/>
            </a:lvl2pPr>
            <a:lvl3pPr marL="914126" indent="0">
              <a:buNone/>
              <a:defRPr sz="1599"/>
            </a:lvl3pPr>
            <a:lvl4pPr marL="1371188" indent="0">
              <a:buNone/>
              <a:defRPr sz="1599"/>
            </a:lvl4pPr>
            <a:lvl5pPr marL="1828251" indent="0">
              <a:buNone/>
              <a:defRPr sz="1599"/>
            </a:lvl5pPr>
            <a:lvl6pPr marL="2285314" indent="0">
              <a:buNone/>
              <a:defRPr sz="1599"/>
            </a:lvl6pPr>
            <a:lvl7pPr marL="2742377" indent="0">
              <a:buNone/>
              <a:defRPr sz="1599"/>
            </a:lvl7pPr>
            <a:lvl8pPr marL="3199439" indent="0">
              <a:buNone/>
              <a:defRPr sz="1599"/>
            </a:lvl8pPr>
            <a:lvl9pPr marL="3656503" indent="0">
              <a:buNone/>
              <a:defRPr sz="1599"/>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199"/>
            </a:lvl1pPr>
            <a:lvl2pPr marL="457062" indent="0">
              <a:buNone/>
              <a:defRPr sz="1199"/>
            </a:lvl2pPr>
            <a:lvl3pPr marL="914126" indent="0">
              <a:buNone/>
              <a:defRPr sz="999"/>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A3E076-4BB7-4975-AEB0-AD7593B29F4F}" type="datetime1">
              <a:rPr lang="en-US" noProof="0" smtClean="0"/>
              <a:t>2/21/2025</a:t>
            </a:fld>
            <a:endParaRPr lang="en-GB" noProof="0"/>
          </a:p>
        </p:txBody>
      </p:sp>
      <p:sp>
        <p:nvSpPr>
          <p:cNvPr id="7" name="Slide Number Placeholder 6"/>
          <p:cNvSpPr>
            <a:spLocks noGrp="1"/>
          </p:cNvSpPr>
          <p:nvPr>
            <p:ph type="sldNum" sz="quarter" idx="12"/>
          </p:nvPr>
        </p:nvSpPr>
        <p:spPr/>
        <p:txBody>
          <a:bodyPr/>
          <a:lstStyle/>
          <a:p>
            <a:fld id="{BB6CE02C-1F85-49B7-882D-939BD297648E}" type="slidenum">
              <a:rPr lang="en-GB" noProof="0" smtClean="0"/>
              <a:pPr/>
              <a:t>‹Nº›</a:t>
            </a:fld>
            <a:endParaRPr lang="en-GB" noProof="0"/>
          </a:p>
        </p:txBody>
      </p:sp>
      <p:pic>
        <p:nvPicPr>
          <p:cNvPr id="8" name="Picture 7"/>
          <p:cNvPicPr>
            <a:picLocks noChangeAspect="1"/>
          </p:cNvPicPr>
          <p:nvPr userDrawn="1"/>
        </p:nvPicPr>
        <p:blipFill>
          <a:blip r:embed="rId2"/>
          <a:stretch>
            <a:fillRect/>
          </a:stretch>
        </p:blipFill>
        <p:spPr>
          <a:xfrm>
            <a:off x="685194" y="6151155"/>
            <a:ext cx="2764455" cy="145540"/>
          </a:xfrm>
          <a:prstGeom prst="rect">
            <a:avLst/>
          </a:prstGeom>
        </p:spPr>
      </p:pic>
    </p:spTree>
    <p:extLst>
      <p:ext uri="{BB962C8B-B14F-4D97-AF65-F5344CB8AC3E}">
        <p14:creationId xmlns:p14="http://schemas.microsoft.com/office/powerpoint/2010/main" val="174839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3.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4.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13" Type="http://schemas.openxmlformats.org/officeDocument/2006/relationships/tags" Target="../tags/tag11.xml"/><Relationship Id="rId18" Type="http://schemas.openxmlformats.org/officeDocument/2006/relationships/tags" Target="../tags/tag16.xml"/><Relationship Id="rId26" Type="http://schemas.openxmlformats.org/officeDocument/2006/relationships/tags" Target="../tags/tag24.xml"/><Relationship Id="rId3" Type="http://schemas.openxmlformats.org/officeDocument/2006/relationships/tags" Target="../tags/tag1.xml"/><Relationship Id="rId21" Type="http://schemas.openxmlformats.org/officeDocument/2006/relationships/tags" Target="../tags/tag19.xml"/><Relationship Id="rId7" Type="http://schemas.openxmlformats.org/officeDocument/2006/relationships/tags" Target="../tags/tag5.xml"/><Relationship Id="rId12" Type="http://schemas.openxmlformats.org/officeDocument/2006/relationships/tags" Target="../tags/tag10.xml"/><Relationship Id="rId17" Type="http://schemas.openxmlformats.org/officeDocument/2006/relationships/tags" Target="../tags/tag15.xml"/><Relationship Id="rId25" Type="http://schemas.openxmlformats.org/officeDocument/2006/relationships/tags" Target="../tags/tag23.xml"/><Relationship Id="rId33" Type="http://schemas.openxmlformats.org/officeDocument/2006/relationships/tags" Target="../tags/tag31.xml"/><Relationship Id="rId2" Type="http://schemas.openxmlformats.org/officeDocument/2006/relationships/theme" Target="../theme/theme5.xml"/><Relationship Id="rId16" Type="http://schemas.openxmlformats.org/officeDocument/2006/relationships/tags" Target="../tags/tag14.xml"/><Relationship Id="rId20" Type="http://schemas.openxmlformats.org/officeDocument/2006/relationships/tags" Target="../tags/tag18.xml"/><Relationship Id="rId29" Type="http://schemas.openxmlformats.org/officeDocument/2006/relationships/tags" Target="../tags/tag27.xml"/><Relationship Id="rId1" Type="http://schemas.openxmlformats.org/officeDocument/2006/relationships/slideLayout" Target="../slideLayouts/slideLayout71.xml"/><Relationship Id="rId6" Type="http://schemas.openxmlformats.org/officeDocument/2006/relationships/tags" Target="../tags/tag4.xml"/><Relationship Id="rId11" Type="http://schemas.openxmlformats.org/officeDocument/2006/relationships/tags" Target="../tags/tag9.xml"/><Relationship Id="rId24" Type="http://schemas.openxmlformats.org/officeDocument/2006/relationships/tags" Target="../tags/tag22.xml"/><Relationship Id="rId32" Type="http://schemas.openxmlformats.org/officeDocument/2006/relationships/tags" Target="../tags/tag30.xml"/><Relationship Id="rId5" Type="http://schemas.openxmlformats.org/officeDocument/2006/relationships/tags" Target="../tags/tag3.xml"/><Relationship Id="rId15" Type="http://schemas.openxmlformats.org/officeDocument/2006/relationships/tags" Target="../tags/tag13.xml"/><Relationship Id="rId23" Type="http://schemas.openxmlformats.org/officeDocument/2006/relationships/tags" Target="../tags/tag21.xml"/><Relationship Id="rId28" Type="http://schemas.openxmlformats.org/officeDocument/2006/relationships/tags" Target="../tags/tag26.xml"/><Relationship Id="rId10" Type="http://schemas.openxmlformats.org/officeDocument/2006/relationships/tags" Target="../tags/tag8.xml"/><Relationship Id="rId19" Type="http://schemas.openxmlformats.org/officeDocument/2006/relationships/tags" Target="../tags/tag17.xml"/><Relationship Id="rId31" Type="http://schemas.openxmlformats.org/officeDocument/2006/relationships/tags" Target="../tags/tag29.xml"/><Relationship Id="rId4" Type="http://schemas.openxmlformats.org/officeDocument/2006/relationships/tags" Target="../tags/tag2.xml"/><Relationship Id="rId9" Type="http://schemas.openxmlformats.org/officeDocument/2006/relationships/tags" Target="../tags/tag7.xml"/><Relationship Id="rId14" Type="http://schemas.openxmlformats.org/officeDocument/2006/relationships/tags" Target="../tags/tag12.xml"/><Relationship Id="rId22" Type="http://schemas.openxmlformats.org/officeDocument/2006/relationships/tags" Target="../tags/tag20.xml"/><Relationship Id="rId27" Type="http://schemas.openxmlformats.org/officeDocument/2006/relationships/tags" Target="../tags/tag25.xml"/><Relationship Id="rId30" Type="http://schemas.openxmlformats.org/officeDocument/2006/relationships/tags" Target="../tags/tag28.xml"/><Relationship Id="rId8"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6"/>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F3BD0D9-0ABB-4391-A785-6FBC435A6B7E}" type="datetime1">
              <a:rPr lang="en-US" noProof="0" smtClean="0"/>
              <a:t>2/21/2025</a:t>
            </a:fld>
            <a:endParaRPr lang="en-GB" noProof="0"/>
          </a:p>
        </p:txBody>
      </p:sp>
      <p:sp>
        <p:nvSpPr>
          <p:cNvPr id="5" name="Footer Placeholder 4"/>
          <p:cNvSpPr>
            <a:spLocks noGrp="1"/>
          </p:cNvSpPr>
          <p:nvPr>
            <p:ph type="ftr" sz="quarter" idx="3"/>
          </p:nvPr>
        </p:nvSpPr>
        <p:spPr>
          <a:xfrm>
            <a:off x="0" y="6041362"/>
            <a:ext cx="121920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solidFill>
                <a:srgbClr val="000000"/>
              </a:solidFill>
              <a:latin typeface="Calibri" panose="020F0502020204030204" pitchFamily="34" charset="0"/>
            </a:endParaRPr>
          </a:p>
        </p:txBody>
      </p:sp>
      <p:sp>
        <p:nvSpPr>
          <p:cNvPr id="6" name="Slide Number Placeholder 5"/>
          <p:cNvSpPr>
            <a:spLocks noGrp="1"/>
          </p:cNvSpPr>
          <p:nvPr>
            <p:ph type="sldNum" sz="quarter" idx="4"/>
          </p:nvPr>
        </p:nvSpPr>
        <p:spPr>
          <a:xfrm>
            <a:off x="8590664"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B6CE02C-1F85-49B7-882D-939BD297648E}" type="slidenum">
              <a:rPr lang="en-GB" noProof="0" smtClean="0"/>
              <a:pPr/>
              <a:t>‹Nº›</a:t>
            </a:fld>
            <a:endParaRPr lang="en-GB" noProof="0"/>
          </a:p>
        </p:txBody>
      </p:sp>
    </p:spTree>
    <p:extLst>
      <p:ext uri="{BB962C8B-B14F-4D97-AF65-F5344CB8AC3E}">
        <p14:creationId xmlns:p14="http://schemas.microsoft.com/office/powerpoint/2010/main" val="384760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062"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8" indent="-342798" algn="l" defTabSz="457062" rtl="0" eaLnBrk="1" latinLnBrk="0" hangingPunct="1">
        <a:spcBef>
          <a:spcPts val="999"/>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2" rtl="0" eaLnBrk="1" latinLnBrk="0" hangingPunct="1">
        <a:spcBef>
          <a:spcPts val="999"/>
        </a:spcBef>
        <a:spcAft>
          <a:spcPts val="0"/>
        </a:spcAft>
        <a:buClr>
          <a:schemeClr val="accent1"/>
        </a:buClr>
        <a:buSzPct val="80000"/>
        <a:buFont typeface="Wingdings 3" charset="2"/>
        <a:buChar char=""/>
        <a:defRPr sz="1599" kern="1200">
          <a:solidFill>
            <a:schemeClr val="tx1">
              <a:lumMod val="75000"/>
              <a:lumOff val="25000"/>
            </a:schemeClr>
          </a:solidFill>
          <a:latin typeface="+mn-lt"/>
          <a:ea typeface="+mn-ea"/>
          <a:cs typeface="+mn-cs"/>
        </a:defRPr>
      </a:lvl2pPr>
      <a:lvl3pPr marL="1142657" indent="-228532" algn="l" defTabSz="457062" rtl="0" eaLnBrk="1" latinLnBrk="0" hangingPunct="1">
        <a:spcBef>
          <a:spcPts val="999"/>
        </a:spcBef>
        <a:spcAft>
          <a:spcPts val="0"/>
        </a:spcAft>
        <a:buClr>
          <a:schemeClr val="accent1"/>
        </a:buClr>
        <a:buSzPct val="80000"/>
        <a:buFont typeface="Wingdings 3" charset="2"/>
        <a:buChar char=""/>
        <a:defRPr sz="1399" kern="1200">
          <a:solidFill>
            <a:schemeClr val="tx1">
              <a:lumMod val="75000"/>
              <a:lumOff val="25000"/>
            </a:schemeClr>
          </a:solidFill>
          <a:latin typeface="+mn-lt"/>
          <a:ea typeface="+mn-ea"/>
          <a:cs typeface="+mn-cs"/>
        </a:defRPr>
      </a:lvl3pPr>
      <a:lvl4pPr marL="1599720" indent="-228532" algn="l" defTabSz="457062" rtl="0" eaLnBrk="1" latinLnBrk="0" hangingPunct="1">
        <a:spcBef>
          <a:spcPts val="999"/>
        </a:spcBef>
        <a:spcAft>
          <a:spcPts val="0"/>
        </a:spcAft>
        <a:buClr>
          <a:schemeClr val="accent1"/>
        </a:buClr>
        <a:buSzPct val="80000"/>
        <a:buFont typeface="Wingdings 3" charset="2"/>
        <a:buChar char=""/>
        <a:defRPr sz="1199" kern="1200">
          <a:solidFill>
            <a:schemeClr val="tx1">
              <a:lumMod val="75000"/>
              <a:lumOff val="25000"/>
            </a:schemeClr>
          </a:solidFill>
          <a:latin typeface="+mn-lt"/>
          <a:ea typeface="+mn-ea"/>
          <a:cs typeface="+mn-cs"/>
        </a:defRPr>
      </a:lvl4pPr>
      <a:lvl5pPr marL="2056782" indent="-228532" algn="l" defTabSz="457062" rtl="0" eaLnBrk="1" latinLnBrk="0" hangingPunct="1">
        <a:spcBef>
          <a:spcPts val="999"/>
        </a:spcBef>
        <a:spcAft>
          <a:spcPts val="0"/>
        </a:spcAft>
        <a:buClr>
          <a:schemeClr val="accent1"/>
        </a:buClr>
        <a:buSzPct val="80000"/>
        <a:buFont typeface="Wingdings 3" charset="2"/>
        <a:buChar char=""/>
        <a:defRPr sz="1199" kern="1200">
          <a:solidFill>
            <a:schemeClr val="tx1">
              <a:lumMod val="75000"/>
              <a:lumOff val="25000"/>
            </a:schemeClr>
          </a:solidFill>
          <a:latin typeface="+mn-lt"/>
          <a:ea typeface="+mn-ea"/>
          <a:cs typeface="+mn-cs"/>
        </a:defRPr>
      </a:lvl5pPr>
      <a:lvl6pPr marL="2513845" indent="-228532" algn="l" defTabSz="457062" rtl="0" eaLnBrk="1" latinLnBrk="0" hangingPunct="1">
        <a:spcBef>
          <a:spcPts val="999"/>
        </a:spcBef>
        <a:spcAft>
          <a:spcPts val="0"/>
        </a:spcAft>
        <a:buClr>
          <a:schemeClr val="accent1"/>
        </a:buClr>
        <a:buSzPct val="80000"/>
        <a:buFont typeface="Wingdings 3" charset="2"/>
        <a:buChar char=""/>
        <a:defRPr sz="1199" kern="1200">
          <a:solidFill>
            <a:schemeClr val="tx1">
              <a:lumMod val="75000"/>
              <a:lumOff val="25000"/>
            </a:schemeClr>
          </a:solidFill>
          <a:latin typeface="+mn-lt"/>
          <a:ea typeface="+mn-ea"/>
          <a:cs typeface="+mn-cs"/>
        </a:defRPr>
      </a:lvl6pPr>
      <a:lvl7pPr marL="2970908" indent="-228532" algn="l" defTabSz="457062" rtl="0" eaLnBrk="1" latinLnBrk="0" hangingPunct="1">
        <a:spcBef>
          <a:spcPts val="999"/>
        </a:spcBef>
        <a:spcAft>
          <a:spcPts val="0"/>
        </a:spcAft>
        <a:buClr>
          <a:schemeClr val="accent1"/>
        </a:buClr>
        <a:buSzPct val="80000"/>
        <a:buFont typeface="Wingdings 3" charset="2"/>
        <a:buChar char=""/>
        <a:defRPr sz="1199" kern="1200">
          <a:solidFill>
            <a:schemeClr val="tx1">
              <a:lumMod val="75000"/>
              <a:lumOff val="25000"/>
            </a:schemeClr>
          </a:solidFill>
          <a:latin typeface="+mn-lt"/>
          <a:ea typeface="+mn-ea"/>
          <a:cs typeface="+mn-cs"/>
        </a:defRPr>
      </a:lvl7pPr>
      <a:lvl8pPr marL="3427971" indent="-228532" algn="l" defTabSz="457062" rtl="0" eaLnBrk="1" latinLnBrk="0" hangingPunct="1">
        <a:spcBef>
          <a:spcPts val="999"/>
        </a:spcBef>
        <a:spcAft>
          <a:spcPts val="0"/>
        </a:spcAft>
        <a:buClr>
          <a:schemeClr val="accent1"/>
        </a:buClr>
        <a:buSzPct val="80000"/>
        <a:buFont typeface="Wingdings 3" charset="2"/>
        <a:buChar char=""/>
        <a:defRPr sz="1199" kern="1200">
          <a:solidFill>
            <a:schemeClr val="tx1">
              <a:lumMod val="75000"/>
              <a:lumOff val="25000"/>
            </a:schemeClr>
          </a:solidFill>
          <a:latin typeface="+mn-lt"/>
          <a:ea typeface="+mn-ea"/>
          <a:cs typeface="+mn-cs"/>
        </a:defRPr>
      </a:lvl8pPr>
      <a:lvl9pPr marL="3885034" indent="-228532" algn="l" defTabSz="457062" rtl="0" eaLnBrk="1" latinLnBrk="0" hangingPunct="1">
        <a:spcBef>
          <a:spcPts val="999"/>
        </a:spcBef>
        <a:spcAft>
          <a:spcPts val="0"/>
        </a:spcAft>
        <a:buClr>
          <a:schemeClr val="accent1"/>
        </a:buClr>
        <a:buSzPct val="80000"/>
        <a:buFont typeface="Wingdings 3" charset="2"/>
        <a:buChar char=""/>
        <a:defRPr sz="1199" kern="1200">
          <a:solidFill>
            <a:schemeClr val="tx1">
              <a:lumMod val="75000"/>
              <a:lumOff val="25000"/>
            </a:schemeClr>
          </a:solidFill>
          <a:latin typeface="+mn-lt"/>
          <a:ea typeface="+mn-ea"/>
          <a:cs typeface="+mn-cs"/>
        </a:defRPr>
      </a:lvl9pPr>
    </p:bodyStyle>
    <p:otherStyle>
      <a:defPPr>
        <a:defRPr lang="en-US"/>
      </a:defPPr>
      <a:lvl1pPr marL="0" algn="l" defTabSz="457062" rtl="0" eaLnBrk="1" latinLnBrk="0" hangingPunct="1">
        <a:defRPr sz="1799" kern="1200">
          <a:solidFill>
            <a:schemeClr val="tx1"/>
          </a:solidFill>
          <a:latin typeface="+mn-lt"/>
          <a:ea typeface="+mn-ea"/>
          <a:cs typeface="+mn-cs"/>
        </a:defRPr>
      </a:lvl1pPr>
      <a:lvl2pPr marL="457062" algn="l" defTabSz="457062" rtl="0" eaLnBrk="1" latinLnBrk="0" hangingPunct="1">
        <a:defRPr sz="1799" kern="1200">
          <a:solidFill>
            <a:schemeClr val="tx1"/>
          </a:solidFill>
          <a:latin typeface="+mn-lt"/>
          <a:ea typeface="+mn-ea"/>
          <a:cs typeface="+mn-cs"/>
        </a:defRPr>
      </a:lvl2pPr>
      <a:lvl3pPr marL="914126" algn="l" defTabSz="457062" rtl="0" eaLnBrk="1" latinLnBrk="0" hangingPunct="1">
        <a:defRPr sz="1799" kern="1200">
          <a:solidFill>
            <a:schemeClr val="tx1"/>
          </a:solidFill>
          <a:latin typeface="+mn-lt"/>
          <a:ea typeface="+mn-ea"/>
          <a:cs typeface="+mn-cs"/>
        </a:defRPr>
      </a:lvl3pPr>
      <a:lvl4pPr marL="1371188" algn="l" defTabSz="457062" rtl="0" eaLnBrk="1" latinLnBrk="0" hangingPunct="1">
        <a:defRPr sz="1799" kern="1200">
          <a:solidFill>
            <a:schemeClr val="tx1"/>
          </a:solidFill>
          <a:latin typeface="+mn-lt"/>
          <a:ea typeface="+mn-ea"/>
          <a:cs typeface="+mn-cs"/>
        </a:defRPr>
      </a:lvl4pPr>
      <a:lvl5pPr marL="1828251" algn="l" defTabSz="457062" rtl="0" eaLnBrk="1" latinLnBrk="0" hangingPunct="1">
        <a:defRPr sz="1799" kern="1200">
          <a:solidFill>
            <a:schemeClr val="tx1"/>
          </a:solidFill>
          <a:latin typeface="+mn-lt"/>
          <a:ea typeface="+mn-ea"/>
          <a:cs typeface="+mn-cs"/>
        </a:defRPr>
      </a:lvl5pPr>
      <a:lvl6pPr marL="2285314" algn="l" defTabSz="457062" rtl="0" eaLnBrk="1" latinLnBrk="0" hangingPunct="1">
        <a:defRPr sz="1799" kern="1200">
          <a:solidFill>
            <a:schemeClr val="tx1"/>
          </a:solidFill>
          <a:latin typeface="+mn-lt"/>
          <a:ea typeface="+mn-ea"/>
          <a:cs typeface="+mn-cs"/>
        </a:defRPr>
      </a:lvl6pPr>
      <a:lvl7pPr marL="2742377" algn="l" defTabSz="457062" rtl="0" eaLnBrk="1" latinLnBrk="0" hangingPunct="1">
        <a:defRPr sz="1799" kern="1200">
          <a:solidFill>
            <a:schemeClr val="tx1"/>
          </a:solidFill>
          <a:latin typeface="+mn-lt"/>
          <a:ea typeface="+mn-ea"/>
          <a:cs typeface="+mn-cs"/>
        </a:defRPr>
      </a:lvl7pPr>
      <a:lvl8pPr marL="3199439" algn="l" defTabSz="457062" rtl="0" eaLnBrk="1" latinLnBrk="0" hangingPunct="1">
        <a:defRPr sz="1799" kern="1200">
          <a:solidFill>
            <a:schemeClr val="tx1"/>
          </a:solidFill>
          <a:latin typeface="+mn-lt"/>
          <a:ea typeface="+mn-ea"/>
          <a:cs typeface="+mn-cs"/>
        </a:defRPr>
      </a:lvl8pPr>
      <a:lvl9pPr marL="3656503" algn="l" defTabSz="457062"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d bar" descr="Red bar"/>
          <p:cNvSpPr/>
          <p:nvPr/>
        </p:nvSpPr>
        <p:spPr>
          <a:xfrm>
            <a:off x="2" y="2"/>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Title Placeholder 1"/>
          <p:cNvSpPr>
            <a:spLocks noGrp="1"/>
          </p:cNvSpPr>
          <p:nvPr>
            <p:ph type="title"/>
          </p:nvPr>
        </p:nvSpPr>
        <p:spPr>
          <a:xfrm>
            <a:off x="1066801" y="99221"/>
            <a:ext cx="100584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524001" y="1828800"/>
            <a:ext cx="9144000" cy="4572001"/>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2"/>
          </p:nvPr>
        </p:nvSpPr>
        <p:spPr>
          <a:xfrm>
            <a:off x="9067800" y="6465887"/>
            <a:ext cx="1066800" cy="239715"/>
          </a:xfrm>
          <a:prstGeom prst="rect">
            <a:avLst/>
          </a:prstGeom>
        </p:spPr>
        <p:txBody>
          <a:bodyPr vert="horz" lIns="91440" tIns="45720" rIns="91440" bIns="45720" rtlCol="0" anchor="ctr"/>
          <a:lstStyle>
            <a:lvl1pPr algn="r">
              <a:defRPr sz="1099">
                <a:solidFill>
                  <a:schemeClr val="tx1"/>
                </a:solidFill>
              </a:defRPr>
            </a:lvl1pPr>
          </a:lstStyle>
          <a:p>
            <a:pPr defTabSz="914126"/>
            <a:fld id="{B0D9F420-E658-4B63-92D6-71E59BBB922E}" type="datetime1">
              <a:rPr lang="en-US" smtClean="0">
                <a:solidFill>
                  <a:prstClr val="black"/>
                </a:solidFill>
              </a:rPr>
              <a:t>2/21/2025</a:t>
            </a:fld>
            <a:endParaRPr lang="en-GB" dirty="0">
              <a:solidFill>
                <a:prstClr val="black"/>
              </a:solidFill>
            </a:endParaRPr>
          </a:p>
        </p:txBody>
      </p:sp>
      <p:sp>
        <p:nvSpPr>
          <p:cNvPr id="6" name="Slide Number Placeholder 5"/>
          <p:cNvSpPr>
            <a:spLocks noGrp="1"/>
          </p:cNvSpPr>
          <p:nvPr>
            <p:ph type="sldNum" sz="quarter" idx="4"/>
          </p:nvPr>
        </p:nvSpPr>
        <p:spPr>
          <a:xfrm>
            <a:off x="10287001" y="6481762"/>
            <a:ext cx="838200" cy="239715"/>
          </a:xfrm>
          <a:prstGeom prst="rect">
            <a:avLst/>
          </a:prstGeom>
        </p:spPr>
        <p:txBody>
          <a:bodyPr vert="horz" lIns="91440" tIns="45720" rIns="91440" bIns="45720" rtlCol="0" anchor="ctr"/>
          <a:lstStyle>
            <a:lvl1pPr algn="r">
              <a:defRPr sz="1099">
                <a:solidFill>
                  <a:schemeClr val="tx1"/>
                </a:solidFill>
              </a:defRPr>
            </a:lvl1pPr>
          </a:lstStyle>
          <a:p>
            <a:pPr defTabSz="914126"/>
            <a:fld id="{E31375A4-56A4-47D6-9801-1991572033F7}" type="slidenum">
              <a:rPr lang="en-GB" smtClean="0">
                <a:solidFill>
                  <a:prstClr val="black"/>
                </a:solidFill>
              </a:rPr>
              <a:pPr defTabSz="914126"/>
              <a:t>‹Nº›</a:t>
            </a:fld>
            <a:endParaRPr lang="en-GB" dirty="0">
              <a:solidFill>
                <a:prstClr val="black"/>
              </a:solidFill>
            </a:endParaRPr>
          </a:p>
        </p:txBody>
      </p:sp>
    </p:spTree>
    <p:extLst>
      <p:ext uri="{BB962C8B-B14F-4D97-AF65-F5344CB8AC3E}">
        <p14:creationId xmlns:p14="http://schemas.microsoft.com/office/powerpoint/2010/main" val="18170443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90000"/>
        </a:lnSpc>
        <a:spcBef>
          <a:spcPct val="0"/>
        </a:spcBef>
        <a:buNone/>
        <a:defRPr sz="3599" kern="1200">
          <a:solidFill>
            <a:schemeClr val="bg1"/>
          </a:solidFill>
          <a:latin typeface="+mj-lt"/>
          <a:ea typeface="+mj-ea"/>
          <a:cs typeface="+mj-cs"/>
        </a:defRPr>
      </a:lvl1pPr>
    </p:titleStyle>
    <p:bodyStyle>
      <a:lvl1pPr marL="228532" indent="-228532" algn="l" defTabSz="914126" rtl="0" eaLnBrk="1" latinLnBrk="0" hangingPunct="1">
        <a:lnSpc>
          <a:spcPct val="90000"/>
        </a:lnSpc>
        <a:spcBef>
          <a:spcPts val="1799"/>
        </a:spcBef>
        <a:buSzPct val="100000"/>
        <a:buFont typeface="Arial" pitchFamily="34" charset="0"/>
        <a:buChar char="▪"/>
        <a:defRPr sz="2399" kern="1200">
          <a:solidFill>
            <a:schemeClr val="tx1">
              <a:lumMod val="75000"/>
              <a:lumOff val="25000"/>
            </a:schemeClr>
          </a:solidFill>
          <a:latin typeface="+mn-lt"/>
          <a:ea typeface="+mn-ea"/>
          <a:cs typeface="+mn-cs"/>
        </a:defRPr>
      </a:lvl1pPr>
      <a:lvl2pPr marL="457062" indent="-228532" algn="l" defTabSz="914126" rtl="0" eaLnBrk="1" latinLnBrk="0" hangingPunct="1">
        <a:lnSpc>
          <a:spcPct val="90000"/>
        </a:lnSpc>
        <a:spcBef>
          <a:spcPts val="600"/>
        </a:spcBef>
        <a:buSzPct val="100000"/>
        <a:buFont typeface="Arial" pitchFamily="34" charset="0"/>
        <a:buChar char="▪"/>
        <a:defRPr sz="2199" kern="1200">
          <a:solidFill>
            <a:schemeClr val="tx1">
              <a:lumMod val="75000"/>
              <a:lumOff val="25000"/>
            </a:schemeClr>
          </a:solidFill>
          <a:latin typeface="+mn-lt"/>
          <a:ea typeface="+mn-ea"/>
          <a:cs typeface="+mn-cs"/>
        </a:defRPr>
      </a:lvl2pPr>
      <a:lvl3pPr marL="685594" indent="-182826" algn="l" defTabSz="914126" rtl="0" eaLnBrk="1" latinLnBrk="0" hangingPunct="1">
        <a:lnSpc>
          <a:spcPct val="90000"/>
        </a:lnSpc>
        <a:spcBef>
          <a:spcPts val="600"/>
        </a:spcBef>
        <a:buSzPct val="100000"/>
        <a:buFont typeface="Arial" pitchFamily="34" charset="0"/>
        <a:buChar char="▪"/>
        <a:defRPr sz="1999" kern="1200">
          <a:solidFill>
            <a:schemeClr val="tx1">
              <a:lumMod val="75000"/>
              <a:lumOff val="25000"/>
            </a:schemeClr>
          </a:solidFill>
          <a:latin typeface="+mn-lt"/>
          <a:ea typeface="+mn-ea"/>
          <a:cs typeface="+mn-cs"/>
        </a:defRPr>
      </a:lvl3pPr>
      <a:lvl4pPr marL="868420" indent="-182509" algn="l" defTabSz="914126" rtl="0" eaLnBrk="1" latinLnBrk="0" hangingPunct="1">
        <a:lnSpc>
          <a:spcPct val="90000"/>
        </a:lnSpc>
        <a:spcBef>
          <a:spcPts val="600"/>
        </a:spcBef>
        <a:buSzPct val="100000"/>
        <a:buFont typeface="Arial" pitchFamily="34" charset="0"/>
        <a:buChar char="▪"/>
        <a:defRPr sz="1799" kern="1200">
          <a:solidFill>
            <a:schemeClr val="tx1">
              <a:lumMod val="75000"/>
              <a:lumOff val="25000"/>
            </a:schemeClr>
          </a:solidFill>
          <a:latin typeface="+mn-lt"/>
          <a:ea typeface="+mn-ea"/>
          <a:cs typeface="+mn-cs"/>
        </a:defRPr>
      </a:lvl4pPr>
      <a:lvl5pPr marL="1051244" indent="-182826" algn="l" defTabSz="914126" rtl="0" eaLnBrk="1" latinLnBrk="0" hangingPunct="1">
        <a:lnSpc>
          <a:spcPct val="90000"/>
        </a:lnSpc>
        <a:spcBef>
          <a:spcPts val="600"/>
        </a:spcBef>
        <a:buSzPct val="100000"/>
        <a:buFont typeface="Arial" pitchFamily="34" charset="0"/>
        <a:buChar char="▪"/>
        <a:defRPr sz="1599" kern="1200">
          <a:solidFill>
            <a:schemeClr val="tx1">
              <a:lumMod val="75000"/>
              <a:lumOff val="25000"/>
            </a:schemeClr>
          </a:solidFill>
          <a:latin typeface="+mn-lt"/>
          <a:ea typeface="+mn-ea"/>
          <a:cs typeface="+mn-cs"/>
        </a:defRPr>
      </a:lvl5pPr>
      <a:lvl6pPr marL="1234070" indent="-182826" algn="l" defTabSz="914126" rtl="0" eaLnBrk="1" latinLnBrk="0" hangingPunct="1">
        <a:lnSpc>
          <a:spcPct val="90000"/>
        </a:lnSpc>
        <a:spcBef>
          <a:spcPts val="400"/>
        </a:spcBef>
        <a:buSzPct val="100000"/>
        <a:buFont typeface="Arial" pitchFamily="34" charset="0"/>
        <a:buChar char="▪"/>
        <a:defRPr sz="1599" kern="1200">
          <a:solidFill>
            <a:schemeClr val="tx1">
              <a:lumMod val="75000"/>
              <a:lumOff val="25000"/>
            </a:schemeClr>
          </a:solidFill>
          <a:latin typeface="+mn-lt"/>
          <a:ea typeface="+mn-ea"/>
          <a:cs typeface="+mn-cs"/>
        </a:defRPr>
      </a:lvl6pPr>
      <a:lvl7pPr marL="1416894" indent="-182826" algn="l" defTabSz="914126" rtl="0" eaLnBrk="1" latinLnBrk="0" hangingPunct="1">
        <a:lnSpc>
          <a:spcPct val="90000"/>
        </a:lnSpc>
        <a:spcBef>
          <a:spcPts val="400"/>
        </a:spcBef>
        <a:buSzPct val="100000"/>
        <a:buFont typeface="Arial" pitchFamily="34" charset="0"/>
        <a:buChar char="▪"/>
        <a:defRPr sz="1599" kern="1200">
          <a:solidFill>
            <a:schemeClr val="tx1">
              <a:lumMod val="75000"/>
              <a:lumOff val="25000"/>
            </a:schemeClr>
          </a:solidFill>
          <a:latin typeface="+mn-lt"/>
          <a:ea typeface="+mn-ea"/>
          <a:cs typeface="+mn-cs"/>
        </a:defRPr>
      </a:lvl7pPr>
      <a:lvl8pPr marL="1599720" indent="-182826" algn="l" defTabSz="914126" rtl="0" eaLnBrk="1" latinLnBrk="0" hangingPunct="1">
        <a:lnSpc>
          <a:spcPct val="90000"/>
        </a:lnSpc>
        <a:spcBef>
          <a:spcPts val="400"/>
        </a:spcBef>
        <a:buSzPct val="100000"/>
        <a:buFont typeface="Arial" pitchFamily="34" charset="0"/>
        <a:buChar char="▪"/>
        <a:defRPr sz="1599" kern="1200">
          <a:solidFill>
            <a:schemeClr val="tx1">
              <a:lumMod val="75000"/>
              <a:lumOff val="25000"/>
            </a:schemeClr>
          </a:solidFill>
          <a:latin typeface="+mn-lt"/>
          <a:ea typeface="+mn-ea"/>
          <a:cs typeface="+mn-cs"/>
        </a:defRPr>
      </a:lvl8pPr>
      <a:lvl9pPr marL="1782545" indent="-182826" algn="l" defTabSz="914126" rtl="0" eaLnBrk="1" latinLnBrk="0" hangingPunct="1">
        <a:lnSpc>
          <a:spcPct val="90000"/>
        </a:lnSpc>
        <a:spcBef>
          <a:spcPts val="400"/>
        </a:spcBef>
        <a:buSzPct val="100000"/>
        <a:buFont typeface="Arial" pitchFamily="34" charset="0"/>
        <a:buChar char="▪"/>
        <a:defRPr sz="1599" kern="1200">
          <a:solidFill>
            <a:schemeClr val="tx1">
              <a:lumMod val="75000"/>
              <a:lumOff val="25000"/>
            </a:schemeClr>
          </a:solidFill>
          <a:latin typeface="+mn-lt"/>
          <a:ea typeface="+mn-ea"/>
          <a:cs typeface="+mn-cs"/>
        </a:defRPr>
      </a:lvl9pPr>
    </p:bodyStyle>
    <p:otherStyle>
      <a:defPPr>
        <a:defRPr/>
      </a:defPPr>
      <a:lvl1pPr marL="0" algn="l" defTabSz="914126" rtl="0" eaLnBrk="1" latinLnBrk="0" hangingPunct="1">
        <a:defRPr sz="1799" kern="1200">
          <a:solidFill>
            <a:schemeClr val="tx1"/>
          </a:solidFill>
          <a:latin typeface="+mn-lt"/>
          <a:ea typeface="+mn-ea"/>
          <a:cs typeface="+mn-cs"/>
        </a:defRPr>
      </a:lvl1pPr>
      <a:lvl2pPr marL="457062"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8"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39"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d bar" descr="Red bar"/>
          <p:cNvSpPr/>
          <p:nvPr/>
        </p:nvSpPr>
        <p:spPr>
          <a:xfrm>
            <a:off x="2" y="2"/>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Title Placeholder 1"/>
          <p:cNvSpPr>
            <a:spLocks noGrp="1"/>
          </p:cNvSpPr>
          <p:nvPr>
            <p:ph type="title"/>
          </p:nvPr>
        </p:nvSpPr>
        <p:spPr>
          <a:xfrm>
            <a:off x="1066801" y="99221"/>
            <a:ext cx="100584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524001" y="1828800"/>
            <a:ext cx="9144000" cy="4572001"/>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2"/>
          </p:nvPr>
        </p:nvSpPr>
        <p:spPr>
          <a:xfrm>
            <a:off x="9067800" y="6465887"/>
            <a:ext cx="1066800" cy="239715"/>
          </a:xfrm>
          <a:prstGeom prst="rect">
            <a:avLst/>
          </a:prstGeom>
        </p:spPr>
        <p:txBody>
          <a:bodyPr vert="horz" lIns="91440" tIns="45720" rIns="91440" bIns="45720" rtlCol="0" anchor="ctr"/>
          <a:lstStyle>
            <a:lvl1pPr algn="r">
              <a:defRPr sz="1099">
                <a:solidFill>
                  <a:schemeClr val="tx1"/>
                </a:solidFill>
              </a:defRPr>
            </a:lvl1pPr>
          </a:lstStyle>
          <a:p>
            <a:pPr defTabSz="914126"/>
            <a:fld id="{746A36BF-D321-41DF-8CD6-E26AC2D6584E}" type="datetime1">
              <a:rPr lang="en-GB" smtClean="0">
                <a:solidFill>
                  <a:prstClr val="black"/>
                </a:solidFill>
              </a:rPr>
              <a:t>21/02/2025</a:t>
            </a:fld>
            <a:endParaRPr lang="en-GB" dirty="0">
              <a:solidFill>
                <a:prstClr val="black"/>
              </a:solidFill>
            </a:endParaRPr>
          </a:p>
        </p:txBody>
      </p:sp>
      <p:sp>
        <p:nvSpPr>
          <p:cNvPr id="6" name="Slide Number Placeholder 5"/>
          <p:cNvSpPr>
            <a:spLocks noGrp="1"/>
          </p:cNvSpPr>
          <p:nvPr>
            <p:ph type="sldNum" sz="quarter" idx="4"/>
          </p:nvPr>
        </p:nvSpPr>
        <p:spPr>
          <a:xfrm>
            <a:off x="10287001" y="6481762"/>
            <a:ext cx="838200" cy="239715"/>
          </a:xfrm>
          <a:prstGeom prst="rect">
            <a:avLst/>
          </a:prstGeom>
        </p:spPr>
        <p:txBody>
          <a:bodyPr vert="horz" lIns="91440" tIns="45720" rIns="91440" bIns="45720" rtlCol="0" anchor="ctr"/>
          <a:lstStyle>
            <a:lvl1pPr algn="r">
              <a:defRPr sz="1099">
                <a:solidFill>
                  <a:schemeClr val="tx1"/>
                </a:solidFill>
              </a:defRPr>
            </a:lvl1pPr>
          </a:lstStyle>
          <a:p>
            <a:pPr defTabSz="914126"/>
            <a:fld id="{E31375A4-56A4-47D6-9801-1991572033F7}" type="slidenum">
              <a:rPr lang="en-GB" smtClean="0">
                <a:solidFill>
                  <a:prstClr val="black"/>
                </a:solidFill>
              </a:rPr>
              <a:pPr defTabSz="914126"/>
              <a:t>‹Nº›</a:t>
            </a:fld>
            <a:endParaRPr lang="en-GB" dirty="0">
              <a:solidFill>
                <a:prstClr val="black"/>
              </a:solidFill>
            </a:endParaRPr>
          </a:p>
        </p:txBody>
      </p:sp>
    </p:spTree>
    <p:extLst>
      <p:ext uri="{BB962C8B-B14F-4D97-AF65-F5344CB8AC3E}">
        <p14:creationId xmlns:p14="http://schemas.microsoft.com/office/powerpoint/2010/main" val="189867354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126" rtl="0" eaLnBrk="1" latinLnBrk="0" hangingPunct="1">
        <a:lnSpc>
          <a:spcPct val="90000"/>
        </a:lnSpc>
        <a:spcBef>
          <a:spcPct val="0"/>
        </a:spcBef>
        <a:buNone/>
        <a:defRPr sz="3599" kern="1200">
          <a:solidFill>
            <a:schemeClr val="bg1"/>
          </a:solidFill>
          <a:latin typeface="+mj-lt"/>
          <a:ea typeface="+mj-ea"/>
          <a:cs typeface="+mj-cs"/>
        </a:defRPr>
      </a:lvl1pPr>
    </p:titleStyle>
    <p:bodyStyle>
      <a:lvl1pPr marL="228532" indent="-228532" algn="l" defTabSz="914126" rtl="0" eaLnBrk="1" latinLnBrk="0" hangingPunct="1">
        <a:lnSpc>
          <a:spcPct val="90000"/>
        </a:lnSpc>
        <a:spcBef>
          <a:spcPts val="1799"/>
        </a:spcBef>
        <a:buSzPct val="100000"/>
        <a:buFont typeface="Arial" pitchFamily="34" charset="0"/>
        <a:buChar char="▪"/>
        <a:defRPr sz="2399" kern="1200">
          <a:solidFill>
            <a:schemeClr val="tx1">
              <a:lumMod val="75000"/>
              <a:lumOff val="25000"/>
            </a:schemeClr>
          </a:solidFill>
          <a:latin typeface="+mn-lt"/>
          <a:ea typeface="+mn-ea"/>
          <a:cs typeface="+mn-cs"/>
        </a:defRPr>
      </a:lvl1pPr>
      <a:lvl2pPr marL="457062" indent="-228532" algn="l" defTabSz="914126" rtl="0" eaLnBrk="1" latinLnBrk="0" hangingPunct="1">
        <a:lnSpc>
          <a:spcPct val="90000"/>
        </a:lnSpc>
        <a:spcBef>
          <a:spcPts val="600"/>
        </a:spcBef>
        <a:buSzPct val="100000"/>
        <a:buFont typeface="Arial" pitchFamily="34" charset="0"/>
        <a:buChar char="▪"/>
        <a:defRPr sz="2199" kern="1200">
          <a:solidFill>
            <a:schemeClr val="tx1">
              <a:lumMod val="75000"/>
              <a:lumOff val="25000"/>
            </a:schemeClr>
          </a:solidFill>
          <a:latin typeface="+mn-lt"/>
          <a:ea typeface="+mn-ea"/>
          <a:cs typeface="+mn-cs"/>
        </a:defRPr>
      </a:lvl2pPr>
      <a:lvl3pPr marL="685594" indent="-182826" algn="l" defTabSz="914126" rtl="0" eaLnBrk="1" latinLnBrk="0" hangingPunct="1">
        <a:lnSpc>
          <a:spcPct val="90000"/>
        </a:lnSpc>
        <a:spcBef>
          <a:spcPts val="600"/>
        </a:spcBef>
        <a:buSzPct val="100000"/>
        <a:buFont typeface="Arial" pitchFamily="34" charset="0"/>
        <a:buChar char="▪"/>
        <a:defRPr sz="1999" kern="1200">
          <a:solidFill>
            <a:schemeClr val="tx1">
              <a:lumMod val="75000"/>
              <a:lumOff val="25000"/>
            </a:schemeClr>
          </a:solidFill>
          <a:latin typeface="+mn-lt"/>
          <a:ea typeface="+mn-ea"/>
          <a:cs typeface="+mn-cs"/>
        </a:defRPr>
      </a:lvl3pPr>
      <a:lvl4pPr marL="868420" indent="-182509" algn="l" defTabSz="914126" rtl="0" eaLnBrk="1" latinLnBrk="0" hangingPunct="1">
        <a:lnSpc>
          <a:spcPct val="90000"/>
        </a:lnSpc>
        <a:spcBef>
          <a:spcPts val="600"/>
        </a:spcBef>
        <a:buSzPct val="100000"/>
        <a:buFont typeface="Arial" pitchFamily="34" charset="0"/>
        <a:buChar char="▪"/>
        <a:defRPr sz="1799" kern="1200">
          <a:solidFill>
            <a:schemeClr val="tx1">
              <a:lumMod val="75000"/>
              <a:lumOff val="25000"/>
            </a:schemeClr>
          </a:solidFill>
          <a:latin typeface="+mn-lt"/>
          <a:ea typeface="+mn-ea"/>
          <a:cs typeface="+mn-cs"/>
        </a:defRPr>
      </a:lvl4pPr>
      <a:lvl5pPr marL="1051244" indent="-182826" algn="l" defTabSz="914126" rtl="0" eaLnBrk="1" latinLnBrk="0" hangingPunct="1">
        <a:lnSpc>
          <a:spcPct val="90000"/>
        </a:lnSpc>
        <a:spcBef>
          <a:spcPts val="600"/>
        </a:spcBef>
        <a:buSzPct val="100000"/>
        <a:buFont typeface="Arial" pitchFamily="34" charset="0"/>
        <a:buChar char="▪"/>
        <a:defRPr sz="1599" kern="1200">
          <a:solidFill>
            <a:schemeClr val="tx1">
              <a:lumMod val="75000"/>
              <a:lumOff val="25000"/>
            </a:schemeClr>
          </a:solidFill>
          <a:latin typeface="+mn-lt"/>
          <a:ea typeface="+mn-ea"/>
          <a:cs typeface="+mn-cs"/>
        </a:defRPr>
      </a:lvl5pPr>
      <a:lvl6pPr marL="1234070" indent="-182826" algn="l" defTabSz="914126" rtl="0" eaLnBrk="1" latinLnBrk="0" hangingPunct="1">
        <a:lnSpc>
          <a:spcPct val="90000"/>
        </a:lnSpc>
        <a:spcBef>
          <a:spcPts val="400"/>
        </a:spcBef>
        <a:buSzPct val="100000"/>
        <a:buFont typeface="Arial" pitchFamily="34" charset="0"/>
        <a:buChar char="▪"/>
        <a:defRPr sz="1599" kern="1200">
          <a:solidFill>
            <a:schemeClr val="tx1">
              <a:lumMod val="75000"/>
              <a:lumOff val="25000"/>
            </a:schemeClr>
          </a:solidFill>
          <a:latin typeface="+mn-lt"/>
          <a:ea typeface="+mn-ea"/>
          <a:cs typeface="+mn-cs"/>
        </a:defRPr>
      </a:lvl6pPr>
      <a:lvl7pPr marL="1416894" indent="-182826" algn="l" defTabSz="914126" rtl="0" eaLnBrk="1" latinLnBrk="0" hangingPunct="1">
        <a:lnSpc>
          <a:spcPct val="90000"/>
        </a:lnSpc>
        <a:spcBef>
          <a:spcPts val="400"/>
        </a:spcBef>
        <a:buSzPct val="100000"/>
        <a:buFont typeface="Arial" pitchFamily="34" charset="0"/>
        <a:buChar char="▪"/>
        <a:defRPr sz="1599" kern="1200">
          <a:solidFill>
            <a:schemeClr val="tx1">
              <a:lumMod val="75000"/>
              <a:lumOff val="25000"/>
            </a:schemeClr>
          </a:solidFill>
          <a:latin typeface="+mn-lt"/>
          <a:ea typeface="+mn-ea"/>
          <a:cs typeface="+mn-cs"/>
        </a:defRPr>
      </a:lvl7pPr>
      <a:lvl8pPr marL="1599720" indent="-182826" algn="l" defTabSz="914126" rtl="0" eaLnBrk="1" latinLnBrk="0" hangingPunct="1">
        <a:lnSpc>
          <a:spcPct val="90000"/>
        </a:lnSpc>
        <a:spcBef>
          <a:spcPts val="400"/>
        </a:spcBef>
        <a:buSzPct val="100000"/>
        <a:buFont typeface="Arial" pitchFamily="34" charset="0"/>
        <a:buChar char="▪"/>
        <a:defRPr sz="1599" kern="1200">
          <a:solidFill>
            <a:schemeClr val="tx1">
              <a:lumMod val="75000"/>
              <a:lumOff val="25000"/>
            </a:schemeClr>
          </a:solidFill>
          <a:latin typeface="+mn-lt"/>
          <a:ea typeface="+mn-ea"/>
          <a:cs typeface="+mn-cs"/>
        </a:defRPr>
      </a:lvl8pPr>
      <a:lvl9pPr marL="1782545" indent="-182826" algn="l" defTabSz="914126" rtl="0" eaLnBrk="1" latinLnBrk="0" hangingPunct="1">
        <a:lnSpc>
          <a:spcPct val="90000"/>
        </a:lnSpc>
        <a:spcBef>
          <a:spcPts val="400"/>
        </a:spcBef>
        <a:buSzPct val="100000"/>
        <a:buFont typeface="Arial" pitchFamily="34" charset="0"/>
        <a:buChar char="▪"/>
        <a:defRPr sz="1599" kern="1200">
          <a:solidFill>
            <a:schemeClr val="tx1">
              <a:lumMod val="75000"/>
              <a:lumOff val="25000"/>
            </a:schemeClr>
          </a:solidFill>
          <a:latin typeface="+mn-lt"/>
          <a:ea typeface="+mn-ea"/>
          <a:cs typeface="+mn-cs"/>
        </a:defRPr>
      </a:lvl9pPr>
    </p:bodyStyle>
    <p:otherStyle>
      <a:defPPr>
        <a:defRPr/>
      </a:defPPr>
      <a:lvl1pPr marL="0" algn="l" defTabSz="914126" rtl="0" eaLnBrk="1" latinLnBrk="0" hangingPunct="1">
        <a:defRPr sz="1799" kern="1200">
          <a:solidFill>
            <a:schemeClr val="tx1"/>
          </a:solidFill>
          <a:latin typeface="+mn-lt"/>
          <a:ea typeface="+mn-ea"/>
          <a:cs typeface="+mn-cs"/>
        </a:defRPr>
      </a:lvl1pPr>
      <a:lvl2pPr marL="457062"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8"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39"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7" name="red bar" descr="Red bar"/>
          <p:cNvSpPr/>
          <p:nvPr/>
        </p:nvSpPr>
        <p:spPr>
          <a:xfrm>
            <a:off x="2" y="2"/>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799" b="0" i="0" u="none" strike="noStrike" kern="1200" cap="none" spc="0" normalizeH="0" baseline="0" noProof="0" dirty="0">
              <a:ln>
                <a:noFill/>
              </a:ln>
              <a:solidFill>
                <a:prstClr val="white"/>
              </a:solidFill>
              <a:effectLst/>
              <a:uLnTx/>
              <a:uFillTx/>
              <a:latin typeface="Franklin Gothic Medium"/>
              <a:ea typeface="+mn-ea"/>
              <a:cs typeface="+mn-cs"/>
            </a:endParaRPr>
          </a:p>
        </p:txBody>
      </p:sp>
      <p:sp>
        <p:nvSpPr>
          <p:cNvPr id="2" name="Title Placeholder 1"/>
          <p:cNvSpPr>
            <a:spLocks noGrp="1"/>
          </p:cNvSpPr>
          <p:nvPr>
            <p:ph type="title"/>
          </p:nvPr>
        </p:nvSpPr>
        <p:spPr>
          <a:xfrm>
            <a:off x="1066801" y="99221"/>
            <a:ext cx="100584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524001" y="1828800"/>
            <a:ext cx="9144000" cy="4572001"/>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2"/>
          </p:nvPr>
        </p:nvSpPr>
        <p:spPr>
          <a:xfrm>
            <a:off x="9067800" y="6465887"/>
            <a:ext cx="1066800" cy="239715"/>
          </a:xfrm>
          <a:prstGeom prst="rect">
            <a:avLst/>
          </a:prstGeom>
        </p:spPr>
        <p:txBody>
          <a:bodyPr vert="horz" lIns="91440" tIns="45720" rIns="91440" bIns="45720" rtlCol="0" anchor="ctr"/>
          <a:lstStyle>
            <a:lvl1pPr algn="r">
              <a:defRPr sz="1099">
                <a:solidFill>
                  <a:schemeClr val="tx1"/>
                </a:solidFill>
              </a:defRPr>
            </a:lvl1pPr>
          </a:lstStyle>
          <a:p>
            <a:pPr defTabSz="914126"/>
            <a:fld id="{9FB31BCA-429A-4CD3-9AC3-A6E131881D76}" type="datetime1">
              <a:rPr lang="en-GB" smtClean="0">
                <a:solidFill>
                  <a:prstClr val="black"/>
                </a:solidFill>
              </a:rPr>
              <a:pPr defTabSz="914126"/>
              <a:t>21/02/2025</a:t>
            </a:fld>
            <a:endParaRPr lang="en-GB" dirty="0">
              <a:solidFill>
                <a:prstClr val="black"/>
              </a:solidFill>
            </a:endParaRPr>
          </a:p>
        </p:txBody>
      </p:sp>
      <p:sp>
        <p:nvSpPr>
          <p:cNvPr id="6" name="Slide Number Placeholder 5"/>
          <p:cNvSpPr>
            <a:spLocks noGrp="1"/>
          </p:cNvSpPr>
          <p:nvPr>
            <p:ph type="sldNum" sz="quarter" idx="4"/>
          </p:nvPr>
        </p:nvSpPr>
        <p:spPr>
          <a:xfrm>
            <a:off x="10287001" y="6481762"/>
            <a:ext cx="838200" cy="239715"/>
          </a:xfrm>
          <a:prstGeom prst="rect">
            <a:avLst/>
          </a:prstGeom>
        </p:spPr>
        <p:txBody>
          <a:bodyPr vert="horz" lIns="91440" tIns="45720" rIns="91440" bIns="45720" rtlCol="0" anchor="ctr"/>
          <a:lstStyle>
            <a:lvl1pPr algn="r">
              <a:defRPr sz="1099">
                <a:solidFill>
                  <a:schemeClr val="tx1"/>
                </a:solidFill>
              </a:defRPr>
            </a:lvl1pPr>
          </a:lstStyle>
          <a:p>
            <a:pPr defTabSz="914126"/>
            <a:fld id="{E31375A4-56A4-47D6-9801-1991572033F7}" type="slidenum">
              <a:rPr lang="en-GB" smtClean="0">
                <a:solidFill>
                  <a:prstClr val="black"/>
                </a:solidFill>
              </a:rPr>
              <a:pPr defTabSz="914126"/>
              <a:t>‹Nº›</a:t>
            </a:fld>
            <a:endParaRPr lang="en-GB" dirty="0">
              <a:solidFill>
                <a:prstClr val="black"/>
              </a:solidFill>
            </a:endParaRPr>
          </a:p>
        </p:txBody>
      </p:sp>
    </p:spTree>
    <p:extLst>
      <p:ext uri="{BB962C8B-B14F-4D97-AF65-F5344CB8AC3E}">
        <p14:creationId xmlns:p14="http://schemas.microsoft.com/office/powerpoint/2010/main" val="202503467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90000"/>
        </a:lnSpc>
        <a:spcBef>
          <a:spcPct val="0"/>
        </a:spcBef>
        <a:buNone/>
        <a:defRPr sz="3599" kern="1200">
          <a:solidFill>
            <a:schemeClr val="bg1"/>
          </a:solidFill>
          <a:latin typeface="+mj-lt"/>
          <a:ea typeface="+mj-ea"/>
          <a:cs typeface="+mj-cs"/>
        </a:defRPr>
      </a:lvl1pPr>
    </p:titleStyle>
    <p:bodyStyle>
      <a:lvl1pPr marL="228532" indent="-228532" algn="l" defTabSz="914126" rtl="0" eaLnBrk="1" latinLnBrk="0" hangingPunct="1">
        <a:lnSpc>
          <a:spcPct val="90000"/>
        </a:lnSpc>
        <a:spcBef>
          <a:spcPts val="1799"/>
        </a:spcBef>
        <a:buSzPct val="100000"/>
        <a:buFont typeface="Arial" pitchFamily="34" charset="0"/>
        <a:buChar char="▪"/>
        <a:defRPr sz="2399" kern="1200">
          <a:solidFill>
            <a:schemeClr val="tx1">
              <a:lumMod val="75000"/>
              <a:lumOff val="25000"/>
            </a:schemeClr>
          </a:solidFill>
          <a:latin typeface="+mn-lt"/>
          <a:ea typeface="+mn-ea"/>
          <a:cs typeface="+mn-cs"/>
        </a:defRPr>
      </a:lvl1pPr>
      <a:lvl2pPr marL="457062" indent="-228532" algn="l" defTabSz="914126" rtl="0" eaLnBrk="1" latinLnBrk="0" hangingPunct="1">
        <a:lnSpc>
          <a:spcPct val="90000"/>
        </a:lnSpc>
        <a:spcBef>
          <a:spcPts val="600"/>
        </a:spcBef>
        <a:buSzPct val="100000"/>
        <a:buFont typeface="Arial" pitchFamily="34" charset="0"/>
        <a:buChar char="▪"/>
        <a:defRPr sz="2199" kern="1200">
          <a:solidFill>
            <a:schemeClr val="tx1">
              <a:lumMod val="75000"/>
              <a:lumOff val="25000"/>
            </a:schemeClr>
          </a:solidFill>
          <a:latin typeface="+mn-lt"/>
          <a:ea typeface="+mn-ea"/>
          <a:cs typeface="+mn-cs"/>
        </a:defRPr>
      </a:lvl2pPr>
      <a:lvl3pPr marL="685594" indent="-182826" algn="l" defTabSz="914126" rtl="0" eaLnBrk="1" latinLnBrk="0" hangingPunct="1">
        <a:lnSpc>
          <a:spcPct val="90000"/>
        </a:lnSpc>
        <a:spcBef>
          <a:spcPts val="600"/>
        </a:spcBef>
        <a:buSzPct val="100000"/>
        <a:buFont typeface="Arial" pitchFamily="34" charset="0"/>
        <a:buChar char="▪"/>
        <a:defRPr sz="1999" kern="1200">
          <a:solidFill>
            <a:schemeClr val="tx1">
              <a:lumMod val="75000"/>
              <a:lumOff val="25000"/>
            </a:schemeClr>
          </a:solidFill>
          <a:latin typeface="+mn-lt"/>
          <a:ea typeface="+mn-ea"/>
          <a:cs typeface="+mn-cs"/>
        </a:defRPr>
      </a:lvl3pPr>
      <a:lvl4pPr marL="868420" indent="-182509" algn="l" defTabSz="914126" rtl="0" eaLnBrk="1" latinLnBrk="0" hangingPunct="1">
        <a:lnSpc>
          <a:spcPct val="90000"/>
        </a:lnSpc>
        <a:spcBef>
          <a:spcPts val="600"/>
        </a:spcBef>
        <a:buSzPct val="100000"/>
        <a:buFont typeface="Arial" pitchFamily="34" charset="0"/>
        <a:buChar char="▪"/>
        <a:defRPr sz="1799" kern="1200">
          <a:solidFill>
            <a:schemeClr val="tx1">
              <a:lumMod val="75000"/>
              <a:lumOff val="25000"/>
            </a:schemeClr>
          </a:solidFill>
          <a:latin typeface="+mn-lt"/>
          <a:ea typeface="+mn-ea"/>
          <a:cs typeface="+mn-cs"/>
        </a:defRPr>
      </a:lvl4pPr>
      <a:lvl5pPr marL="1051244" indent="-182826" algn="l" defTabSz="914126" rtl="0" eaLnBrk="1" latinLnBrk="0" hangingPunct="1">
        <a:lnSpc>
          <a:spcPct val="90000"/>
        </a:lnSpc>
        <a:spcBef>
          <a:spcPts val="600"/>
        </a:spcBef>
        <a:buSzPct val="100000"/>
        <a:buFont typeface="Arial" pitchFamily="34" charset="0"/>
        <a:buChar char="▪"/>
        <a:defRPr sz="1599" kern="1200">
          <a:solidFill>
            <a:schemeClr val="tx1">
              <a:lumMod val="75000"/>
              <a:lumOff val="25000"/>
            </a:schemeClr>
          </a:solidFill>
          <a:latin typeface="+mn-lt"/>
          <a:ea typeface="+mn-ea"/>
          <a:cs typeface="+mn-cs"/>
        </a:defRPr>
      </a:lvl5pPr>
      <a:lvl6pPr marL="1234070" indent="-182826" algn="l" defTabSz="914126" rtl="0" eaLnBrk="1" latinLnBrk="0" hangingPunct="1">
        <a:lnSpc>
          <a:spcPct val="90000"/>
        </a:lnSpc>
        <a:spcBef>
          <a:spcPts val="400"/>
        </a:spcBef>
        <a:buSzPct val="100000"/>
        <a:buFont typeface="Arial" pitchFamily="34" charset="0"/>
        <a:buChar char="▪"/>
        <a:defRPr sz="1599" kern="1200">
          <a:solidFill>
            <a:schemeClr val="tx1">
              <a:lumMod val="75000"/>
              <a:lumOff val="25000"/>
            </a:schemeClr>
          </a:solidFill>
          <a:latin typeface="+mn-lt"/>
          <a:ea typeface="+mn-ea"/>
          <a:cs typeface="+mn-cs"/>
        </a:defRPr>
      </a:lvl6pPr>
      <a:lvl7pPr marL="1416894" indent="-182826" algn="l" defTabSz="914126" rtl="0" eaLnBrk="1" latinLnBrk="0" hangingPunct="1">
        <a:lnSpc>
          <a:spcPct val="90000"/>
        </a:lnSpc>
        <a:spcBef>
          <a:spcPts val="400"/>
        </a:spcBef>
        <a:buSzPct val="100000"/>
        <a:buFont typeface="Arial" pitchFamily="34" charset="0"/>
        <a:buChar char="▪"/>
        <a:defRPr sz="1599" kern="1200">
          <a:solidFill>
            <a:schemeClr val="tx1">
              <a:lumMod val="75000"/>
              <a:lumOff val="25000"/>
            </a:schemeClr>
          </a:solidFill>
          <a:latin typeface="+mn-lt"/>
          <a:ea typeface="+mn-ea"/>
          <a:cs typeface="+mn-cs"/>
        </a:defRPr>
      </a:lvl7pPr>
      <a:lvl8pPr marL="1599720" indent="-182826" algn="l" defTabSz="914126" rtl="0" eaLnBrk="1" latinLnBrk="0" hangingPunct="1">
        <a:lnSpc>
          <a:spcPct val="90000"/>
        </a:lnSpc>
        <a:spcBef>
          <a:spcPts val="400"/>
        </a:spcBef>
        <a:buSzPct val="100000"/>
        <a:buFont typeface="Arial" pitchFamily="34" charset="0"/>
        <a:buChar char="▪"/>
        <a:defRPr sz="1599" kern="1200">
          <a:solidFill>
            <a:schemeClr val="tx1">
              <a:lumMod val="75000"/>
              <a:lumOff val="25000"/>
            </a:schemeClr>
          </a:solidFill>
          <a:latin typeface="+mn-lt"/>
          <a:ea typeface="+mn-ea"/>
          <a:cs typeface="+mn-cs"/>
        </a:defRPr>
      </a:lvl8pPr>
      <a:lvl9pPr marL="1782545" indent="-182826" algn="l" defTabSz="914126" rtl="0" eaLnBrk="1" latinLnBrk="0" hangingPunct="1">
        <a:lnSpc>
          <a:spcPct val="90000"/>
        </a:lnSpc>
        <a:spcBef>
          <a:spcPts val="400"/>
        </a:spcBef>
        <a:buSzPct val="100000"/>
        <a:buFont typeface="Arial" pitchFamily="34" charset="0"/>
        <a:buChar char="▪"/>
        <a:defRPr sz="1599" kern="1200">
          <a:solidFill>
            <a:schemeClr val="tx1">
              <a:lumMod val="75000"/>
              <a:lumOff val="25000"/>
            </a:schemeClr>
          </a:solidFill>
          <a:latin typeface="+mn-lt"/>
          <a:ea typeface="+mn-ea"/>
          <a:cs typeface="+mn-cs"/>
        </a:defRPr>
      </a:lvl9pPr>
    </p:bodyStyle>
    <p:otherStyle>
      <a:defPPr>
        <a:defRPr/>
      </a:defPPr>
      <a:lvl1pPr marL="0" algn="l" defTabSz="914126" rtl="0" eaLnBrk="1" latinLnBrk="0" hangingPunct="1">
        <a:defRPr sz="1799" kern="1200">
          <a:solidFill>
            <a:schemeClr val="tx1"/>
          </a:solidFill>
          <a:latin typeface="+mn-lt"/>
          <a:ea typeface="+mn-ea"/>
          <a:cs typeface="+mn-cs"/>
        </a:defRPr>
      </a:lvl1pPr>
      <a:lvl2pPr marL="457062"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8"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39"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 name="テキスト ボックス 70">
            <a:extLst>
              <a:ext uri="{FF2B5EF4-FFF2-40B4-BE49-F238E27FC236}">
                <a16:creationId xmlns:a16="http://schemas.microsoft.com/office/drawing/2014/main" id="{E254D53A-439D-4BDD-B042-684981CEED96}"/>
              </a:ext>
            </a:extLst>
          </p:cNvPr>
          <p:cNvSpPr txBox="1"/>
          <p:nvPr userDrawn="1">
            <p:custDataLst>
              <p:tags r:id="rId3"/>
            </p:custDataLst>
          </p:nvPr>
        </p:nvSpPr>
        <p:spPr>
          <a:xfrm>
            <a:off x="12329856" y="1311937"/>
            <a:ext cx="150682" cy="92333"/>
          </a:xfrm>
          <a:prstGeom prst="rect">
            <a:avLst/>
          </a:prstGeom>
          <a:noFill/>
        </p:spPr>
        <p:txBody>
          <a:bodyPr wrap="none" lIns="0" tIns="0" rIns="0" bIns="0" rtlCol="0">
            <a:spAutoFit/>
          </a:bodyPr>
          <a:lstStyle/>
          <a:p>
            <a:pPr algn="r" defTabSz="495330"/>
            <a:r>
              <a:rPr kumimoji="1" lang="en-US" altLang="ja-JP" sz="600" dirty="0">
                <a:solidFill>
                  <a:srgbClr val="E60000"/>
                </a:solidFill>
              </a:rPr>
              <a:t>5.58</a:t>
            </a:r>
            <a:endParaRPr kumimoji="1" lang="ja-JP" altLang="en-US" sz="600" dirty="0">
              <a:solidFill>
                <a:srgbClr val="E60000"/>
              </a:solidFill>
            </a:endParaRPr>
          </a:p>
        </p:txBody>
      </p:sp>
      <p:sp>
        <p:nvSpPr>
          <p:cNvPr id="2" name="Title Placeholder 1"/>
          <p:cNvSpPr>
            <a:spLocks noGrp="1"/>
          </p:cNvSpPr>
          <p:nvPr userDrawn="1">
            <p:ph type="title"/>
          </p:nvPr>
        </p:nvSpPr>
        <p:spPr>
          <a:xfrm>
            <a:off x="513887" y="369001"/>
            <a:ext cx="11164335" cy="307777"/>
          </a:xfrm>
          <a:prstGeom prst="rect">
            <a:avLst/>
          </a:prstGeom>
        </p:spPr>
        <p:txBody>
          <a:bodyPr vert="horz" lIns="36000" tIns="0" rIns="36000" bIns="0" rtlCol="0" anchor="t" anchorCtr="0">
            <a:spAutoFit/>
          </a:bodyPr>
          <a:lstStyle/>
          <a:p>
            <a:r>
              <a:rPr lang="ja-JP" altLang="en-US" dirty="0"/>
              <a:t>マスター タイトルの書式設定</a:t>
            </a:r>
            <a:endParaRPr lang="en-US" dirty="0"/>
          </a:p>
        </p:txBody>
      </p:sp>
      <p:sp>
        <p:nvSpPr>
          <p:cNvPr id="3" name="Text Placeholder 2"/>
          <p:cNvSpPr>
            <a:spLocks noGrp="1"/>
          </p:cNvSpPr>
          <p:nvPr userDrawn="1">
            <p:ph type="body" idx="1"/>
          </p:nvPr>
        </p:nvSpPr>
        <p:spPr>
          <a:xfrm>
            <a:off x="510036" y="1053000"/>
            <a:ext cx="11165538" cy="5148000"/>
          </a:xfrm>
          <a:prstGeom prst="rect">
            <a:avLst/>
          </a:prstGeom>
        </p:spPr>
        <p:txBody>
          <a:bodyPr vert="horz" lIns="54000" tIns="0" rIns="54000" bIns="0" rtlCol="0">
            <a:normAutofit/>
          </a:bodyPr>
          <a:lstStyle/>
          <a:p>
            <a:pPr lvl="0" defTabSz="495330">
              <a:lnSpc>
                <a:spcPct val="100000"/>
              </a:lnSpc>
              <a:spcBef>
                <a:spcPts val="300"/>
              </a:spcBef>
              <a:spcAft>
                <a:spcPts val="300"/>
              </a:spcAft>
            </a:pPr>
            <a:r>
              <a:rPr lang="ja-JP" altLang="en-US" dirty="0"/>
              <a:t>マスター テキストの書式設定</a:t>
            </a:r>
            <a:endParaRPr lang="en-US" altLang="ja-JP" dirty="0"/>
          </a:p>
          <a:p>
            <a:pPr marL="180000" lvl="1" indent="-180000" defTabSz="495330">
              <a:lnSpc>
                <a:spcPct val="100000"/>
              </a:lnSpc>
              <a:spcBef>
                <a:spcPts val="300"/>
              </a:spcBef>
              <a:spcAft>
                <a:spcPts val="300"/>
              </a:spcAft>
              <a:tabLst>
                <a:tab pos="9000000" algn="r"/>
              </a:tabLst>
            </a:pPr>
            <a:r>
              <a:rPr lang="ja-JP" altLang="en-US" dirty="0"/>
              <a:t>第</a:t>
            </a:r>
            <a:r>
              <a:rPr lang="en-US" altLang="ja-JP" dirty="0"/>
              <a:t>2</a:t>
            </a:r>
            <a:r>
              <a:rPr lang="ja-JP" altLang="en-US" dirty="0"/>
              <a:t>レベル</a:t>
            </a:r>
            <a:endParaRPr lang="en-US" altLang="ja-JP" dirty="0"/>
          </a:p>
          <a:p>
            <a:pPr marL="360000" lvl="2" indent="-180000" defTabSz="495330">
              <a:lnSpc>
                <a:spcPct val="100000"/>
              </a:lnSpc>
              <a:spcBef>
                <a:spcPts val="300"/>
              </a:spcBef>
              <a:spcAft>
                <a:spcPts val="300"/>
              </a:spcAft>
              <a:buClr>
                <a:srgbClr val="838383"/>
              </a:buClr>
            </a:pPr>
            <a:r>
              <a:rPr lang="ja-JP" altLang="en-US" dirty="0"/>
              <a:t>第</a:t>
            </a:r>
            <a:r>
              <a:rPr lang="en-US" altLang="ja-JP" dirty="0"/>
              <a:t>3</a:t>
            </a:r>
            <a:r>
              <a:rPr lang="ja-JP" altLang="en-US" dirty="0"/>
              <a:t>レベル</a:t>
            </a:r>
            <a:endParaRPr lang="en-US" altLang="ja-JP" dirty="0"/>
          </a:p>
          <a:p>
            <a:pPr marL="540000" lvl="3" indent="-180000" defTabSz="495330">
              <a:lnSpc>
                <a:spcPct val="100000"/>
              </a:lnSpc>
              <a:spcAft>
                <a:spcPts val="300"/>
              </a:spcAft>
              <a:buClr>
                <a:schemeClr val="tx1"/>
              </a:buClr>
              <a:buFont typeface="ＭＳ Ｐゴシック" panose="020B0600070205080204" pitchFamily="50" charset="-128"/>
              <a:buChar char="-"/>
            </a:pPr>
            <a:r>
              <a:rPr lang="ja-JP" altLang="en-US" dirty="0"/>
              <a:t>第</a:t>
            </a:r>
            <a:r>
              <a:rPr lang="en-US" altLang="ja-JP" dirty="0"/>
              <a:t>4</a:t>
            </a:r>
            <a:r>
              <a:rPr lang="ja-JP" altLang="en-US" dirty="0"/>
              <a:t>レベル</a:t>
            </a:r>
            <a:endParaRPr lang="en-US" altLang="ja-JP" dirty="0"/>
          </a:p>
          <a:p>
            <a:pPr marL="714375" lvl="4" indent="-174625" defTabSz="495330">
              <a:lnSpc>
                <a:spcPct val="100000"/>
              </a:lnSpc>
              <a:spcBef>
                <a:spcPts val="300"/>
              </a:spcBef>
              <a:spcAft>
                <a:spcPts val="300"/>
              </a:spcAft>
              <a:tabLst/>
            </a:pPr>
            <a:r>
              <a:rPr lang="ja-JP" altLang="en-US" dirty="0"/>
              <a:t>第</a:t>
            </a:r>
            <a:r>
              <a:rPr lang="en-US" altLang="ja-JP" dirty="0"/>
              <a:t>5</a:t>
            </a:r>
            <a:r>
              <a:rPr lang="ja-JP" altLang="en-US" dirty="0"/>
              <a:t>レベル</a:t>
            </a:r>
            <a:endParaRPr lang="en-US" altLang="ja-JP" dirty="0"/>
          </a:p>
        </p:txBody>
      </p:sp>
      <p:cxnSp>
        <p:nvCxnSpPr>
          <p:cNvPr id="9" name="Straight Connector 7">
            <a:extLst>
              <a:ext uri="{FF2B5EF4-FFF2-40B4-BE49-F238E27FC236}">
                <a16:creationId xmlns:a16="http://schemas.microsoft.com/office/drawing/2014/main" id="{526AC926-42EF-441B-9115-E0880DADAC8C}"/>
              </a:ext>
            </a:extLst>
          </p:cNvPr>
          <p:cNvCxnSpPr>
            <a:cxnSpLocks/>
          </p:cNvCxnSpPr>
          <p:nvPr userDrawn="1"/>
        </p:nvCxnSpPr>
        <p:spPr>
          <a:xfrm>
            <a:off x="512527" y="909000"/>
            <a:ext cx="11168180" cy="0"/>
          </a:xfrm>
          <a:prstGeom prst="line">
            <a:avLst/>
          </a:prstGeom>
          <a:ln w="9525">
            <a:solidFill>
              <a:srgbClr val="E60000"/>
            </a:solidFill>
          </a:ln>
          <a:effectLst/>
        </p:spPr>
        <p:style>
          <a:lnRef idx="2">
            <a:schemeClr val="accent1"/>
          </a:lnRef>
          <a:fillRef idx="0">
            <a:schemeClr val="accent1"/>
          </a:fillRef>
          <a:effectRef idx="1">
            <a:schemeClr val="accent1"/>
          </a:effectRef>
          <a:fontRef idx="minor">
            <a:schemeClr val="tx1"/>
          </a:fontRef>
        </p:style>
      </p:cxnSp>
      <p:grpSp>
        <p:nvGrpSpPr>
          <p:cNvPr id="70" name="グループ化 69">
            <a:extLst>
              <a:ext uri="{FF2B5EF4-FFF2-40B4-BE49-F238E27FC236}">
                <a16:creationId xmlns:a16="http://schemas.microsoft.com/office/drawing/2014/main" id="{27330C2B-6E84-4C8F-BC99-062121951D60}"/>
              </a:ext>
            </a:extLst>
          </p:cNvPr>
          <p:cNvGrpSpPr/>
          <p:nvPr userDrawn="1"/>
        </p:nvGrpSpPr>
        <p:grpSpPr>
          <a:xfrm>
            <a:off x="12297262" y="939704"/>
            <a:ext cx="443452" cy="5605981"/>
            <a:chOff x="9989754" y="939704"/>
            <a:chExt cx="360305" cy="5605981"/>
          </a:xfrm>
        </p:grpSpPr>
        <p:sp>
          <p:nvSpPr>
            <p:cNvPr id="84" name="テキスト ボックス 83">
              <a:extLst>
                <a:ext uri="{FF2B5EF4-FFF2-40B4-BE49-F238E27FC236}">
                  <a16:creationId xmlns:a16="http://schemas.microsoft.com/office/drawing/2014/main" id="{5E611B1D-40DC-4F0C-97D0-32041935D556}"/>
                </a:ext>
              </a:extLst>
            </p:cNvPr>
            <p:cNvSpPr txBox="1"/>
            <p:nvPr userDrawn="1">
              <p:custDataLst>
                <p:tags r:id="rId26"/>
              </p:custDataLst>
            </p:nvPr>
          </p:nvSpPr>
          <p:spPr>
            <a:xfrm>
              <a:off x="10024823" y="1311936"/>
              <a:ext cx="151965" cy="128685"/>
            </a:xfrm>
            <a:prstGeom prst="rect">
              <a:avLst/>
            </a:prstGeom>
            <a:noFill/>
          </p:spPr>
          <p:txBody>
            <a:bodyPr wrap="none" lIns="18000" tIns="18000" rIns="18000" bIns="18000" rtlCol="0">
              <a:spAutoFit/>
            </a:bodyPr>
            <a:lstStyle/>
            <a:p>
              <a:pPr algn="r" defTabSz="495330"/>
              <a:r>
                <a:rPr kumimoji="1" lang="en-US" altLang="ja-JP" sz="600" dirty="0">
                  <a:solidFill>
                    <a:srgbClr val="E60000"/>
                  </a:solidFill>
                </a:rPr>
                <a:t>5.58</a:t>
              </a:r>
              <a:endParaRPr kumimoji="1" lang="ja-JP" altLang="en-US" sz="600" dirty="0">
                <a:solidFill>
                  <a:srgbClr val="E60000"/>
                </a:solidFill>
              </a:endParaRPr>
            </a:p>
          </p:txBody>
        </p:sp>
        <p:sp>
          <p:nvSpPr>
            <p:cNvPr id="86" name="テキスト ボックス 85">
              <a:extLst>
                <a:ext uri="{FF2B5EF4-FFF2-40B4-BE49-F238E27FC236}">
                  <a16:creationId xmlns:a16="http://schemas.microsoft.com/office/drawing/2014/main" id="{5CA624FA-3EB1-4BDE-B900-A762ECCCCDFD}"/>
                </a:ext>
              </a:extLst>
            </p:cNvPr>
            <p:cNvSpPr txBox="1"/>
            <p:nvPr userDrawn="1">
              <p:custDataLst>
                <p:tags r:id="rId27"/>
              </p:custDataLst>
            </p:nvPr>
          </p:nvSpPr>
          <p:spPr>
            <a:xfrm>
              <a:off x="10024823" y="3465513"/>
              <a:ext cx="151965" cy="128685"/>
            </a:xfrm>
            <a:prstGeom prst="rect">
              <a:avLst/>
            </a:prstGeom>
            <a:noFill/>
          </p:spPr>
          <p:txBody>
            <a:bodyPr wrap="none" lIns="18000" tIns="18000" rIns="18000" bIns="18000" rtlCol="0">
              <a:spAutoFit/>
            </a:bodyPr>
            <a:lstStyle/>
            <a:p>
              <a:pPr algn="r" defTabSz="495330"/>
              <a:r>
                <a:rPr kumimoji="1" lang="en-US" altLang="ja-JP" sz="600" dirty="0">
                  <a:solidFill>
                    <a:srgbClr val="E60000"/>
                  </a:solidFill>
                </a:rPr>
                <a:t>0.10</a:t>
              </a:r>
              <a:endParaRPr kumimoji="1" lang="ja-JP" altLang="en-US" sz="600" dirty="0">
                <a:solidFill>
                  <a:srgbClr val="E60000"/>
                </a:solidFill>
              </a:endParaRPr>
            </a:p>
          </p:txBody>
        </p:sp>
        <p:sp>
          <p:nvSpPr>
            <p:cNvPr id="90" name="Line 215">
              <a:extLst>
                <a:ext uri="{FF2B5EF4-FFF2-40B4-BE49-F238E27FC236}">
                  <a16:creationId xmlns:a16="http://schemas.microsoft.com/office/drawing/2014/main" id="{22B324FD-E028-40B3-8561-CCB2A4B2709E}"/>
                </a:ext>
              </a:extLst>
            </p:cNvPr>
            <p:cNvSpPr>
              <a:spLocks noChangeShapeType="1"/>
            </p:cNvSpPr>
            <p:nvPr userDrawn="1"/>
          </p:nvSpPr>
          <p:spPr bwMode="auto">
            <a:xfrm>
              <a:off x="9989754" y="6417000"/>
              <a:ext cx="360305"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95330"/>
              <a:endParaRPr lang="ja-JP" altLang="en-US" sz="600">
                <a:solidFill>
                  <a:prstClr val="black"/>
                </a:solidFill>
              </a:endParaRPr>
            </a:p>
          </p:txBody>
        </p:sp>
        <p:sp>
          <p:nvSpPr>
            <p:cNvPr id="91" name="Line 216">
              <a:extLst>
                <a:ext uri="{FF2B5EF4-FFF2-40B4-BE49-F238E27FC236}">
                  <a16:creationId xmlns:a16="http://schemas.microsoft.com/office/drawing/2014/main" id="{3CA24870-0B9B-4EC5-9D47-B8896CA4CC1A}"/>
                </a:ext>
              </a:extLst>
            </p:cNvPr>
            <p:cNvSpPr>
              <a:spLocks noChangeShapeType="1"/>
            </p:cNvSpPr>
            <p:nvPr userDrawn="1"/>
          </p:nvSpPr>
          <p:spPr bwMode="auto">
            <a:xfrm>
              <a:off x="9989754" y="1053000"/>
              <a:ext cx="360305"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95330"/>
              <a:endParaRPr lang="ja-JP" altLang="en-US" sz="600">
                <a:solidFill>
                  <a:prstClr val="black"/>
                </a:solidFill>
              </a:endParaRPr>
            </a:p>
          </p:txBody>
        </p:sp>
        <p:sp>
          <p:nvSpPr>
            <p:cNvPr id="96" name="テキスト ボックス 95">
              <a:extLst>
                <a:ext uri="{FF2B5EF4-FFF2-40B4-BE49-F238E27FC236}">
                  <a16:creationId xmlns:a16="http://schemas.microsoft.com/office/drawing/2014/main" id="{86325B00-6A34-4F7C-B4EA-C995CCB53F6E}"/>
                </a:ext>
              </a:extLst>
            </p:cNvPr>
            <p:cNvSpPr txBox="1"/>
            <p:nvPr userDrawn="1">
              <p:custDataLst>
                <p:tags r:id="rId28"/>
              </p:custDataLst>
            </p:nvPr>
          </p:nvSpPr>
          <p:spPr>
            <a:xfrm>
              <a:off x="10024823" y="1053000"/>
              <a:ext cx="151965" cy="128685"/>
            </a:xfrm>
            <a:prstGeom prst="rect">
              <a:avLst/>
            </a:prstGeom>
            <a:noFill/>
          </p:spPr>
          <p:txBody>
            <a:bodyPr wrap="none" lIns="18000" tIns="18000" rIns="18000" bIns="18000" rtlCol="0">
              <a:spAutoFit/>
            </a:bodyPr>
            <a:lstStyle/>
            <a:p>
              <a:pPr algn="r" defTabSz="495330"/>
              <a:r>
                <a:rPr kumimoji="1" lang="en-US" altLang="ja-JP" sz="600" dirty="0">
                  <a:solidFill>
                    <a:srgbClr val="E60000"/>
                  </a:solidFill>
                </a:rPr>
                <a:t>6.60</a:t>
              </a:r>
              <a:endParaRPr kumimoji="1" lang="ja-JP" altLang="en-US" sz="600" dirty="0">
                <a:solidFill>
                  <a:srgbClr val="E60000"/>
                </a:solidFill>
              </a:endParaRPr>
            </a:p>
          </p:txBody>
        </p:sp>
        <p:sp>
          <p:nvSpPr>
            <p:cNvPr id="97" name="Line 212">
              <a:extLst>
                <a:ext uri="{FF2B5EF4-FFF2-40B4-BE49-F238E27FC236}">
                  <a16:creationId xmlns:a16="http://schemas.microsoft.com/office/drawing/2014/main" id="{87F1648F-611F-4192-ABB3-B1818B970729}"/>
                </a:ext>
              </a:extLst>
            </p:cNvPr>
            <p:cNvSpPr>
              <a:spLocks noChangeShapeType="1"/>
            </p:cNvSpPr>
            <p:nvPr userDrawn="1"/>
          </p:nvSpPr>
          <p:spPr bwMode="auto">
            <a:xfrm>
              <a:off x="9989754" y="3465513"/>
              <a:ext cx="360305"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95330"/>
              <a:endParaRPr lang="ja-JP" altLang="en-US" sz="600">
                <a:solidFill>
                  <a:prstClr val="black"/>
                </a:solidFill>
              </a:endParaRPr>
            </a:p>
          </p:txBody>
        </p:sp>
        <p:sp>
          <p:nvSpPr>
            <p:cNvPr id="98" name="Line 214">
              <a:extLst>
                <a:ext uri="{FF2B5EF4-FFF2-40B4-BE49-F238E27FC236}">
                  <a16:creationId xmlns:a16="http://schemas.microsoft.com/office/drawing/2014/main" id="{6A4601AD-29CB-45EB-ADBC-D5F113C635C7}"/>
                </a:ext>
              </a:extLst>
            </p:cNvPr>
            <p:cNvSpPr>
              <a:spLocks noChangeShapeType="1"/>
            </p:cNvSpPr>
            <p:nvPr userDrawn="1"/>
          </p:nvSpPr>
          <p:spPr bwMode="auto">
            <a:xfrm>
              <a:off x="9989754" y="6201000"/>
              <a:ext cx="360305"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95330"/>
              <a:endParaRPr lang="ja-JP" altLang="en-US" sz="600">
                <a:solidFill>
                  <a:prstClr val="black"/>
                </a:solidFill>
              </a:endParaRPr>
            </a:p>
          </p:txBody>
        </p:sp>
        <p:sp>
          <p:nvSpPr>
            <p:cNvPr id="99" name="テキスト ボックス 98">
              <a:extLst>
                <a:ext uri="{FF2B5EF4-FFF2-40B4-BE49-F238E27FC236}">
                  <a16:creationId xmlns:a16="http://schemas.microsoft.com/office/drawing/2014/main" id="{E7E77FA1-5236-4205-9AB3-AEC23E7C5912}"/>
                </a:ext>
              </a:extLst>
            </p:cNvPr>
            <p:cNvSpPr txBox="1"/>
            <p:nvPr userDrawn="1">
              <p:custDataLst>
                <p:tags r:id="rId29"/>
              </p:custDataLst>
            </p:nvPr>
          </p:nvSpPr>
          <p:spPr>
            <a:xfrm>
              <a:off x="10024823" y="6201000"/>
              <a:ext cx="151965" cy="128685"/>
            </a:xfrm>
            <a:prstGeom prst="rect">
              <a:avLst/>
            </a:prstGeom>
            <a:noFill/>
          </p:spPr>
          <p:txBody>
            <a:bodyPr wrap="none" lIns="18000" tIns="18000" rIns="18000" bIns="18000" rtlCol="0">
              <a:spAutoFit/>
            </a:bodyPr>
            <a:lstStyle/>
            <a:p>
              <a:pPr algn="r" defTabSz="495330"/>
              <a:r>
                <a:rPr kumimoji="1" lang="en-US" altLang="ja-JP" sz="600" dirty="0">
                  <a:solidFill>
                    <a:srgbClr val="E60000"/>
                  </a:solidFill>
                </a:rPr>
                <a:t>7.70</a:t>
              </a:r>
              <a:endParaRPr kumimoji="1" lang="ja-JP" altLang="en-US" sz="600" dirty="0">
                <a:solidFill>
                  <a:srgbClr val="E60000"/>
                </a:solidFill>
              </a:endParaRPr>
            </a:p>
          </p:txBody>
        </p:sp>
        <p:sp>
          <p:nvSpPr>
            <p:cNvPr id="101" name="テキスト ボックス 100">
              <a:extLst>
                <a:ext uri="{FF2B5EF4-FFF2-40B4-BE49-F238E27FC236}">
                  <a16:creationId xmlns:a16="http://schemas.microsoft.com/office/drawing/2014/main" id="{0CA7027D-52A8-4103-9805-C1E909758A30}"/>
                </a:ext>
              </a:extLst>
            </p:cNvPr>
            <p:cNvSpPr txBox="1"/>
            <p:nvPr userDrawn="1">
              <p:custDataLst>
                <p:tags r:id="rId30"/>
              </p:custDataLst>
            </p:nvPr>
          </p:nvSpPr>
          <p:spPr>
            <a:xfrm>
              <a:off x="10024823" y="6417000"/>
              <a:ext cx="151965" cy="128685"/>
            </a:xfrm>
            <a:prstGeom prst="rect">
              <a:avLst/>
            </a:prstGeom>
            <a:noFill/>
          </p:spPr>
          <p:txBody>
            <a:bodyPr wrap="none" lIns="18000" tIns="18000" rIns="18000" bIns="18000" rtlCol="0">
              <a:spAutoFit/>
            </a:bodyPr>
            <a:lstStyle/>
            <a:p>
              <a:pPr algn="r" defTabSz="495330"/>
              <a:r>
                <a:rPr kumimoji="1" lang="en-US" altLang="ja-JP" sz="600" dirty="0">
                  <a:solidFill>
                    <a:srgbClr val="E60000"/>
                  </a:solidFill>
                </a:rPr>
                <a:t>8.30</a:t>
              </a:r>
            </a:p>
          </p:txBody>
        </p:sp>
        <p:sp>
          <p:nvSpPr>
            <p:cNvPr id="105" name="テキスト ボックス 104">
              <a:extLst>
                <a:ext uri="{FF2B5EF4-FFF2-40B4-BE49-F238E27FC236}">
                  <a16:creationId xmlns:a16="http://schemas.microsoft.com/office/drawing/2014/main" id="{5E5787F8-334A-402A-BD05-C74650AA51E4}"/>
                </a:ext>
              </a:extLst>
            </p:cNvPr>
            <p:cNvSpPr txBox="1"/>
            <p:nvPr userDrawn="1">
              <p:custDataLst>
                <p:tags r:id="rId31"/>
              </p:custDataLst>
            </p:nvPr>
          </p:nvSpPr>
          <p:spPr>
            <a:xfrm>
              <a:off x="9989754" y="939704"/>
              <a:ext cx="157175" cy="113296"/>
            </a:xfrm>
            <a:prstGeom prst="rect">
              <a:avLst/>
            </a:prstGeom>
            <a:noFill/>
          </p:spPr>
          <p:txBody>
            <a:bodyPr wrap="none" lIns="18000" tIns="18000" rIns="18000" bIns="18000" rtlCol="0">
              <a:spAutoFit/>
            </a:bodyPr>
            <a:lstStyle/>
            <a:p>
              <a:pPr algn="l" defTabSz="495330"/>
              <a:r>
                <a:rPr kumimoji="1" lang="ja-JP" altLang="en-US" sz="500" dirty="0">
                  <a:solidFill>
                    <a:srgbClr val="E60000"/>
                  </a:solidFill>
                </a:rPr>
                <a:t>ガイド</a:t>
              </a:r>
            </a:p>
          </p:txBody>
        </p:sp>
        <p:sp>
          <p:nvSpPr>
            <p:cNvPr id="108" name="Line 216">
              <a:extLst>
                <a:ext uri="{FF2B5EF4-FFF2-40B4-BE49-F238E27FC236}">
                  <a16:creationId xmlns:a16="http://schemas.microsoft.com/office/drawing/2014/main" id="{0E21AAB1-DC87-4057-9BDC-BF4B02C0F4FB}"/>
                </a:ext>
              </a:extLst>
            </p:cNvPr>
            <p:cNvSpPr>
              <a:spLocks noChangeShapeType="1"/>
            </p:cNvSpPr>
            <p:nvPr userDrawn="1"/>
          </p:nvSpPr>
          <p:spPr bwMode="auto">
            <a:xfrm>
              <a:off x="9989754" y="1311936"/>
              <a:ext cx="360305"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95330"/>
              <a:endParaRPr lang="ja-JP" altLang="en-US" sz="600">
                <a:solidFill>
                  <a:prstClr val="black"/>
                </a:solidFill>
              </a:endParaRPr>
            </a:p>
          </p:txBody>
        </p:sp>
        <p:sp>
          <p:nvSpPr>
            <p:cNvPr id="113" name="テキスト ボックス 112">
              <a:extLst>
                <a:ext uri="{FF2B5EF4-FFF2-40B4-BE49-F238E27FC236}">
                  <a16:creationId xmlns:a16="http://schemas.microsoft.com/office/drawing/2014/main" id="{A64CD568-9423-4F4C-8EB3-A508FFDCA8FD}"/>
                </a:ext>
              </a:extLst>
            </p:cNvPr>
            <p:cNvSpPr txBox="1"/>
            <p:nvPr userDrawn="1">
              <p:custDataLst>
                <p:tags r:id="rId32"/>
              </p:custDataLst>
            </p:nvPr>
          </p:nvSpPr>
          <p:spPr>
            <a:xfrm>
              <a:off x="10024823" y="3788776"/>
              <a:ext cx="151965" cy="128685"/>
            </a:xfrm>
            <a:prstGeom prst="rect">
              <a:avLst/>
            </a:prstGeom>
            <a:noFill/>
          </p:spPr>
          <p:txBody>
            <a:bodyPr wrap="none" lIns="18000" tIns="18000" rIns="18000" bIns="18000" rtlCol="0">
              <a:spAutoFit/>
            </a:bodyPr>
            <a:lstStyle/>
            <a:p>
              <a:pPr algn="r" defTabSz="495330"/>
              <a:r>
                <a:rPr kumimoji="1" lang="en-US" altLang="ja-JP" sz="600" dirty="0">
                  <a:solidFill>
                    <a:srgbClr val="E60000"/>
                  </a:solidFill>
                </a:rPr>
                <a:t>1.00</a:t>
              </a:r>
              <a:endParaRPr kumimoji="1" lang="ja-JP" altLang="en-US" sz="600" dirty="0">
                <a:solidFill>
                  <a:srgbClr val="E60000"/>
                </a:solidFill>
              </a:endParaRPr>
            </a:p>
          </p:txBody>
        </p:sp>
        <p:sp>
          <p:nvSpPr>
            <p:cNvPr id="117" name="Line 212">
              <a:extLst>
                <a:ext uri="{FF2B5EF4-FFF2-40B4-BE49-F238E27FC236}">
                  <a16:creationId xmlns:a16="http://schemas.microsoft.com/office/drawing/2014/main" id="{1D50A85A-8FE4-426F-9DB0-28DAFF5810CA}"/>
                </a:ext>
              </a:extLst>
            </p:cNvPr>
            <p:cNvSpPr>
              <a:spLocks noChangeShapeType="1"/>
            </p:cNvSpPr>
            <p:nvPr userDrawn="1"/>
          </p:nvSpPr>
          <p:spPr bwMode="auto">
            <a:xfrm>
              <a:off x="9989754" y="3788776"/>
              <a:ext cx="360305"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95330"/>
              <a:endParaRPr lang="ja-JP" altLang="en-US" sz="600">
                <a:solidFill>
                  <a:prstClr val="black"/>
                </a:solidFill>
              </a:endParaRPr>
            </a:p>
          </p:txBody>
        </p:sp>
        <p:sp>
          <p:nvSpPr>
            <p:cNvPr id="124" name="テキスト ボックス 123">
              <a:extLst>
                <a:ext uri="{FF2B5EF4-FFF2-40B4-BE49-F238E27FC236}">
                  <a16:creationId xmlns:a16="http://schemas.microsoft.com/office/drawing/2014/main" id="{A669AF33-0C08-48DA-A09A-FC9D0BA75514}"/>
                </a:ext>
              </a:extLst>
            </p:cNvPr>
            <p:cNvSpPr txBox="1"/>
            <p:nvPr userDrawn="1">
              <p:custDataLst>
                <p:tags r:id="rId33"/>
              </p:custDataLst>
            </p:nvPr>
          </p:nvSpPr>
          <p:spPr>
            <a:xfrm>
              <a:off x="10024823" y="4047976"/>
              <a:ext cx="151965" cy="128685"/>
            </a:xfrm>
            <a:prstGeom prst="rect">
              <a:avLst/>
            </a:prstGeom>
            <a:noFill/>
          </p:spPr>
          <p:txBody>
            <a:bodyPr wrap="none" lIns="18000" tIns="18000" rIns="18000" bIns="18000" rtlCol="0">
              <a:spAutoFit/>
            </a:bodyPr>
            <a:lstStyle/>
            <a:p>
              <a:pPr algn="r" defTabSz="495330"/>
              <a:r>
                <a:rPr kumimoji="1" lang="en-US" altLang="ja-JP" sz="600" dirty="0">
                  <a:solidFill>
                    <a:srgbClr val="E60000"/>
                  </a:solidFill>
                </a:rPr>
                <a:t>1.72</a:t>
              </a:r>
              <a:endParaRPr kumimoji="1" lang="ja-JP" altLang="en-US" sz="600" dirty="0">
                <a:solidFill>
                  <a:srgbClr val="E60000"/>
                </a:solidFill>
              </a:endParaRPr>
            </a:p>
          </p:txBody>
        </p:sp>
        <p:sp>
          <p:nvSpPr>
            <p:cNvPr id="125" name="Line 212">
              <a:extLst>
                <a:ext uri="{FF2B5EF4-FFF2-40B4-BE49-F238E27FC236}">
                  <a16:creationId xmlns:a16="http://schemas.microsoft.com/office/drawing/2014/main" id="{B8E4766C-167D-4EED-B9F2-94E4B7D10DEF}"/>
                </a:ext>
              </a:extLst>
            </p:cNvPr>
            <p:cNvSpPr>
              <a:spLocks noChangeShapeType="1"/>
            </p:cNvSpPr>
            <p:nvPr userDrawn="1"/>
          </p:nvSpPr>
          <p:spPr bwMode="auto">
            <a:xfrm>
              <a:off x="9989754" y="4047976"/>
              <a:ext cx="360305"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95330"/>
              <a:endParaRPr lang="ja-JP" altLang="en-US" sz="600">
                <a:solidFill>
                  <a:prstClr val="black"/>
                </a:solidFill>
              </a:endParaRPr>
            </a:p>
          </p:txBody>
        </p:sp>
      </p:grpSp>
      <p:grpSp>
        <p:nvGrpSpPr>
          <p:cNvPr id="126" name="グループ化 125">
            <a:extLst>
              <a:ext uri="{FF2B5EF4-FFF2-40B4-BE49-F238E27FC236}">
                <a16:creationId xmlns:a16="http://schemas.microsoft.com/office/drawing/2014/main" id="{7C38F13A-7024-43CA-9D12-6EC22EF52B77}"/>
              </a:ext>
            </a:extLst>
          </p:cNvPr>
          <p:cNvGrpSpPr/>
          <p:nvPr userDrawn="1"/>
        </p:nvGrpSpPr>
        <p:grpSpPr>
          <a:xfrm>
            <a:off x="-548712" y="939704"/>
            <a:ext cx="443452" cy="5605981"/>
            <a:chOff x="-447600" y="939704"/>
            <a:chExt cx="360305" cy="5605981"/>
          </a:xfrm>
        </p:grpSpPr>
        <p:sp>
          <p:nvSpPr>
            <p:cNvPr id="127" name="テキスト ボックス 126">
              <a:extLst>
                <a:ext uri="{FF2B5EF4-FFF2-40B4-BE49-F238E27FC236}">
                  <a16:creationId xmlns:a16="http://schemas.microsoft.com/office/drawing/2014/main" id="{FD45A61D-C413-4362-8529-05D34466D9AA}"/>
                </a:ext>
              </a:extLst>
            </p:cNvPr>
            <p:cNvSpPr txBox="1"/>
            <p:nvPr userDrawn="1">
              <p:custDataLst>
                <p:tags r:id="rId18"/>
              </p:custDataLst>
            </p:nvPr>
          </p:nvSpPr>
          <p:spPr>
            <a:xfrm>
              <a:off x="-239260" y="1311936"/>
              <a:ext cx="151965" cy="128685"/>
            </a:xfrm>
            <a:prstGeom prst="rect">
              <a:avLst/>
            </a:prstGeom>
            <a:noFill/>
          </p:spPr>
          <p:txBody>
            <a:bodyPr wrap="none" lIns="18000" tIns="18000" rIns="18000" bIns="18000" rtlCol="0">
              <a:spAutoFit/>
            </a:bodyPr>
            <a:lstStyle/>
            <a:p>
              <a:pPr algn="r" defTabSz="495330"/>
              <a:r>
                <a:rPr kumimoji="1" lang="en-US" altLang="ja-JP" sz="600" dirty="0">
                  <a:solidFill>
                    <a:srgbClr val="E60000"/>
                  </a:solidFill>
                </a:rPr>
                <a:t>5.58</a:t>
              </a:r>
              <a:endParaRPr kumimoji="1" lang="ja-JP" altLang="en-US" sz="600" dirty="0">
                <a:solidFill>
                  <a:srgbClr val="E60000"/>
                </a:solidFill>
              </a:endParaRPr>
            </a:p>
          </p:txBody>
        </p:sp>
        <p:sp>
          <p:nvSpPr>
            <p:cNvPr id="128" name="テキスト ボックス 127">
              <a:extLst>
                <a:ext uri="{FF2B5EF4-FFF2-40B4-BE49-F238E27FC236}">
                  <a16:creationId xmlns:a16="http://schemas.microsoft.com/office/drawing/2014/main" id="{45D44F18-6530-453B-80F0-9C510B8BA6D7}"/>
                </a:ext>
              </a:extLst>
            </p:cNvPr>
            <p:cNvSpPr txBox="1"/>
            <p:nvPr userDrawn="1">
              <p:custDataLst>
                <p:tags r:id="rId19"/>
              </p:custDataLst>
            </p:nvPr>
          </p:nvSpPr>
          <p:spPr>
            <a:xfrm>
              <a:off x="-239260" y="3465513"/>
              <a:ext cx="151965" cy="128685"/>
            </a:xfrm>
            <a:prstGeom prst="rect">
              <a:avLst/>
            </a:prstGeom>
            <a:noFill/>
          </p:spPr>
          <p:txBody>
            <a:bodyPr wrap="none" lIns="18000" tIns="18000" rIns="18000" bIns="18000" rtlCol="0">
              <a:spAutoFit/>
            </a:bodyPr>
            <a:lstStyle/>
            <a:p>
              <a:pPr algn="r" defTabSz="495330"/>
              <a:r>
                <a:rPr kumimoji="1" lang="en-US" altLang="ja-JP" sz="600" dirty="0">
                  <a:solidFill>
                    <a:srgbClr val="E60000"/>
                  </a:solidFill>
                </a:rPr>
                <a:t>0.10</a:t>
              </a:r>
              <a:endParaRPr kumimoji="1" lang="ja-JP" altLang="en-US" sz="600" dirty="0">
                <a:solidFill>
                  <a:srgbClr val="E60000"/>
                </a:solidFill>
              </a:endParaRPr>
            </a:p>
          </p:txBody>
        </p:sp>
        <p:sp>
          <p:nvSpPr>
            <p:cNvPr id="129" name="Line 215">
              <a:extLst>
                <a:ext uri="{FF2B5EF4-FFF2-40B4-BE49-F238E27FC236}">
                  <a16:creationId xmlns:a16="http://schemas.microsoft.com/office/drawing/2014/main" id="{1E7F4B04-0A0B-4153-8BF4-4A2A87D47836}"/>
                </a:ext>
              </a:extLst>
            </p:cNvPr>
            <p:cNvSpPr>
              <a:spLocks noChangeShapeType="1"/>
            </p:cNvSpPr>
            <p:nvPr userDrawn="1"/>
          </p:nvSpPr>
          <p:spPr bwMode="auto">
            <a:xfrm>
              <a:off x="-447600" y="6417000"/>
              <a:ext cx="360305"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95330"/>
              <a:endParaRPr lang="ja-JP" altLang="en-US" sz="600">
                <a:solidFill>
                  <a:prstClr val="black"/>
                </a:solidFill>
              </a:endParaRPr>
            </a:p>
          </p:txBody>
        </p:sp>
        <p:sp>
          <p:nvSpPr>
            <p:cNvPr id="130" name="Line 216">
              <a:extLst>
                <a:ext uri="{FF2B5EF4-FFF2-40B4-BE49-F238E27FC236}">
                  <a16:creationId xmlns:a16="http://schemas.microsoft.com/office/drawing/2014/main" id="{5FA15850-ECE3-475D-BB9E-D4E727D97E7F}"/>
                </a:ext>
              </a:extLst>
            </p:cNvPr>
            <p:cNvSpPr>
              <a:spLocks noChangeShapeType="1"/>
            </p:cNvSpPr>
            <p:nvPr userDrawn="1"/>
          </p:nvSpPr>
          <p:spPr bwMode="auto">
            <a:xfrm>
              <a:off x="-447600" y="1053000"/>
              <a:ext cx="360305"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95330"/>
              <a:endParaRPr lang="ja-JP" altLang="en-US" sz="600">
                <a:solidFill>
                  <a:prstClr val="black"/>
                </a:solidFill>
              </a:endParaRPr>
            </a:p>
          </p:txBody>
        </p:sp>
        <p:sp>
          <p:nvSpPr>
            <p:cNvPr id="131" name="テキスト ボックス 130">
              <a:extLst>
                <a:ext uri="{FF2B5EF4-FFF2-40B4-BE49-F238E27FC236}">
                  <a16:creationId xmlns:a16="http://schemas.microsoft.com/office/drawing/2014/main" id="{6D7F99DA-E187-49B4-9CEA-75B2221A2EF0}"/>
                </a:ext>
              </a:extLst>
            </p:cNvPr>
            <p:cNvSpPr txBox="1"/>
            <p:nvPr userDrawn="1">
              <p:custDataLst>
                <p:tags r:id="rId20"/>
              </p:custDataLst>
            </p:nvPr>
          </p:nvSpPr>
          <p:spPr>
            <a:xfrm>
              <a:off x="-239260" y="1053000"/>
              <a:ext cx="151965" cy="128685"/>
            </a:xfrm>
            <a:prstGeom prst="rect">
              <a:avLst/>
            </a:prstGeom>
            <a:noFill/>
          </p:spPr>
          <p:txBody>
            <a:bodyPr wrap="none" lIns="18000" tIns="18000" rIns="18000" bIns="18000" rtlCol="0">
              <a:spAutoFit/>
            </a:bodyPr>
            <a:lstStyle/>
            <a:p>
              <a:pPr algn="r" defTabSz="495330"/>
              <a:r>
                <a:rPr kumimoji="1" lang="en-US" altLang="ja-JP" sz="600" dirty="0">
                  <a:solidFill>
                    <a:srgbClr val="E60000"/>
                  </a:solidFill>
                </a:rPr>
                <a:t>6.60</a:t>
              </a:r>
              <a:endParaRPr kumimoji="1" lang="ja-JP" altLang="en-US" sz="600" dirty="0">
                <a:solidFill>
                  <a:srgbClr val="E60000"/>
                </a:solidFill>
              </a:endParaRPr>
            </a:p>
          </p:txBody>
        </p:sp>
        <p:sp>
          <p:nvSpPr>
            <p:cNvPr id="132" name="Line 212">
              <a:extLst>
                <a:ext uri="{FF2B5EF4-FFF2-40B4-BE49-F238E27FC236}">
                  <a16:creationId xmlns:a16="http://schemas.microsoft.com/office/drawing/2014/main" id="{A45228F3-AA89-4C32-B09C-EEDB6B029C12}"/>
                </a:ext>
              </a:extLst>
            </p:cNvPr>
            <p:cNvSpPr>
              <a:spLocks noChangeShapeType="1"/>
            </p:cNvSpPr>
            <p:nvPr userDrawn="1"/>
          </p:nvSpPr>
          <p:spPr bwMode="auto">
            <a:xfrm>
              <a:off x="-447600" y="3465513"/>
              <a:ext cx="360305"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95330"/>
              <a:endParaRPr lang="ja-JP" altLang="en-US" sz="600">
                <a:solidFill>
                  <a:prstClr val="black"/>
                </a:solidFill>
              </a:endParaRPr>
            </a:p>
          </p:txBody>
        </p:sp>
        <p:sp>
          <p:nvSpPr>
            <p:cNvPr id="133" name="Line 214">
              <a:extLst>
                <a:ext uri="{FF2B5EF4-FFF2-40B4-BE49-F238E27FC236}">
                  <a16:creationId xmlns:a16="http://schemas.microsoft.com/office/drawing/2014/main" id="{515AF77A-5720-40AD-B1A5-3FAB74F83796}"/>
                </a:ext>
              </a:extLst>
            </p:cNvPr>
            <p:cNvSpPr>
              <a:spLocks noChangeShapeType="1"/>
            </p:cNvSpPr>
            <p:nvPr userDrawn="1"/>
          </p:nvSpPr>
          <p:spPr bwMode="auto">
            <a:xfrm>
              <a:off x="-447600" y="6201000"/>
              <a:ext cx="360305"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95330"/>
              <a:endParaRPr lang="ja-JP" altLang="en-US" sz="600">
                <a:solidFill>
                  <a:prstClr val="black"/>
                </a:solidFill>
              </a:endParaRPr>
            </a:p>
          </p:txBody>
        </p:sp>
        <p:sp>
          <p:nvSpPr>
            <p:cNvPr id="134" name="テキスト ボックス 133">
              <a:extLst>
                <a:ext uri="{FF2B5EF4-FFF2-40B4-BE49-F238E27FC236}">
                  <a16:creationId xmlns:a16="http://schemas.microsoft.com/office/drawing/2014/main" id="{408ED433-0612-4042-83C4-AF8AB02A4530}"/>
                </a:ext>
              </a:extLst>
            </p:cNvPr>
            <p:cNvSpPr txBox="1"/>
            <p:nvPr userDrawn="1">
              <p:custDataLst>
                <p:tags r:id="rId21"/>
              </p:custDataLst>
            </p:nvPr>
          </p:nvSpPr>
          <p:spPr>
            <a:xfrm>
              <a:off x="-239260" y="6201000"/>
              <a:ext cx="151965" cy="128685"/>
            </a:xfrm>
            <a:prstGeom prst="rect">
              <a:avLst/>
            </a:prstGeom>
            <a:noFill/>
          </p:spPr>
          <p:txBody>
            <a:bodyPr wrap="none" lIns="18000" tIns="18000" rIns="18000" bIns="18000" rtlCol="0">
              <a:spAutoFit/>
            </a:bodyPr>
            <a:lstStyle/>
            <a:p>
              <a:pPr algn="r" defTabSz="495330"/>
              <a:r>
                <a:rPr kumimoji="1" lang="en-US" altLang="ja-JP" sz="600" dirty="0">
                  <a:solidFill>
                    <a:srgbClr val="E60000"/>
                  </a:solidFill>
                </a:rPr>
                <a:t>7.70</a:t>
              </a:r>
              <a:endParaRPr kumimoji="1" lang="ja-JP" altLang="en-US" sz="600" dirty="0">
                <a:solidFill>
                  <a:srgbClr val="E60000"/>
                </a:solidFill>
              </a:endParaRPr>
            </a:p>
          </p:txBody>
        </p:sp>
        <p:sp>
          <p:nvSpPr>
            <p:cNvPr id="135" name="テキスト ボックス 134">
              <a:extLst>
                <a:ext uri="{FF2B5EF4-FFF2-40B4-BE49-F238E27FC236}">
                  <a16:creationId xmlns:a16="http://schemas.microsoft.com/office/drawing/2014/main" id="{DED58A14-DBDF-43B5-912C-9A61B7573FF7}"/>
                </a:ext>
              </a:extLst>
            </p:cNvPr>
            <p:cNvSpPr txBox="1"/>
            <p:nvPr userDrawn="1">
              <p:custDataLst>
                <p:tags r:id="rId22"/>
              </p:custDataLst>
            </p:nvPr>
          </p:nvSpPr>
          <p:spPr>
            <a:xfrm>
              <a:off x="-239260" y="6417000"/>
              <a:ext cx="151965" cy="128685"/>
            </a:xfrm>
            <a:prstGeom prst="rect">
              <a:avLst/>
            </a:prstGeom>
            <a:noFill/>
          </p:spPr>
          <p:txBody>
            <a:bodyPr wrap="none" lIns="18000" tIns="18000" rIns="18000" bIns="18000" rtlCol="0">
              <a:spAutoFit/>
            </a:bodyPr>
            <a:lstStyle/>
            <a:p>
              <a:pPr algn="r" defTabSz="495330"/>
              <a:r>
                <a:rPr kumimoji="1" lang="en-US" altLang="ja-JP" sz="600" dirty="0">
                  <a:solidFill>
                    <a:srgbClr val="E60000"/>
                  </a:solidFill>
                </a:rPr>
                <a:t>8.30</a:t>
              </a:r>
            </a:p>
          </p:txBody>
        </p:sp>
        <p:sp>
          <p:nvSpPr>
            <p:cNvPr id="136" name="テキスト ボックス 135">
              <a:extLst>
                <a:ext uri="{FF2B5EF4-FFF2-40B4-BE49-F238E27FC236}">
                  <a16:creationId xmlns:a16="http://schemas.microsoft.com/office/drawing/2014/main" id="{C985574A-D4A0-48C4-AE1D-7EEFD2F046D4}"/>
                </a:ext>
              </a:extLst>
            </p:cNvPr>
            <p:cNvSpPr txBox="1"/>
            <p:nvPr userDrawn="1">
              <p:custDataLst>
                <p:tags r:id="rId23"/>
              </p:custDataLst>
            </p:nvPr>
          </p:nvSpPr>
          <p:spPr>
            <a:xfrm>
              <a:off x="-280741" y="939704"/>
              <a:ext cx="157175" cy="113296"/>
            </a:xfrm>
            <a:prstGeom prst="rect">
              <a:avLst/>
            </a:prstGeom>
            <a:noFill/>
          </p:spPr>
          <p:txBody>
            <a:bodyPr wrap="none" lIns="18000" tIns="18000" rIns="18000" bIns="18000" rtlCol="0">
              <a:spAutoFit/>
            </a:bodyPr>
            <a:lstStyle/>
            <a:p>
              <a:pPr algn="l" defTabSz="495330"/>
              <a:r>
                <a:rPr kumimoji="1" lang="ja-JP" altLang="en-US" sz="500" dirty="0">
                  <a:solidFill>
                    <a:srgbClr val="E60000"/>
                  </a:solidFill>
                </a:rPr>
                <a:t>ガイド</a:t>
              </a:r>
            </a:p>
          </p:txBody>
        </p:sp>
        <p:sp>
          <p:nvSpPr>
            <p:cNvPr id="137" name="Line 216">
              <a:extLst>
                <a:ext uri="{FF2B5EF4-FFF2-40B4-BE49-F238E27FC236}">
                  <a16:creationId xmlns:a16="http://schemas.microsoft.com/office/drawing/2014/main" id="{83FE47BA-962B-452E-8BDD-1573D758D4F5}"/>
                </a:ext>
              </a:extLst>
            </p:cNvPr>
            <p:cNvSpPr>
              <a:spLocks noChangeShapeType="1"/>
            </p:cNvSpPr>
            <p:nvPr userDrawn="1"/>
          </p:nvSpPr>
          <p:spPr bwMode="auto">
            <a:xfrm>
              <a:off x="-447600" y="1311936"/>
              <a:ext cx="360305"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95330"/>
              <a:endParaRPr lang="ja-JP" altLang="en-US" sz="600">
                <a:solidFill>
                  <a:prstClr val="black"/>
                </a:solidFill>
              </a:endParaRPr>
            </a:p>
          </p:txBody>
        </p:sp>
        <p:sp>
          <p:nvSpPr>
            <p:cNvPr id="138" name="テキスト ボックス 137">
              <a:extLst>
                <a:ext uri="{FF2B5EF4-FFF2-40B4-BE49-F238E27FC236}">
                  <a16:creationId xmlns:a16="http://schemas.microsoft.com/office/drawing/2014/main" id="{41F37DE6-DD7C-4A49-A6FB-42CF2646F5E2}"/>
                </a:ext>
              </a:extLst>
            </p:cNvPr>
            <p:cNvSpPr txBox="1"/>
            <p:nvPr userDrawn="1">
              <p:custDataLst>
                <p:tags r:id="rId24"/>
              </p:custDataLst>
            </p:nvPr>
          </p:nvSpPr>
          <p:spPr>
            <a:xfrm>
              <a:off x="-239260" y="3788776"/>
              <a:ext cx="151965" cy="128685"/>
            </a:xfrm>
            <a:prstGeom prst="rect">
              <a:avLst/>
            </a:prstGeom>
            <a:noFill/>
          </p:spPr>
          <p:txBody>
            <a:bodyPr wrap="none" lIns="18000" tIns="18000" rIns="18000" bIns="18000" rtlCol="0">
              <a:spAutoFit/>
            </a:bodyPr>
            <a:lstStyle/>
            <a:p>
              <a:pPr algn="r" defTabSz="495330"/>
              <a:r>
                <a:rPr kumimoji="1" lang="en-US" altLang="ja-JP" sz="600" dirty="0">
                  <a:solidFill>
                    <a:srgbClr val="E60000"/>
                  </a:solidFill>
                </a:rPr>
                <a:t>1.00</a:t>
              </a:r>
              <a:endParaRPr kumimoji="1" lang="ja-JP" altLang="en-US" sz="600" dirty="0">
                <a:solidFill>
                  <a:srgbClr val="E60000"/>
                </a:solidFill>
              </a:endParaRPr>
            </a:p>
          </p:txBody>
        </p:sp>
        <p:sp>
          <p:nvSpPr>
            <p:cNvPr id="139" name="Line 212">
              <a:extLst>
                <a:ext uri="{FF2B5EF4-FFF2-40B4-BE49-F238E27FC236}">
                  <a16:creationId xmlns:a16="http://schemas.microsoft.com/office/drawing/2014/main" id="{E4F289FF-C8F5-445D-BA73-C987A618D11B}"/>
                </a:ext>
              </a:extLst>
            </p:cNvPr>
            <p:cNvSpPr>
              <a:spLocks noChangeShapeType="1"/>
            </p:cNvSpPr>
            <p:nvPr userDrawn="1"/>
          </p:nvSpPr>
          <p:spPr bwMode="auto">
            <a:xfrm>
              <a:off x="-447600" y="3788776"/>
              <a:ext cx="360305"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95330"/>
              <a:endParaRPr lang="ja-JP" altLang="en-US" sz="600">
                <a:solidFill>
                  <a:prstClr val="black"/>
                </a:solidFill>
              </a:endParaRPr>
            </a:p>
          </p:txBody>
        </p:sp>
        <p:sp>
          <p:nvSpPr>
            <p:cNvPr id="140" name="テキスト ボックス 139">
              <a:extLst>
                <a:ext uri="{FF2B5EF4-FFF2-40B4-BE49-F238E27FC236}">
                  <a16:creationId xmlns:a16="http://schemas.microsoft.com/office/drawing/2014/main" id="{436D7F8B-C8CE-4F55-AE3A-D4519FF25CDE}"/>
                </a:ext>
              </a:extLst>
            </p:cNvPr>
            <p:cNvSpPr txBox="1"/>
            <p:nvPr userDrawn="1">
              <p:custDataLst>
                <p:tags r:id="rId25"/>
              </p:custDataLst>
            </p:nvPr>
          </p:nvSpPr>
          <p:spPr>
            <a:xfrm>
              <a:off x="-239260" y="4047976"/>
              <a:ext cx="151965" cy="128685"/>
            </a:xfrm>
            <a:prstGeom prst="rect">
              <a:avLst/>
            </a:prstGeom>
            <a:noFill/>
          </p:spPr>
          <p:txBody>
            <a:bodyPr wrap="none" lIns="18000" tIns="18000" rIns="18000" bIns="18000" rtlCol="0">
              <a:spAutoFit/>
            </a:bodyPr>
            <a:lstStyle/>
            <a:p>
              <a:pPr algn="r" defTabSz="495330"/>
              <a:r>
                <a:rPr kumimoji="1" lang="en-US" altLang="ja-JP" sz="600" dirty="0">
                  <a:solidFill>
                    <a:srgbClr val="E60000"/>
                  </a:solidFill>
                </a:rPr>
                <a:t>1.72</a:t>
              </a:r>
              <a:endParaRPr kumimoji="1" lang="ja-JP" altLang="en-US" sz="600" dirty="0">
                <a:solidFill>
                  <a:srgbClr val="E60000"/>
                </a:solidFill>
              </a:endParaRPr>
            </a:p>
          </p:txBody>
        </p:sp>
        <p:sp>
          <p:nvSpPr>
            <p:cNvPr id="141" name="Line 212">
              <a:extLst>
                <a:ext uri="{FF2B5EF4-FFF2-40B4-BE49-F238E27FC236}">
                  <a16:creationId xmlns:a16="http://schemas.microsoft.com/office/drawing/2014/main" id="{9A4E7E0E-DB2C-4C91-BC7A-E385E96BBA5C}"/>
                </a:ext>
              </a:extLst>
            </p:cNvPr>
            <p:cNvSpPr>
              <a:spLocks noChangeShapeType="1"/>
            </p:cNvSpPr>
            <p:nvPr userDrawn="1"/>
          </p:nvSpPr>
          <p:spPr bwMode="auto">
            <a:xfrm>
              <a:off x="-447600" y="4047976"/>
              <a:ext cx="360305"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95330"/>
              <a:endParaRPr lang="ja-JP" altLang="en-US" sz="600">
                <a:solidFill>
                  <a:prstClr val="black"/>
                </a:solidFill>
              </a:endParaRPr>
            </a:p>
          </p:txBody>
        </p:sp>
      </p:grpSp>
      <p:grpSp>
        <p:nvGrpSpPr>
          <p:cNvPr id="142" name="グループ化 141">
            <a:extLst>
              <a:ext uri="{FF2B5EF4-FFF2-40B4-BE49-F238E27FC236}">
                <a16:creationId xmlns:a16="http://schemas.microsoft.com/office/drawing/2014/main" id="{7AC5AB17-A8C2-4372-A8C8-AB8C11D9ADB1}"/>
              </a:ext>
            </a:extLst>
          </p:cNvPr>
          <p:cNvGrpSpPr/>
          <p:nvPr userDrawn="1"/>
        </p:nvGrpSpPr>
        <p:grpSpPr>
          <a:xfrm>
            <a:off x="319784" y="-246729"/>
            <a:ext cx="11358985" cy="173038"/>
            <a:chOff x="259825" y="-213633"/>
            <a:chExt cx="9229175" cy="173038"/>
          </a:xfrm>
        </p:grpSpPr>
        <p:sp>
          <p:nvSpPr>
            <p:cNvPr id="149" name="テキスト ボックス 148">
              <a:extLst>
                <a:ext uri="{FF2B5EF4-FFF2-40B4-BE49-F238E27FC236}">
                  <a16:creationId xmlns:a16="http://schemas.microsoft.com/office/drawing/2014/main" id="{2543C50D-99B8-40AE-A0DF-7D466360E247}"/>
                </a:ext>
              </a:extLst>
            </p:cNvPr>
            <p:cNvSpPr txBox="1"/>
            <p:nvPr>
              <p:custDataLst>
                <p:tags r:id="rId11"/>
              </p:custDataLst>
            </p:nvPr>
          </p:nvSpPr>
          <p:spPr>
            <a:xfrm>
              <a:off x="2721000" y="-169280"/>
              <a:ext cx="151965" cy="128685"/>
            </a:xfrm>
            <a:prstGeom prst="rect">
              <a:avLst/>
            </a:prstGeom>
            <a:noFill/>
          </p:spPr>
          <p:txBody>
            <a:bodyPr wrap="none" lIns="18000" tIns="18000" rIns="18000" bIns="18000" rtlCol="0">
              <a:spAutoFit/>
            </a:bodyPr>
            <a:lstStyle/>
            <a:p>
              <a:pPr defTabSz="495330"/>
              <a:r>
                <a:rPr kumimoji="1" lang="en-US" altLang="ja-JP" sz="600" dirty="0">
                  <a:solidFill>
                    <a:srgbClr val="E60000"/>
                  </a:solidFill>
                </a:rPr>
                <a:t>6.20</a:t>
              </a:r>
              <a:endParaRPr kumimoji="1" lang="ja-JP" altLang="en-US" sz="600" dirty="0">
                <a:solidFill>
                  <a:srgbClr val="E60000"/>
                </a:solidFill>
              </a:endParaRPr>
            </a:p>
          </p:txBody>
        </p:sp>
        <p:sp>
          <p:nvSpPr>
            <p:cNvPr id="150" name="テキスト ボックス 149">
              <a:extLst>
                <a:ext uri="{FF2B5EF4-FFF2-40B4-BE49-F238E27FC236}">
                  <a16:creationId xmlns:a16="http://schemas.microsoft.com/office/drawing/2014/main" id="{91FF352D-E356-400D-9706-34CA480C0501}"/>
                </a:ext>
              </a:extLst>
            </p:cNvPr>
            <p:cNvSpPr txBox="1"/>
            <p:nvPr>
              <p:custDataLst>
                <p:tags r:id="rId12"/>
              </p:custDataLst>
            </p:nvPr>
          </p:nvSpPr>
          <p:spPr>
            <a:xfrm>
              <a:off x="417000" y="-169280"/>
              <a:ext cx="187131" cy="128685"/>
            </a:xfrm>
            <a:prstGeom prst="rect">
              <a:avLst/>
            </a:prstGeom>
            <a:noFill/>
          </p:spPr>
          <p:txBody>
            <a:bodyPr wrap="none" lIns="18000" tIns="18000" rIns="18000" bIns="18000" rtlCol="0">
              <a:spAutoFit/>
            </a:bodyPr>
            <a:lstStyle/>
            <a:p>
              <a:pPr defTabSz="495330"/>
              <a:r>
                <a:rPr kumimoji="1" lang="en-US" altLang="ja-JP" sz="600" dirty="0">
                  <a:solidFill>
                    <a:srgbClr val="E60000"/>
                  </a:solidFill>
                </a:rPr>
                <a:t>12.60</a:t>
              </a:r>
              <a:endParaRPr kumimoji="1" lang="ja-JP" altLang="en-US" sz="600" dirty="0">
                <a:solidFill>
                  <a:srgbClr val="E60000"/>
                </a:solidFill>
              </a:endParaRPr>
            </a:p>
          </p:txBody>
        </p:sp>
        <p:sp>
          <p:nvSpPr>
            <p:cNvPr id="151" name="テキスト ボックス 150">
              <a:extLst>
                <a:ext uri="{FF2B5EF4-FFF2-40B4-BE49-F238E27FC236}">
                  <a16:creationId xmlns:a16="http://schemas.microsoft.com/office/drawing/2014/main" id="{37E528A2-11B4-4FC6-B573-D6F31B519E53}"/>
                </a:ext>
              </a:extLst>
            </p:cNvPr>
            <p:cNvSpPr txBox="1"/>
            <p:nvPr>
              <p:custDataLst>
                <p:tags r:id="rId13"/>
              </p:custDataLst>
            </p:nvPr>
          </p:nvSpPr>
          <p:spPr>
            <a:xfrm>
              <a:off x="5025000" y="-169280"/>
              <a:ext cx="306355" cy="128685"/>
            </a:xfrm>
            <a:prstGeom prst="rect">
              <a:avLst/>
            </a:prstGeom>
            <a:noFill/>
          </p:spPr>
          <p:txBody>
            <a:bodyPr wrap="square" lIns="18000" tIns="18000" rIns="18000" bIns="18000" rtlCol="0">
              <a:spAutoFit/>
            </a:bodyPr>
            <a:lstStyle/>
            <a:p>
              <a:pPr defTabSz="495330"/>
              <a:r>
                <a:rPr kumimoji="1" lang="en-US" altLang="ja-JP" sz="600" dirty="0">
                  <a:solidFill>
                    <a:srgbClr val="E60000"/>
                  </a:solidFill>
                </a:rPr>
                <a:t>0.20</a:t>
              </a:r>
              <a:r>
                <a:rPr kumimoji="1" lang="ja-JP" altLang="en-US" sz="600" dirty="0">
                  <a:solidFill>
                    <a:srgbClr val="E60000"/>
                  </a:solidFill>
                </a:rPr>
                <a:t>→</a:t>
              </a:r>
            </a:p>
          </p:txBody>
        </p:sp>
        <p:sp>
          <p:nvSpPr>
            <p:cNvPr id="153" name="Line 227">
              <a:extLst>
                <a:ext uri="{FF2B5EF4-FFF2-40B4-BE49-F238E27FC236}">
                  <a16:creationId xmlns:a16="http://schemas.microsoft.com/office/drawing/2014/main" id="{8F51E237-773A-490A-86E7-C11CDC73DC8C}"/>
                </a:ext>
              </a:extLst>
            </p:cNvPr>
            <p:cNvSpPr>
              <a:spLocks noChangeShapeType="1"/>
            </p:cNvSpPr>
            <p:nvPr/>
          </p:nvSpPr>
          <p:spPr bwMode="auto">
            <a:xfrm>
              <a:off x="417000" y="-213633"/>
              <a:ext cx="0" cy="173038"/>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lstStyle/>
            <a:p>
              <a:pPr defTabSz="495330"/>
              <a:endParaRPr lang="ja-JP" altLang="en-US" sz="600">
                <a:solidFill>
                  <a:prstClr val="black"/>
                </a:solidFill>
              </a:endParaRPr>
            </a:p>
          </p:txBody>
        </p:sp>
        <p:sp>
          <p:nvSpPr>
            <p:cNvPr id="154" name="Line 228">
              <a:extLst>
                <a:ext uri="{FF2B5EF4-FFF2-40B4-BE49-F238E27FC236}">
                  <a16:creationId xmlns:a16="http://schemas.microsoft.com/office/drawing/2014/main" id="{81A9C33B-1652-4D79-87F5-88FD2DDEBD6D}"/>
                </a:ext>
              </a:extLst>
            </p:cNvPr>
            <p:cNvSpPr>
              <a:spLocks noChangeShapeType="1"/>
            </p:cNvSpPr>
            <p:nvPr/>
          </p:nvSpPr>
          <p:spPr bwMode="auto">
            <a:xfrm>
              <a:off x="2577000" y="-213633"/>
              <a:ext cx="0" cy="173038"/>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lstStyle/>
            <a:p>
              <a:pPr defTabSz="495330"/>
              <a:endParaRPr lang="ja-JP" altLang="en-US" sz="600">
                <a:solidFill>
                  <a:prstClr val="black"/>
                </a:solidFill>
              </a:endParaRPr>
            </a:p>
          </p:txBody>
        </p:sp>
        <p:sp>
          <p:nvSpPr>
            <p:cNvPr id="155" name="Line 229">
              <a:extLst>
                <a:ext uri="{FF2B5EF4-FFF2-40B4-BE49-F238E27FC236}">
                  <a16:creationId xmlns:a16="http://schemas.microsoft.com/office/drawing/2014/main" id="{2ABA07FF-03FB-4C66-8126-C3815AAA33D3}"/>
                </a:ext>
              </a:extLst>
            </p:cNvPr>
            <p:cNvSpPr>
              <a:spLocks noChangeShapeType="1"/>
            </p:cNvSpPr>
            <p:nvPr/>
          </p:nvSpPr>
          <p:spPr bwMode="auto">
            <a:xfrm>
              <a:off x="2721000" y="-213633"/>
              <a:ext cx="0" cy="173038"/>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lstStyle/>
            <a:p>
              <a:pPr defTabSz="495330"/>
              <a:endParaRPr lang="ja-JP" altLang="en-US" sz="600">
                <a:solidFill>
                  <a:prstClr val="black"/>
                </a:solidFill>
              </a:endParaRPr>
            </a:p>
          </p:txBody>
        </p:sp>
        <p:sp>
          <p:nvSpPr>
            <p:cNvPr id="156" name="Line 230">
              <a:extLst>
                <a:ext uri="{FF2B5EF4-FFF2-40B4-BE49-F238E27FC236}">
                  <a16:creationId xmlns:a16="http://schemas.microsoft.com/office/drawing/2014/main" id="{C3A0287A-131A-42FB-97B6-B2259EEC3023}"/>
                </a:ext>
              </a:extLst>
            </p:cNvPr>
            <p:cNvSpPr>
              <a:spLocks noChangeShapeType="1"/>
            </p:cNvSpPr>
            <p:nvPr/>
          </p:nvSpPr>
          <p:spPr bwMode="auto">
            <a:xfrm>
              <a:off x="4881000" y="-213633"/>
              <a:ext cx="0" cy="173038"/>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lstStyle/>
            <a:p>
              <a:pPr defTabSz="495330"/>
              <a:endParaRPr lang="ja-JP" altLang="en-US" sz="600">
                <a:solidFill>
                  <a:prstClr val="black"/>
                </a:solidFill>
              </a:endParaRPr>
            </a:p>
          </p:txBody>
        </p:sp>
        <p:sp>
          <p:nvSpPr>
            <p:cNvPr id="157" name="Line 231">
              <a:extLst>
                <a:ext uri="{FF2B5EF4-FFF2-40B4-BE49-F238E27FC236}">
                  <a16:creationId xmlns:a16="http://schemas.microsoft.com/office/drawing/2014/main" id="{8CA0CBE0-D324-4428-BC3D-C364304E6CDE}"/>
                </a:ext>
              </a:extLst>
            </p:cNvPr>
            <p:cNvSpPr>
              <a:spLocks noChangeShapeType="1"/>
            </p:cNvSpPr>
            <p:nvPr/>
          </p:nvSpPr>
          <p:spPr bwMode="auto">
            <a:xfrm>
              <a:off x="5025000" y="-213633"/>
              <a:ext cx="0" cy="173038"/>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lstStyle/>
            <a:p>
              <a:pPr defTabSz="495330"/>
              <a:endParaRPr lang="ja-JP" altLang="en-US" sz="600">
                <a:solidFill>
                  <a:prstClr val="black"/>
                </a:solidFill>
              </a:endParaRPr>
            </a:p>
          </p:txBody>
        </p:sp>
        <p:sp>
          <p:nvSpPr>
            <p:cNvPr id="158" name="Line 234">
              <a:extLst>
                <a:ext uri="{FF2B5EF4-FFF2-40B4-BE49-F238E27FC236}">
                  <a16:creationId xmlns:a16="http://schemas.microsoft.com/office/drawing/2014/main" id="{CB8336EE-1040-488C-96E7-3494B7682682}"/>
                </a:ext>
              </a:extLst>
            </p:cNvPr>
            <p:cNvSpPr>
              <a:spLocks noChangeShapeType="1"/>
            </p:cNvSpPr>
            <p:nvPr/>
          </p:nvSpPr>
          <p:spPr bwMode="auto">
            <a:xfrm>
              <a:off x="9489000" y="-213633"/>
              <a:ext cx="0" cy="173038"/>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lstStyle/>
            <a:p>
              <a:pPr defTabSz="495330"/>
              <a:endParaRPr lang="ja-JP" altLang="en-US" sz="600">
                <a:solidFill>
                  <a:prstClr val="black"/>
                </a:solidFill>
              </a:endParaRPr>
            </a:p>
          </p:txBody>
        </p:sp>
        <p:sp>
          <p:nvSpPr>
            <p:cNvPr id="159" name="テキスト ボックス 158">
              <a:extLst>
                <a:ext uri="{FF2B5EF4-FFF2-40B4-BE49-F238E27FC236}">
                  <a16:creationId xmlns:a16="http://schemas.microsoft.com/office/drawing/2014/main" id="{20D1C0B4-DB9E-4E3A-8481-691B45E5F664}"/>
                </a:ext>
              </a:extLst>
            </p:cNvPr>
            <p:cNvSpPr txBox="1"/>
            <p:nvPr userDrawn="1">
              <p:custDataLst>
                <p:tags r:id="rId14"/>
              </p:custDataLst>
            </p:nvPr>
          </p:nvSpPr>
          <p:spPr>
            <a:xfrm>
              <a:off x="2389966" y="-169280"/>
              <a:ext cx="151965" cy="128685"/>
            </a:xfrm>
            <a:prstGeom prst="rect">
              <a:avLst/>
            </a:prstGeom>
            <a:noFill/>
          </p:spPr>
          <p:txBody>
            <a:bodyPr wrap="none" lIns="18000" tIns="18000" rIns="18000" bIns="18000" rtlCol="0">
              <a:spAutoFit/>
            </a:bodyPr>
            <a:lstStyle/>
            <a:p>
              <a:pPr defTabSz="495330"/>
              <a:r>
                <a:rPr kumimoji="1" lang="en-US" altLang="ja-JP" sz="600" dirty="0">
                  <a:solidFill>
                    <a:srgbClr val="E60000"/>
                  </a:solidFill>
                </a:rPr>
                <a:t>6.60</a:t>
              </a:r>
              <a:endParaRPr kumimoji="1" lang="ja-JP" altLang="en-US" sz="600" dirty="0">
                <a:solidFill>
                  <a:srgbClr val="E60000"/>
                </a:solidFill>
              </a:endParaRPr>
            </a:p>
          </p:txBody>
        </p:sp>
        <p:sp>
          <p:nvSpPr>
            <p:cNvPr id="160" name="テキスト ボックス 159">
              <a:extLst>
                <a:ext uri="{FF2B5EF4-FFF2-40B4-BE49-F238E27FC236}">
                  <a16:creationId xmlns:a16="http://schemas.microsoft.com/office/drawing/2014/main" id="{B6524023-E103-4E43-B336-93C4B756B24A}"/>
                </a:ext>
              </a:extLst>
            </p:cNvPr>
            <p:cNvSpPr txBox="1"/>
            <p:nvPr userDrawn="1">
              <p:custDataLst>
                <p:tags r:id="rId15"/>
              </p:custDataLst>
            </p:nvPr>
          </p:nvSpPr>
          <p:spPr>
            <a:xfrm>
              <a:off x="4666518" y="-169280"/>
              <a:ext cx="214482" cy="128685"/>
            </a:xfrm>
            <a:prstGeom prst="rect">
              <a:avLst/>
            </a:prstGeom>
            <a:noFill/>
          </p:spPr>
          <p:txBody>
            <a:bodyPr wrap="none" lIns="18000" tIns="18000" rIns="18000" bIns="18000" rtlCol="0">
              <a:spAutoFit/>
            </a:bodyPr>
            <a:lstStyle/>
            <a:p>
              <a:pPr algn="r" defTabSz="495330"/>
              <a:r>
                <a:rPr kumimoji="1" lang="ja-JP" altLang="en-US" sz="600" dirty="0">
                  <a:solidFill>
                    <a:srgbClr val="E60000"/>
                  </a:solidFill>
                </a:rPr>
                <a:t>←</a:t>
              </a:r>
              <a:r>
                <a:rPr kumimoji="1" lang="en-US" altLang="ja-JP" sz="600" dirty="0">
                  <a:solidFill>
                    <a:srgbClr val="E60000"/>
                  </a:solidFill>
                </a:rPr>
                <a:t>0.20</a:t>
              </a:r>
              <a:endParaRPr kumimoji="1" lang="ja-JP" altLang="en-US" sz="600" dirty="0">
                <a:solidFill>
                  <a:srgbClr val="E60000"/>
                </a:solidFill>
              </a:endParaRPr>
            </a:p>
          </p:txBody>
        </p:sp>
        <p:sp>
          <p:nvSpPr>
            <p:cNvPr id="161" name="テキスト ボックス 160">
              <a:extLst>
                <a:ext uri="{FF2B5EF4-FFF2-40B4-BE49-F238E27FC236}">
                  <a16:creationId xmlns:a16="http://schemas.microsoft.com/office/drawing/2014/main" id="{9AC56EFD-E99B-4AB3-ACEC-5F51978C0FA5}"/>
                </a:ext>
              </a:extLst>
            </p:cNvPr>
            <p:cNvSpPr txBox="1"/>
            <p:nvPr userDrawn="1">
              <p:custDataLst>
                <p:tags r:id="rId16"/>
              </p:custDataLst>
            </p:nvPr>
          </p:nvSpPr>
          <p:spPr>
            <a:xfrm>
              <a:off x="9301869" y="-169280"/>
              <a:ext cx="187131" cy="128685"/>
            </a:xfrm>
            <a:prstGeom prst="rect">
              <a:avLst/>
            </a:prstGeom>
            <a:noFill/>
          </p:spPr>
          <p:txBody>
            <a:bodyPr wrap="none" lIns="18000" tIns="18000" rIns="18000" bIns="18000" rtlCol="0">
              <a:spAutoFit/>
            </a:bodyPr>
            <a:lstStyle/>
            <a:p>
              <a:pPr algn="r" defTabSz="495330"/>
              <a:r>
                <a:rPr kumimoji="1" lang="en-US" altLang="ja-JP" sz="600" dirty="0">
                  <a:solidFill>
                    <a:srgbClr val="E60000"/>
                  </a:solidFill>
                </a:rPr>
                <a:t>12.60</a:t>
              </a:r>
              <a:endParaRPr kumimoji="1" lang="ja-JP" altLang="en-US" sz="600" dirty="0">
                <a:solidFill>
                  <a:srgbClr val="E60000"/>
                </a:solidFill>
              </a:endParaRPr>
            </a:p>
          </p:txBody>
        </p:sp>
        <p:sp>
          <p:nvSpPr>
            <p:cNvPr id="162" name="テキスト ボックス 161">
              <a:extLst>
                <a:ext uri="{FF2B5EF4-FFF2-40B4-BE49-F238E27FC236}">
                  <a16:creationId xmlns:a16="http://schemas.microsoft.com/office/drawing/2014/main" id="{73BE0056-A481-411C-B77F-8FC95855503F}"/>
                </a:ext>
              </a:extLst>
            </p:cNvPr>
            <p:cNvSpPr txBox="1"/>
            <p:nvPr userDrawn="1">
              <p:custDataLst>
                <p:tags r:id="rId17"/>
              </p:custDataLst>
            </p:nvPr>
          </p:nvSpPr>
          <p:spPr>
            <a:xfrm>
              <a:off x="259825" y="-153891"/>
              <a:ext cx="157175" cy="113296"/>
            </a:xfrm>
            <a:prstGeom prst="rect">
              <a:avLst/>
            </a:prstGeom>
            <a:noFill/>
          </p:spPr>
          <p:txBody>
            <a:bodyPr wrap="none" lIns="18000" tIns="18000" rIns="18000" bIns="18000" rtlCol="0">
              <a:spAutoFit/>
            </a:bodyPr>
            <a:lstStyle/>
            <a:p>
              <a:pPr algn="r" defTabSz="495330">
                <a:spcBef>
                  <a:spcPts val="150"/>
                </a:spcBef>
              </a:pPr>
              <a:r>
                <a:rPr kumimoji="1" lang="ja-JP" altLang="en-US" sz="500" dirty="0">
                  <a:solidFill>
                    <a:srgbClr val="E60000"/>
                  </a:solidFill>
                </a:rPr>
                <a:t>ガイド</a:t>
              </a:r>
            </a:p>
          </p:txBody>
        </p:sp>
      </p:grpSp>
      <p:grpSp>
        <p:nvGrpSpPr>
          <p:cNvPr id="163" name="グループ化 162">
            <a:extLst>
              <a:ext uri="{FF2B5EF4-FFF2-40B4-BE49-F238E27FC236}">
                <a16:creationId xmlns:a16="http://schemas.microsoft.com/office/drawing/2014/main" id="{2E734F40-9C07-4527-A515-EF1BA42C610D}"/>
              </a:ext>
            </a:extLst>
          </p:cNvPr>
          <p:cNvGrpSpPr/>
          <p:nvPr userDrawn="1"/>
        </p:nvGrpSpPr>
        <p:grpSpPr>
          <a:xfrm>
            <a:off x="319784" y="6931692"/>
            <a:ext cx="11358985" cy="173038"/>
            <a:chOff x="259825" y="6964788"/>
            <a:chExt cx="9229175" cy="173038"/>
          </a:xfrm>
        </p:grpSpPr>
        <p:sp>
          <p:nvSpPr>
            <p:cNvPr id="164" name="テキスト ボックス 163">
              <a:extLst>
                <a:ext uri="{FF2B5EF4-FFF2-40B4-BE49-F238E27FC236}">
                  <a16:creationId xmlns:a16="http://schemas.microsoft.com/office/drawing/2014/main" id="{8EDEDD8F-6666-401C-ABB4-E49FE7D9C170}"/>
                </a:ext>
              </a:extLst>
            </p:cNvPr>
            <p:cNvSpPr txBox="1"/>
            <p:nvPr userDrawn="1">
              <p:custDataLst>
                <p:tags r:id="rId4"/>
              </p:custDataLst>
            </p:nvPr>
          </p:nvSpPr>
          <p:spPr>
            <a:xfrm>
              <a:off x="2721000" y="6964788"/>
              <a:ext cx="151965" cy="128685"/>
            </a:xfrm>
            <a:prstGeom prst="rect">
              <a:avLst/>
            </a:prstGeom>
            <a:noFill/>
          </p:spPr>
          <p:txBody>
            <a:bodyPr wrap="none" lIns="18000" tIns="18000" rIns="18000" bIns="18000" rtlCol="0">
              <a:spAutoFit/>
            </a:bodyPr>
            <a:lstStyle/>
            <a:p>
              <a:pPr defTabSz="495330"/>
              <a:r>
                <a:rPr kumimoji="1" lang="en-US" altLang="ja-JP" sz="600" dirty="0">
                  <a:solidFill>
                    <a:srgbClr val="E60000"/>
                  </a:solidFill>
                </a:rPr>
                <a:t>6.20</a:t>
              </a:r>
              <a:endParaRPr kumimoji="1" lang="ja-JP" altLang="en-US" sz="600" dirty="0">
                <a:solidFill>
                  <a:srgbClr val="E60000"/>
                </a:solidFill>
              </a:endParaRPr>
            </a:p>
          </p:txBody>
        </p:sp>
        <p:sp>
          <p:nvSpPr>
            <p:cNvPr id="165" name="テキスト ボックス 164">
              <a:extLst>
                <a:ext uri="{FF2B5EF4-FFF2-40B4-BE49-F238E27FC236}">
                  <a16:creationId xmlns:a16="http://schemas.microsoft.com/office/drawing/2014/main" id="{B8193426-5558-411A-8B40-E632800CCE2E}"/>
                </a:ext>
              </a:extLst>
            </p:cNvPr>
            <p:cNvSpPr txBox="1"/>
            <p:nvPr userDrawn="1">
              <p:custDataLst>
                <p:tags r:id="rId5"/>
              </p:custDataLst>
            </p:nvPr>
          </p:nvSpPr>
          <p:spPr>
            <a:xfrm>
              <a:off x="417000" y="6964788"/>
              <a:ext cx="187131" cy="128685"/>
            </a:xfrm>
            <a:prstGeom prst="rect">
              <a:avLst/>
            </a:prstGeom>
            <a:noFill/>
          </p:spPr>
          <p:txBody>
            <a:bodyPr wrap="none" lIns="18000" tIns="18000" rIns="18000" bIns="18000" rtlCol="0">
              <a:spAutoFit/>
            </a:bodyPr>
            <a:lstStyle/>
            <a:p>
              <a:pPr defTabSz="495330"/>
              <a:r>
                <a:rPr kumimoji="1" lang="en-US" altLang="ja-JP" sz="600" dirty="0">
                  <a:solidFill>
                    <a:srgbClr val="E60000"/>
                  </a:solidFill>
                </a:rPr>
                <a:t>12.60</a:t>
              </a:r>
              <a:endParaRPr kumimoji="1" lang="ja-JP" altLang="en-US" sz="600" dirty="0">
                <a:solidFill>
                  <a:srgbClr val="E60000"/>
                </a:solidFill>
              </a:endParaRPr>
            </a:p>
          </p:txBody>
        </p:sp>
        <p:sp>
          <p:nvSpPr>
            <p:cNvPr id="166" name="テキスト ボックス 165">
              <a:extLst>
                <a:ext uri="{FF2B5EF4-FFF2-40B4-BE49-F238E27FC236}">
                  <a16:creationId xmlns:a16="http://schemas.microsoft.com/office/drawing/2014/main" id="{B94E661F-F028-4DB1-8DC2-A17C070936EB}"/>
                </a:ext>
              </a:extLst>
            </p:cNvPr>
            <p:cNvSpPr txBox="1"/>
            <p:nvPr userDrawn="1">
              <p:custDataLst>
                <p:tags r:id="rId6"/>
              </p:custDataLst>
            </p:nvPr>
          </p:nvSpPr>
          <p:spPr>
            <a:xfrm>
              <a:off x="5025000" y="6964788"/>
              <a:ext cx="306355" cy="128685"/>
            </a:xfrm>
            <a:prstGeom prst="rect">
              <a:avLst/>
            </a:prstGeom>
            <a:noFill/>
          </p:spPr>
          <p:txBody>
            <a:bodyPr wrap="square" lIns="18000" tIns="18000" rIns="18000" bIns="18000" rtlCol="0">
              <a:spAutoFit/>
            </a:bodyPr>
            <a:lstStyle/>
            <a:p>
              <a:pPr defTabSz="495330"/>
              <a:r>
                <a:rPr kumimoji="1" lang="en-US" altLang="ja-JP" sz="600" dirty="0">
                  <a:solidFill>
                    <a:srgbClr val="E60000"/>
                  </a:solidFill>
                </a:rPr>
                <a:t>0.20</a:t>
              </a:r>
              <a:r>
                <a:rPr kumimoji="1" lang="ja-JP" altLang="en-US" sz="600" dirty="0">
                  <a:solidFill>
                    <a:srgbClr val="E60000"/>
                  </a:solidFill>
                </a:rPr>
                <a:t>→</a:t>
              </a:r>
            </a:p>
          </p:txBody>
        </p:sp>
        <p:sp>
          <p:nvSpPr>
            <p:cNvPr id="167" name="Line 227">
              <a:extLst>
                <a:ext uri="{FF2B5EF4-FFF2-40B4-BE49-F238E27FC236}">
                  <a16:creationId xmlns:a16="http://schemas.microsoft.com/office/drawing/2014/main" id="{183D448C-44CE-45D7-ADD0-3AB3AF4B79EE}"/>
                </a:ext>
              </a:extLst>
            </p:cNvPr>
            <p:cNvSpPr>
              <a:spLocks noChangeShapeType="1"/>
            </p:cNvSpPr>
            <p:nvPr userDrawn="1"/>
          </p:nvSpPr>
          <p:spPr bwMode="auto">
            <a:xfrm>
              <a:off x="417000" y="6964788"/>
              <a:ext cx="0" cy="173038"/>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lstStyle/>
            <a:p>
              <a:pPr defTabSz="495330"/>
              <a:endParaRPr lang="ja-JP" altLang="en-US" sz="600">
                <a:solidFill>
                  <a:prstClr val="black"/>
                </a:solidFill>
              </a:endParaRPr>
            </a:p>
          </p:txBody>
        </p:sp>
        <p:sp>
          <p:nvSpPr>
            <p:cNvPr id="168" name="Line 228">
              <a:extLst>
                <a:ext uri="{FF2B5EF4-FFF2-40B4-BE49-F238E27FC236}">
                  <a16:creationId xmlns:a16="http://schemas.microsoft.com/office/drawing/2014/main" id="{FD91E1B9-A9E5-45AB-BB84-995CE3992F62}"/>
                </a:ext>
              </a:extLst>
            </p:cNvPr>
            <p:cNvSpPr>
              <a:spLocks noChangeShapeType="1"/>
            </p:cNvSpPr>
            <p:nvPr userDrawn="1"/>
          </p:nvSpPr>
          <p:spPr bwMode="auto">
            <a:xfrm>
              <a:off x="2577000" y="6964788"/>
              <a:ext cx="0" cy="173038"/>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lstStyle/>
            <a:p>
              <a:pPr defTabSz="495330"/>
              <a:endParaRPr lang="ja-JP" altLang="en-US" sz="600">
                <a:solidFill>
                  <a:prstClr val="black"/>
                </a:solidFill>
              </a:endParaRPr>
            </a:p>
          </p:txBody>
        </p:sp>
        <p:sp>
          <p:nvSpPr>
            <p:cNvPr id="169" name="Line 229">
              <a:extLst>
                <a:ext uri="{FF2B5EF4-FFF2-40B4-BE49-F238E27FC236}">
                  <a16:creationId xmlns:a16="http://schemas.microsoft.com/office/drawing/2014/main" id="{63DA3B20-073F-4C55-876C-523264C193F6}"/>
                </a:ext>
              </a:extLst>
            </p:cNvPr>
            <p:cNvSpPr>
              <a:spLocks noChangeShapeType="1"/>
            </p:cNvSpPr>
            <p:nvPr userDrawn="1"/>
          </p:nvSpPr>
          <p:spPr bwMode="auto">
            <a:xfrm>
              <a:off x="2721000" y="6964788"/>
              <a:ext cx="0" cy="173038"/>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lstStyle/>
            <a:p>
              <a:pPr defTabSz="495330"/>
              <a:endParaRPr lang="ja-JP" altLang="en-US" sz="600">
                <a:solidFill>
                  <a:prstClr val="black"/>
                </a:solidFill>
              </a:endParaRPr>
            </a:p>
          </p:txBody>
        </p:sp>
        <p:sp>
          <p:nvSpPr>
            <p:cNvPr id="170" name="Line 230">
              <a:extLst>
                <a:ext uri="{FF2B5EF4-FFF2-40B4-BE49-F238E27FC236}">
                  <a16:creationId xmlns:a16="http://schemas.microsoft.com/office/drawing/2014/main" id="{49A17CC9-7B3F-4D5F-A04C-06EF5D41463B}"/>
                </a:ext>
              </a:extLst>
            </p:cNvPr>
            <p:cNvSpPr>
              <a:spLocks noChangeShapeType="1"/>
            </p:cNvSpPr>
            <p:nvPr userDrawn="1"/>
          </p:nvSpPr>
          <p:spPr bwMode="auto">
            <a:xfrm>
              <a:off x="4881000" y="6964788"/>
              <a:ext cx="0" cy="173038"/>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lstStyle/>
            <a:p>
              <a:pPr defTabSz="495330"/>
              <a:endParaRPr lang="ja-JP" altLang="en-US" sz="600">
                <a:solidFill>
                  <a:prstClr val="black"/>
                </a:solidFill>
              </a:endParaRPr>
            </a:p>
          </p:txBody>
        </p:sp>
        <p:sp>
          <p:nvSpPr>
            <p:cNvPr id="171" name="Line 231">
              <a:extLst>
                <a:ext uri="{FF2B5EF4-FFF2-40B4-BE49-F238E27FC236}">
                  <a16:creationId xmlns:a16="http://schemas.microsoft.com/office/drawing/2014/main" id="{EA1A0817-772D-4E2F-9765-AB3E67296650}"/>
                </a:ext>
              </a:extLst>
            </p:cNvPr>
            <p:cNvSpPr>
              <a:spLocks noChangeShapeType="1"/>
            </p:cNvSpPr>
            <p:nvPr userDrawn="1"/>
          </p:nvSpPr>
          <p:spPr bwMode="auto">
            <a:xfrm>
              <a:off x="5025000" y="6964788"/>
              <a:ext cx="0" cy="173038"/>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lstStyle/>
            <a:p>
              <a:pPr defTabSz="495330"/>
              <a:endParaRPr lang="ja-JP" altLang="en-US" sz="600">
                <a:solidFill>
                  <a:prstClr val="black"/>
                </a:solidFill>
              </a:endParaRPr>
            </a:p>
          </p:txBody>
        </p:sp>
        <p:sp>
          <p:nvSpPr>
            <p:cNvPr id="172" name="Line 234">
              <a:extLst>
                <a:ext uri="{FF2B5EF4-FFF2-40B4-BE49-F238E27FC236}">
                  <a16:creationId xmlns:a16="http://schemas.microsoft.com/office/drawing/2014/main" id="{324CDD26-9624-4553-AE1F-1C5E5E9BDEE5}"/>
                </a:ext>
              </a:extLst>
            </p:cNvPr>
            <p:cNvSpPr>
              <a:spLocks noChangeShapeType="1"/>
            </p:cNvSpPr>
            <p:nvPr userDrawn="1"/>
          </p:nvSpPr>
          <p:spPr bwMode="auto">
            <a:xfrm>
              <a:off x="9489000" y="6964788"/>
              <a:ext cx="0" cy="173038"/>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lstStyle/>
            <a:p>
              <a:pPr defTabSz="495330"/>
              <a:endParaRPr lang="ja-JP" altLang="en-US" sz="600">
                <a:solidFill>
                  <a:prstClr val="black"/>
                </a:solidFill>
              </a:endParaRPr>
            </a:p>
          </p:txBody>
        </p:sp>
        <p:sp>
          <p:nvSpPr>
            <p:cNvPr id="173" name="テキスト ボックス 172">
              <a:extLst>
                <a:ext uri="{FF2B5EF4-FFF2-40B4-BE49-F238E27FC236}">
                  <a16:creationId xmlns:a16="http://schemas.microsoft.com/office/drawing/2014/main" id="{F1E41D1B-0DCE-4D2F-A551-CD2075C25D2C}"/>
                </a:ext>
              </a:extLst>
            </p:cNvPr>
            <p:cNvSpPr txBox="1"/>
            <p:nvPr userDrawn="1">
              <p:custDataLst>
                <p:tags r:id="rId7"/>
              </p:custDataLst>
            </p:nvPr>
          </p:nvSpPr>
          <p:spPr>
            <a:xfrm>
              <a:off x="2389966" y="6964788"/>
              <a:ext cx="151965" cy="128685"/>
            </a:xfrm>
            <a:prstGeom prst="rect">
              <a:avLst/>
            </a:prstGeom>
            <a:noFill/>
          </p:spPr>
          <p:txBody>
            <a:bodyPr wrap="none" lIns="18000" tIns="18000" rIns="18000" bIns="18000" rtlCol="0">
              <a:spAutoFit/>
            </a:bodyPr>
            <a:lstStyle/>
            <a:p>
              <a:pPr defTabSz="495330"/>
              <a:r>
                <a:rPr kumimoji="1" lang="en-US" altLang="ja-JP" sz="600" dirty="0">
                  <a:solidFill>
                    <a:srgbClr val="E60000"/>
                  </a:solidFill>
                </a:rPr>
                <a:t>6.60</a:t>
              </a:r>
              <a:endParaRPr kumimoji="1" lang="ja-JP" altLang="en-US" sz="600" dirty="0">
                <a:solidFill>
                  <a:srgbClr val="E60000"/>
                </a:solidFill>
              </a:endParaRPr>
            </a:p>
          </p:txBody>
        </p:sp>
        <p:sp>
          <p:nvSpPr>
            <p:cNvPr id="174" name="テキスト ボックス 173">
              <a:extLst>
                <a:ext uri="{FF2B5EF4-FFF2-40B4-BE49-F238E27FC236}">
                  <a16:creationId xmlns:a16="http://schemas.microsoft.com/office/drawing/2014/main" id="{95FA99BE-90EC-4822-966E-2F2816468229}"/>
                </a:ext>
              </a:extLst>
            </p:cNvPr>
            <p:cNvSpPr txBox="1"/>
            <p:nvPr userDrawn="1">
              <p:custDataLst>
                <p:tags r:id="rId8"/>
              </p:custDataLst>
            </p:nvPr>
          </p:nvSpPr>
          <p:spPr>
            <a:xfrm>
              <a:off x="4666518" y="6964788"/>
              <a:ext cx="214482" cy="128685"/>
            </a:xfrm>
            <a:prstGeom prst="rect">
              <a:avLst/>
            </a:prstGeom>
            <a:noFill/>
          </p:spPr>
          <p:txBody>
            <a:bodyPr wrap="none" lIns="18000" tIns="18000" rIns="18000" bIns="18000" rtlCol="0">
              <a:spAutoFit/>
            </a:bodyPr>
            <a:lstStyle/>
            <a:p>
              <a:pPr algn="r" defTabSz="495330"/>
              <a:r>
                <a:rPr kumimoji="1" lang="ja-JP" altLang="en-US" sz="600" dirty="0">
                  <a:solidFill>
                    <a:srgbClr val="E60000"/>
                  </a:solidFill>
                </a:rPr>
                <a:t>←</a:t>
              </a:r>
              <a:r>
                <a:rPr kumimoji="1" lang="en-US" altLang="ja-JP" sz="600" dirty="0">
                  <a:solidFill>
                    <a:srgbClr val="E60000"/>
                  </a:solidFill>
                </a:rPr>
                <a:t>0.20</a:t>
              </a:r>
              <a:endParaRPr kumimoji="1" lang="ja-JP" altLang="en-US" sz="600" dirty="0">
                <a:solidFill>
                  <a:srgbClr val="E60000"/>
                </a:solidFill>
              </a:endParaRPr>
            </a:p>
          </p:txBody>
        </p:sp>
        <p:sp>
          <p:nvSpPr>
            <p:cNvPr id="175" name="テキスト ボックス 174">
              <a:extLst>
                <a:ext uri="{FF2B5EF4-FFF2-40B4-BE49-F238E27FC236}">
                  <a16:creationId xmlns:a16="http://schemas.microsoft.com/office/drawing/2014/main" id="{84CCDB79-A68D-4586-A9E9-92D6E33461DC}"/>
                </a:ext>
              </a:extLst>
            </p:cNvPr>
            <p:cNvSpPr txBox="1"/>
            <p:nvPr userDrawn="1">
              <p:custDataLst>
                <p:tags r:id="rId9"/>
              </p:custDataLst>
            </p:nvPr>
          </p:nvSpPr>
          <p:spPr>
            <a:xfrm>
              <a:off x="9301869" y="6964788"/>
              <a:ext cx="187131" cy="128685"/>
            </a:xfrm>
            <a:prstGeom prst="rect">
              <a:avLst/>
            </a:prstGeom>
            <a:noFill/>
          </p:spPr>
          <p:txBody>
            <a:bodyPr wrap="none" lIns="18000" tIns="18000" rIns="18000" bIns="18000" rtlCol="0">
              <a:spAutoFit/>
            </a:bodyPr>
            <a:lstStyle/>
            <a:p>
              <a:pPr algn="r" defTabSz="495330"/>
              <a:r>
                <a:rPr kumimoji="1" lang="en-US" altLang="ja-JP" sz="600" dirty="0">
                  <a:solidFill>
                    <a:srgbClr val="E60000"/>
                  </a:solidFill>
                </a:rPr>
                <a:t>12.60</a:t>
              </a:r>
              <a:endParaRPr kumimoji="1" lang="ja-JP" altLang="en-US" sz="600" dirty="0">
                <a:solidFill>
                  <a:srgbClr val="E60000"/>
                </a:solidFill>
              </a:endParaRPr>
            </a:p>
          </p:txBody>
        </p:sp>
        <p:sp>
          <p:nvSpPr>
            <p:cNvPr id="176" name="テキスト ボックス 175">
              <a:extLst>
                <a:ext uri="{FF2B5EF4-FFF2-40B4-BE49-F238E27FC236}">
                  <a16:creationId xmlns:a16="http://schemas.microsoft.com/office/drawing/2014/main" id="{8E857AF8-EBF2-4B65-A2E9-94856C99CB6B}"/>
                </a:ext>
              </a:extLst>
            </p:cNvPr>
            <p:cNvSpPr txBox="1"/>
            <p:nvPr userDrawn="1">
              <p:custDataLst>
                <p:tags r:id="rId10"/>
              </p:custDataLst>
            </p:nvPr>
          </p:nvSpPr>
          <p:spPr>
            <a:xfrm>
              <a:off x="259825" y="6964788"/>
              <a:ext cx="157175" cy="113296"/>
            </a:xfrm>
            <a:prstGeom prst="rect">
              <a:avLst/>
            </a:prstGeom>
            <a:noFill/>
          </p:spPr>
          <p:txBody>
            <a:bodyPr wrap="none" lIns="18000" tIns="18000" rIns="18000" bIns="18000" rtlCol="0">
              <a:spAutoFit/>
            </a:bodyPr>
            <a:lstStyle/>
            <a:p>
              <a:pPr algn="r" defTabSz="495330">
                <a:spcBef>
                  <a:spcPts val="150"/>
                </a:spcBef>
              </a:pPr>
              <a:r>
                <a:rPr kumimoji="1" lang="ja-JP" altLang="en-US" sz="500" dirty="0">
                  <a:solidFill>
                    <a:srgbClr val="E60000"/>
                  </a:solidFill>
                </a:rPr>
                <a:t>ガイド</a:t>
              </a:r>
            </a:p>
          </p:txBody>
        </p:sp>
      </p:grpSp>
    </p:spTree>
    <p:extLst>
      <p:ext uri="{BB962C8B-B14F-4D97-AF65-F5344CB8AC3E}">
        <p14:creationId xmlns:p14="http://schemas.microsoft.com/office/powerpoint/2010/main" val="3459350385"/>
      </p:ext>
    </p:extLst>
  </p:cSld>
  <p:clrMap bg1="lt1" tx1="dk1" bg2="lt2" tx2="dk2" accent1="accent1" accent2="accent2" accent3="accent3" accent4="accent4" accent5="accent5" accent6="accent6" hlink="hlink" folHlink="folHlink"/>
  <p:sldLayoutIdLst>
    <p:sldLayoutId id="2147483939" r:id="rId1"/>
  </p:sldLayoutIdLst>
  <p:hf sldNum="0" hdr="0" ftr="0" dt="0"/>
  <p:txStyles>
    <p:titleStyle>
      <a:lvl1pPr algn="l" defTabSz="495384" rtl="0" eaLnBrk="1" latinLnBrk="0" hangingPunct="1">
        <a:lnSpc>
          <a:spcPct val="100000"/>
        </a:lnSpc>
        <a:spcBef>
          <a:spcPct val="0"/>
        </a:spcBef>
        <a:buNone/>
        <a:defRPr kumimoji="1" sz="2000" kern="1200" baseline="0">
          <a:solidFill>
            <a:schemeClr val="tx1"/>
          </a:solidFill>
          <a:latin typeface="BIZ UDPゴシック" panose="020B0400000000000000" pitchFamily="50" charset="-128"/>
          <a:ea typeface="BIZ UDPゴシック" panose="020B0400000000000000" pitchFamily="50" charset="-128"/>
          <a:cs typeface="+mj-cs"/>
        </a:defRPr>
      </a:lvl1pPr>
    </p:titleStyle>
    <p:bodyStyle>
      <a:lvl1pPr marL="0" indent="0" algn="l" defTabSz="495384" rtl="0" eaLnBrk="1" latinLnBrk="0" hangingPunct="1">
        <a:lnSpc>
          <a:spcPct val="125000"/>
        </a:lnSpc>
        <a:spcBef>
          <a:spcPts val="1200"/>
        </a:spcBef>
        <a:buFontTx/>
        <a:buNone/>
        <a:defRPr kumimoji="1" lang="en-US" altLang="ja-JP" sz="1000" b="0" i="0" u="none" strike="noStrike" kern="1200" cap="none" spc="0" normalizeH="0" baseline="0" dirty="0">
          <a:ln>
            <a:noFill/>
          </a:ln>
          <a:solidFill>
            <a:schemeClr val="tx1"/>
          </a:solidFill>
          <a:effectLst/>
          <a:uLnTx/>
          <a:uFillTx/>
          <a:latin typeface="BIZ UDPゴシック" panose="020B0400000000000000" pitchFamily="50" charset="-128"/>
          <a:ea typeface="BIZ UDPゴシック" panose="020B0400000000000000" pitchFamily="50" charset="-128"/>
          <a:cs typeface="Arial" panose="020B0604020202020204" pitchFamily="34" charset="0"/>
        </a:defRPr>
      </a:lvl1pPr>
      <a:lvl2pPr marL="252000" indent="-252000" algn="l" defTabSz="495384" rtl="0" eaLnBrk="1" latinLnBrk="0" hangingPunct="1">
        <a:lnSpc>
          <a:spcPct val="125000"/>
        </a:lnSpc>
        <a:spcBef>
          <a:spcPts val="1200"/>
        </a:spcBef>
        <a:buClr>
          <a:srgbClr val="5A5A5A"/>
        </a:buClr>
        <a:buFont typeface="Wingdings" panose="05000000000000000000" pitchFamily="2" charset="2"/>
        <a:buChar char="n"/>
        <a:defRPr kumimoji="1" lang="en-US" altLang="ja-JP" sz="1000" kern="12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2pPr>
      <a:lvl3pPr marL="468000" indent="-216000" algn="l" defTabSz="495384" rtl="0" eaLnBrk="1" latinLnBrk="0" hangingPunct="1">
        <a:lnSpc>
          <a:spcPct val="125000"/>
        </a:lnSpc>
        <a:spcBef>
          <a:spcPts val="600"/>
        </a:spcBef>
        <a:buClr>
          <a:srgbClr val="969696"/>
        </a:buClr>
        <a:buSzPct val="70000"/>
        <a:buFont typeface="Wingdings" panose="05000000000000000000" pitchFamily="2" charset="2"/>
        <a:buChar char="l"/>
        <a:defRPr kumimoji="1" lang="en-US" altLang="ja-JP" sz="1000" kern="12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3pPr>
      <a:lvl4pPr marL="684000" indent="-216000" algn="l" defTabSz="495384" rtl="0" eaLnBrk="1" latinLnBrk="0" hangingPunct="1">
        <a:lnSpc>
          <a:spcPct val="125000"/>
        </a:lnSpc>
        <a:spcBef>
          <a:spcPts val="300"/>
        </a:spcBef>
        <a:buClr>
          <a:srgbClr val="5A5A5A"/>
        </a:buClr>
        <a:buFont typeface="Arial" panose="020B0604020202020204" pitchFamily="34" charset="0"/>
        <a:buChar char="–"/>
        <a:defRPr kumimoji="1" lang="en-US" altLang="ja-JP" sz="1000" kern="12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4pPr>
      <a:lvl5pPr marL="900000" indent="-216000" algn="l" defTabSz="495384" rtl="0" eaLnBrk="1" latinLnBrk="0" hangingPunct="1">
        <a:lnSpc>
          <a:spcPct val="125000"/>
        </a:lnSpc>
        <a:spcBef>
          <a:spcPts val="150"/>
        </a:spcBef>
        <a:buClr>
          <a:schemeClr val="tx1"/>
        </a:buClr>
        <a:buFont typeface="Wingdings" panose="05000000000000000000" pitchFamily="2" charset="2"/>
        <a:buChar char="§"/>
        <a:defRPr kumimoji="1" lang="en-US" altLang="ja-JP" sz="900" b="0" i="0" kern="1200" dirty="0">
          <a:solidFill>
            <a:schemeClr val="tx1"/>
          </a:solidFill>
          <a:latin typeface="BIZ UDPゴシック" panose="020B0400000000000000" pitchFamily="50" charset="-128"/>
          <a:ea typeface="BIZ UDPゴシック" panose="020B0400000000000000" pitchFamily="50" charset="-128"/>
          <a:cs typeface="Arial" panose="020B0604020202020204" pitchFamily="34" charset="0"/>
        </a:defRPr>
      </a:lvl5pPr>
      <a:lvl6pPr marL="0" indent="0" algn="l" defTabSz="-430021" rtl="0" eaLnBrk="1" latinLnBrk="0" hangingPunct="1">
        <a:lnSpc>
          <a:spcPct val="125000"/>
        </a:lnSpc>
        <a:spcBef>
          <a:spcPts val="1200"/>
        </a:spcBef>
        <a:spcAft>
          <a:spcPts val="1200"/>
        </a:spcAft>
        <a:buClr>
          <a:schemeClr val="tx1"/>
        </a:buClr>
        <a:buFontTx/>
        <a:buNone/>
        <a:defRPr kumimoji="1" lang="en-US" altLang="ja-JP" sz="900" i="1" kern="1200" dirty="0">
          <a:solidFill>
            <a:schemeClr val="tx1"/>
          </a:solidFill>
          <a:latin typeface="+mn-lt"/>
          <a:ea typeface="+mn-ea"/>
          <a:cs typeface="+mn-cs"/>
        </a:defRPr>
      </a:lvl6pPr>
      <a:lvl7pPr marL="0" indent="0" algn="l" defTabSz="495384" rtl="0" eaLnBrk="1" latinLnBrk="0" hangingPunct="1">
        <a:lnSpc>
          <a:spcPct val="125000"/>
        </a:lnSpc>
        <a:spcBef>
          <a:spcPts val="0"/>
        </a:spcBef>
        <a:buFontTx/>
        <a:buNone/>
        <a:defRPr kumimoji="1" lang="en-US" altLang="ja-JP" sz="1100" b="0" i="1" kern="1200" dirty="0">
          <a:solidFill>
            <a:schemeClr val="tx1"/>
          </a:solidFill>
          <a:latin typeface="+mn-lt"/>
          <a:ea typeface="+mn-ea"/>
          <a:cs typeface="+mn-cs"/>
        </a:defRPr>
      </a:lvl7pPr>
      <a:lvl8pPr marL="0" indent="0" algn="l" defTabSz="495384" rtl="0" eaLnBrk="1" latinLnBrk="0" hangingPunct="1">
        <a:lnSpc>
          <a:spcPct val="125000"/>
        </a:lnSpc>
        <a:spcBef>
          <a:spcPts val="600"/>
        </a:spcBef>
        <a:buFont typeface="Arial"/>
        <a:buNone/>
        <a:defRPr kumimoji="1" lang="en-US" altLang="ja-JP" sz="2200" i="1" kern="1200" dirty="0">
          <a:solidFill>
            <a:schemeClr val="tx1"/>
          </a:solidFill>
          <a:latin typeface="+mn-lt"/>
          <a:ea typeface="+mn-ea"/>
          <a:cs typeface="+mn-cs"/>
        </a:defRPr>
      </a:lvl8pPr>
      <a:lvl9pPr marL="0" indent="0" algn="l" defTabSz="495384" rtl="0" eaLnBrk="1" latinLnBrk="0" hangingPunct="1">
        <a:spcBef>
          <a:spcPts val="600"/>
        </a:spcBef>
        <a:buFont typeface="Arial"/>
        <a:buNone/>
        <a:defRPr kumimoji="1" sz="1000" i="1" kern="1200">
          <a:solidFill>
            <a:schemeClr val="tx1"/>
          </a:solidFill>
          <a:latin typeface="+mn-lt"/>
          <a:ea typeface="+mn-ea"/>
          <a:cs typeface="+mn-cs"/>
        </a:defRPr>
      </a:lvl9pPr>
    </p:bodyStyle>
    <p:otherStyle>
      <a:defPPr>
        <a:defRPr lang="en-US"/>
      </a:defPPr>
      <a:lvl1pPr marL="0" algn="l" defTabSz="495384" rtl="0" eaLnBrk="1" latinLnBrk="0" hangingPunct="1">
        <a:defRPr kumimoji="1" sz="1900" kern="1200">
          <a:solidFill>
            <a:schemeClr val="tx1"/>
          </a:solidFill>
          <a:latin typeface="+mn-lt"/>
          <a:ea typeface="+mn-ea"/>
          <a:cs typeface="+mn-cs"/>
        </a:defRPr>
      </a:lvl1pPr>
      <a:lvl2pPr marL="495384" algn="l" defTabSz="495384" rtl="0" eaLnBrk="1" latinLnBrk="0" hangingPunct="1">
        <a:defRPr kumimoji="1" sz="1900" kern="1200">
          <a:solidFill>
            <a:schemeClr val="tx1"/>
          </a:solidFill>
          <a:latin typeface="+mn-lt"/>
          <a:ea typeface="+mn-ea"/>
          <a:cs typeface="+mn-cs"/>
        </a:defRPr>
      </a:lvl2pPr>
      <a:lvl3pPr marL="990768" algn="l" defTabSz="495384" rtl="0" eaLnBrk="1" latinLnBrk="0" hangingPunct="1">
        <a:defRPr kumimoji="1" sz="1900" kern="1200">
          <a:solidFill>
            <a:schemeClr val="tx1"/>
          </a:solidFill>
          <a:latin typeface="+mn-lt"/>
          <a:ea typeface="+mn-ea"/>
          <a:cs typeface="+mn-cs"/>
        </a:defRPr>
      </a:lvl3pPr>
      <a:lvl4pPr marL="1486151" algn="l" defTabSz="495384" rtl="0" eaLnBrk="1" latinLnBrk="0" hangingPunct="1">
        <a:defRPr kumimoji="1" sz="1900" kern="1200">
          <a:solidFill>
            <a:schemeClr val="tx1"/>
          </a:solidFill>
          <a:latin typeface="+mn-lt"/>
          <a:ea typeface="+mn-ea"/>
          <a:cs typeface="+mn-cs"/>
        </a:defRPr>
      </a:lvl4pPr>
      <a:lvl5pPr marL="1981535" algn="l" defTabSz="495384" rtl="0" eaLnBrk="1" latinLnBrk="0" hangingPunct="1">
        <a:defRPr kumimoji="1" sz="1900" kern="1200">
          <a:solidFill>
            <a:schemeClr val="tx1"/>
          </a:solidFill>
          <a:latin typeface="+mn-lt"/>
          <a:ea typeface="+mn-ea"/>
          <a:cs typeface="+mn-cs"/>
        </a:defRPr>
      </a:lvl5pPr>
      <a:lvl6pPr marL="2476919" algn="l" defTabSz="495384" rtl="0" eaLnBrk="1" latinLnBrk="0" hangingPunct="1">
        <a:defRPr kumimoji="1" sz="1900" kern="1200">
          <a:solidFill>
            <a:schemeClr val="tx1"/>
          </a:solidFill>
          <a:latin typeface="+mn-lt"/>
          <a:ea typeface="+mn-ea"/>
          <a:cs typeface="+mn-cs"/>
        </a:defRPr>
      </a:lvl6pPr>
      <a:lvl7pPr marL="2972303" algn="l" defTabSz="495384" rtl="0" eaLnBrk="1" latinLnBrk="0" hangingPunct="1">
        <a:defRPr kumimoji="1" sz="1900" kern="1200">
          <a:solidFill>
            <a:schemeClr val="tx1"/>
          </a:solidFill>
          <a:latin typeface="+mn-lt"/>
          <a:ea typeface="+mn-ea"/>
          <a:cs typeface="+mn-cs"/>
        </a:defRPr>
      </a:lvl7pPr>
      <a:lvl8pPr marL="3467686" algn="l" defTabSz="495384" rtl="0" eaLnBrk="1" latinLnBrk="0" hangingPunct="1">
        <a:defRPr kumimoji="1" sz="1900" kern="1200">
          <a:solidFill>
            <a:schemeClr val="tx1"/>
          </a:solidFill>
          <a:latin typeface="+mn-lt"/>
          <a:ea typeface="+mn-ea"/>
          <a:cs typeface="+mn-cs"/>
        </a:defRPr>
      </a:lvl8pPr>
      <a:lvl9pPr marL="3963070" algn="l" defTabSz="495384" rtl="0" eaLnBrk="1" latinLnBrk="0" hangingPunct="1">
        <a:defRPr kumimoji="1"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074">
          <p15:clr>
            <a:srgbClr val="F26B43"/>
          </p15:clr>
        </p15:guide>
        <p15:guide id="4" pos="3165">
          <p15:clr>
            <a:srgbClr val="F26B43"/>
          </p15:clr>
        </p15:guide>
        <p15:guide id="5" orient="horz" pos="4042">
          <p15:clr>
            <a:srgbClr val="F26B43"/>
          </p15:clr>
        </p15:guide>
        <p15:guide id="6" pos="5978">
          <p15:clr>
            <a:srgbClr val="F26B43"/>
          </p15:clr>
        </p15:guide>
        <p15:guide id="7" pos="263">
          <p15:clr>
            <a:srgbClr val="F26B43"/>
          </p15:clr>
        </p15:guide>
        <p15:guide id="8" orient="horz" pos="663">
          <p15:clr>
            <a:srgbClr val="F26B43"/>
          </p15:clr>
        </p15:guide>
        <p15:guide id="9" orient="horz" pos="3906">
          <p15:clr>
            <a:srgbClr val="F26B43"/>
          </p15:clr>
        </p15:guide>
        <p15:guide id="10" pos="1624">
          <p15:clr>
            <a:srgbClr val="F26B43"/>
          </p15:clr>
        </p15:guide>
        <p15:guide id="11" pos="1713">
          <p15:clr>
            <a:srgbClr val="F26B43"/>
          </p15:clr>
        </p15:guide>
        <p15:guide id="12" orient="horz" pos="2183">
          <p15:clr>
            <a:srgbClr val="F26B43"/>
          </p15:clr>
        </p15:guide>
        <p15:guide id="13" orient="horz" pos="827">
          <p15:clr>
            <a:srgbClr val="F26B43"/>
          </p15:clr>
        </p15:guide>
        <p15:guide id="14" orient="horz" pos="2387">
          <p15:clr>
            <a:srgbClr val="F26B43"/>
          </p15:clr>
        </p15:guide>
        <p15:guide id="15" orient="horz" pos="255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9.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https://www.globalfxc.org/" TargetMode="External"/><Relationship Id="rId2" Type="http://schemas.openxmlformats.org/officeDocument/2006/relationships/notesSlide" Target="../notesSlides/notesSlide14.xml"/><Relationship Id="rId1" Type="http://schemas.openxmlformats.org/officeDocument/2006/relationships/slideLayout" Target="../slideLayouts/slideLayout38.xml"/><Relationship Id="rId5" Type="http://schemas.openxmlformats.org/officeDocument/2006/relationships/hyperlink" Target="mailto:media@globalfxc.org" TargetMode="External"/><Relationship Id="rId4" Type="http://schemas.openxmlformats.org/officeDocument/2006/relationships/hyperlink" Target="mailto:email@globalfxc.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5000" b="1" dirty="0">
                <a:solidFill>
                  <a:srgbClr val="6C1D3F"/>
                </a:solidFill>
                <a:latin typeface="Franklin Gothic Medium" panose="020B0603020102020204" pitchFamily="34" charset="0"/>
                <a:ea typeface="Open Sans" panose="020B0606030504020204" pitchFamily="34" charset="0"/>
                <a:cs typeface="Open Sans" panose="020B0606030504020204" pitchFamily="34" charset="0"/>
              </a:rPr>
              <a:t>The Foreign Exchange Global Code</a:t>
            </a:r>
            <a:endParaRPr lang="de-CH" sz="5000" b="1" dirty="0">
              <a:solidFill>
                <a:srgbClr val="6C1D3F"/>
              </a:solidFill>
              <a:latin typeface="Franklin Gothic Medium" panose="020B0603020102020204" pitchFamily="34" charset="0"/>
              <a:ea typeface="Open Sans" panose="020B0606030504020204" pitchFamily="34" charset="0"/>
              <a:cs typeface="Open Sans" panose="020B0606030504020204" pitchFamily="34" charset="0"/>
            </a:endParaRPr>
          </a:p>
        </p:txBody>
      </p:sp>
      <p:sp>
        <p:nvSpPr>
          <p:cNvPr id="3" name="Subtitle 2"/>
          <p:cNvSpPr>
            <a:spLocks noGrp="1"/>
          </p:cNvSpPr>
          <p:nvPr>
            <p:ph type="subTitle" idx="1"/>
          </p:nvPr>
        </p:nvSpPr>
        <p:spPr/>
        <p:txBody>
          <a:bodyPr>
            <a:noAutofit/>
          </a:bodyPr>
          <a:lstStyle/>
          <a:p>
            <a:pPr>
              <a:spcBef>
                <a:spcPts val="600"/>
              </a:spcBef>
            </a:pPr>
            <a:r>
              <a:rPr lang="de-CH" sz="2200" dirty="0">
                <a:solidFill>
                  <a:schemeClr val="tx1"/>
                </a:solidFill>
                <a:latin typeface="Franklin Gothic Medium" panose="020B0603020102020204" pitchFamily="34" charset="0"/>
                <a:ea typeface="Open Sans" panose="020B0606030504020204" pitchFamily="34" charset="0"/>
                <a:cs typeface="Open Sans" panose="020B0606030504020204" pitchFamily="34" charset="0"/>
              </a:rPr>
              <a:t>February 2025</a:t>
            </a:r>
          </a:p>
        </p:txBody>
      </p:sp>
      <p:pic>
        <p:nvPicPr>
          <p:cNvPr id="6" name="Picture 5"/>
          <p:cNvPicPr>
            <a:picLocks noChangeAspect="1"/>
          </p:cNvPicPr>
          <p:nvPr/>
        </p:nvPicPr>
        <p:blipFill>
          <a:blip r:embed="rId3"/>
          <a:stretch>
            <a:fillRect/>
          </a:stretch>
        </p:blipFill>
        <p:spPr>
          <a:xfrm>
            <a:off x="482300" y="6379792"/>
            <a:ext cx="3875163" cy="203957"/>
          </a:xfrm>
          <a:prstGeom prst="rect">
            <a:avLst/>
          </a:prstGeom>
        </p:spPr>
      </p:pic>
      <p:sp>
        <p:nvSpPr>
          <p:cNvPr id="5" name="Marcador de número de diapositiva 4">
            <a:extLst>
              <a:ext uri="{FF2B5EF4-FFF2-40B4-BE49-F238E27FC236}">
                <a16:creationId xmlns:a16="http://schemas.microsoft.com/office/drawing/2014/main" id="{1E050FA9-98AA-4FFD-BA0C-112E1D0A35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6CE02C-1F85-49B7-882D-939BD297648E}" type="slidenum">
              <a:rPr kumimoji="0" lang="en-GB" sz="900" b="0" i="0" u="none" strike="noStrike" kern="1200" cap="none" spc="0" normalizeH="0" baseline="0" noProof="0" smtClean="0">
                <a:ln>
                  <a:noFill/>
                </a:ln>
                <a:solidFill>
                  <a:srgbClr val="700000"/>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900" b="0" i="0" u="none" strike="noStrike" kern="1200" cap="none" spc="0" normalizeH="0" baseline="0" noProof="0" dirty="0">
              <a:ln>
                <a:noFill/>
              </a:ln>
              <a:solidFill>
                <a:srgbClr val="700000"/>
              </a:solidFill>
              <a:effectLst/>
              <a:uLnTx/>
              <a:uFillTx/>
              <a:latin typeface="Open Sans"/>
              <a:ea typeface="+mn-ea"/>
              <a:cs typeface="+mn-cs"/>
            </a:endParaRPr>
          </a:p>
        </p:txBody>
      </p:sp>
    </p:spTree>
    <p:extLst>
      <p:ext uri="{BB962C8B-B14F-4D97-AF65-F5344CB8AC3E}">
        <p14:creationId xmlns:p14="http://schemas.microsoft.com/office/powerpoint/2010/main" val="2355232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45117-00F1-F6F3-D916-FC17DA32BCE3}"/>
              </a:ext>
            </a:extLst>
          </p:cNvPr>
          <p:cNvSpPr>
            <a:spLocks noGrp="1"/>
          </p:cNvSpPr>
          <p:nvPr>
            <p:ph type="title"/>
          </p:nvPr>
        </p:nvSpPr>
        <p:spPr/>
        <p:txBody>
          <a:bodyPr>
            <a:normAutofit/>
          </a:bodyPr>
          <a:lstStyle/>
          <a:p>
            <a:r>
              <a:rPr lang="en-US" sz="3800" dirty="0"/>
              <a:t>Adoption of the FX Global Code by institution</a:t>
            </a:r>
            <a:endParaRPr lang="en-GB" sz="3800" dirty="0">
              <a:latin typeface="Franklin Gothic Book" panose="020B0503020102020204" pitchFamily="34" charset="0"/>
            </a:endParaRPr>
          </a:p>
        </p:txBody>
      </p:sp>
      <p:sp>
        <p:nvSpPr>
          <p:cNvPr id="4" name="Marcador de número de diapositiva 3">
            <a:extLst>
              <a:ext uri="{FF2B5EF4-FFF2-40B4-BE49-F238E27FC236}">
                <a16:creationId xmlns:a16="http://schemas.microsoft.com/office/drawing/2014/main" id="{00C12424-147E-4CA8-A067-A6AA7A0430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6CE02C-1F85-49B7-882D-939BD297648E}" type="slidenum">
              <a:rPr kumimoji="0" lang="en-GB" sz="1099" b="0" i="0" u="none" strike="noStrike" kern="1200" cap="none" spc="0" normalizeH="0" baseline="0" noProof="0" smtClean="0">
                <a:ln>
                  <a:noFill/>
                </a:ln>
                <a:solidFill>
                  <a:srgbClr val="F2F2F2">
                    <a:lumMod val="50000"/>
                  </a:srgbClr>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099" b="0" i="0" u="none" strike="noStrike" kern="1200" cap="none" spc="0" normalizeH="0" baseline="0" noProof="0" dirty="0">
              <a:ln>
                <a:noFill/>
              </a:ln>
              <a:solidFill>
                <a:srgbClr val="F2F2F2">
                  <a:lumMod val="50000"/>
                </a:srgbClr>
              </a:solidFill>
              <a:effectLst/>
              <a:uLnTx/>
              <a:uFillTx/>
              <a:latin typeface="Franklin Gothic Medium"/>
              <a:ea typeface="+mn-ea"/>
              <a:cs typeface="+mn-cs"/>
            </a:endParaRPr>
          </a:p>
        </p:txBody>
      </p:sp>
      <p:sp>
        <p:nvSpPr>
          <p:cNvPr id="12" name="Content Placeholder 2">
            <a:extLst>
              <a:ext uri="{FF2B5EF4-FFF2-40B4-BE49-F238E27FC236}">
                <a16:creationId xmlns:a16="http://schemas.microsoft.com/office/drawing/2014/main" id="{A616437E-0B8F-43C1-904A-A92AD7ACDE1D}"/>
              </a:ext>
            </a:extLst>
          </p:cNvPr>
          <p:cNvSpPr txBox="1">
            <a:spLocks/>
          </p:cNvSpPr>
          <p:nvPr/>
        </p:nvSpPr>
        <p:spPr>
          <a:xfrm>
            <a:off x="162351" y="1424784"/>
            <a:ext cx="11619071" cy="936749"/>
          </a:xfrm>
          <a:prstGeom prst="rect">
            <a:avLst/>
          </a:prstGeom>
        </p:spPr>
        <p:txBody>
          <a:bodyPr vert="horz" lIns="91440" tIns="45720" rIns="91440" bIns="45720" rtlCol="0">
            <a:noAutofit/>
          </a:bodyPr>
          <a:lstStyle>
            <a:lvl1pPr marL="228532" indent="-228532" algn="l" defTabSz="914126" rtl="0" eaLnBrk="1" latinLnBrk="0" hangingPunct="1">
              <a:lnSpc>
                <a:spcPct val="90000"/>
              </a:lnSpc>
              <a:spcBef>
                <a:spcPts val="1799"/>
              </a:spcBef>
              <a:spcAft>
                <a:spcPts val="1199"/>
              </a:spcAft>
              <a:buSzPct val="100000"/>
              <a:buFont typeface="Wingdings" panose="05000000000000000000" pitchFamily="2" charset="2"/>
              <a:buChar char="§"/>
              <a:defRPr sz="2599" kern="1200">
                <a:solidFill>
                  <a:schemeClr val="tx1">
                    <a:lumMod val="85000"/>
                    <a:lumOff val="15000"/>
                  </a:schemeClr>
                </a:solidFill>
                <a:latin typeface="+mn-lt"/>
                <a:ea typeface="+mn-ea"/>
                <a:cs typeface="+mn-cs"/>
              </a:defRPr>
            </a:lvl1pPr>
            <a:lvl2pPr marL="457062" indent="-228532" algn="l" defTabSz="914126" rtl="0" eaLnBrk="1" latinLnBrk="0" hangingPunct="1">
              <a:lnSpc>
                <a:spcPct val="90000"/>
              </a:lnSpc>
              <a:spcBef>
                <a:spcPts val="600"/>
              </a:spcBef>
              <a:spcAft>
                <a:spcPts val="1199"/>
              </a:spcAft>
              <a:buSzPct val="100000"/>
              <a:buFont typeface="Arial" pitchFamily="34" charset="0"/>
              <a:buChar char="▪"/>
              <a:defRPr sz="2599" kern="1200">
                <a:solidFill>
                  <a:schemeClr val="tx1">
                    <a:lumMod val="85000"/>
                    <a:lumOff val="15000"/>
                  </a:schemeClr>
                </a:solidFill>
                <a:latin typeface="+mn-lt"/>
                <a:ea typeface="+mn-ea"/>
                <a:cs typeface="+mn-cs"/>
              </a:defRPr>
            </a:lvl2pPr>
            <a:lvl3pPr marL="685594" indent="-182826" algn="l" defTabSz="914126" rtl="0" eaLnBrk="1" latinLnBrk="0" hangingPunct="1">
              <a:lnSpc>
                <a:spcPct val="90000"/>
              </a:lnSpc>
              <a:spcBef>
                <a:spcPts val="600"/>
              </a:spcBef>
              <a:spcAft>
                <a:spcPts val="600"/>
              </a:spcAft>
              <a:buSzPct val="100000"/>
              <a:buFont typeface="Arial" pitchFamily="34" charset="0"/>
              <a:buChar char="▪"/>
              <a:defRPr sz="2399" kern="1200">
                <a:solidFill>
                  <a:schemeClr val="tx1">
                    <a:lumMod val="85000"/>
                    <a:lumOff val="15000"/>
                  </a:schemeClr>
                </a:solidFill>
                <a:latin typeface="+mn-lt"/>
                <a:ea typeface="+mn-ea"/>
                <a:cs typeface="+mn-cs"/>
              </a:defRPr>
            </a:lvl3pPr>
            <a:lvl4pPr marL="868420" indent="-182509" algn="l" defTabSz="914126" rtl="0" eaLnBrk="1" latinLnBrk="0" hangingPunct="1">
              <a:lnSpc>
                <a:spcPct val="90000"/>
              </a:lnSpc>
              <a:spcBef>
                <a:spcPts val="600"/>
              </a:spcBef>
              <a:buSzPct val="100000"/>
              <a:buFont typeface="Arial" pitchFamily="34" charset="0"/>
              <a:buChar char="▪"/>
              <a:defRPr sz="1799" kern="1200">
                <a:solidFill>
                  <a:schemeClr val="tx1">
                    <a:lumMod val="85000"/>
                    <a:lumOff val="15000"/>
                  </a:schemeClr>
                </a:solidFill>
                <a:latin typeface="+mn-lt"/>
                <a:ea typeface="+mn-ea"/>
                <a:cs typeface="+mn-cs"/>
              </a:defRPr>
            </a:lvl4pPr>
            <a:lvl5pPr marL="1051244" indent="-182826" algn="l" defTabSz="914126" rtl="0" eaLnBrk="1" latinLnBrk="0" hangingPunct="1">
              <a:lnSpc>
                <a:spcPct val="90000"/>
              </a:lnSpc>
              <a:spcBef>
                <a:spcPts val="600"/>
              </a:spcBef>
              <a:buSzPct val="100000"/>
              <a:buFont typeface="Arial" pitchFamily="34" charset="0"/>
              <a:buChar char="▪"/>
              <a:defRPr sz="1599" kern="1200">
                <a:solidFill>
                  <a:schemeClr val="tx1">
                    <a:lumMod val="85000"/>
                    <a:lumOff val="15000"/>
                  </a:schemeClr>
                </a:solidFill>
                <a:latin typeface="+mn-lt"/>
                <a:ea typeface="+mn-ea"/>
                <a:cs typeface="+mn-cs"/>
              </a:defRPr>
            </a:lvl5pPr>
            <a:lvl6pPr marL="1234070" indent="-182826" algn="l" defTabSz="914126" rtl="0" eaLnBrk="1" latinLnBrk="0" hangingPunct="1">
              <a:lnSpc>
                <a:spcPct val="90000"/>
              </a:lnSpc>
              <a:spcBef>
                <a:spcPts val="400"/>
              </a:spcBef>
              <a:buSzPct val="100000"/>
              <a:buFont typeface="Arial" pitchFamily="34" charset="0"/>
              <a:buChar char="▪"/>
              <a:defRPr sz="1599" kern="1200">
                <a:solidFill>
                  <a:schemeClr val="tx1">
                    <a:lumMod val="75000"/>
                    <a:lumOff val="25000"/>
                  </a:schemeClr>
                </a:solidFill>
                <a:latin typeface="+mn-lt"/>
                <a:ea typeface="+mn-ea"/>
                <a:cs typeface="+mn-cs"/>
              </a:defRPr>
            </a:lvl6pPr>
            <a:lvl7pPr marL="1416894" indent="-182826" algn="l" defTabSz="914126" rtl="0" eaLnBrk="1" latinLnBrk="0" hangingPunct="1">
              <a:lnSpc>
                <a:spcPct val="90000"/>
              </a:lnSpc>
              <a:spcBef>
                <a:spcPts val="400"/>
              </a:spcBef>
              <a:buSzPct val="100000"/>
              <a:buFont typeface="Arial" pitchFamily="34" charset="0"/>
              <a:buChar char="▪"/>
              <a:defRPr sz="1599" kern="1200">
                <a:solidFill>
                  <a:schemeClr val="tx1">
                    <a:lumMod val="75000"/>
                    <a:lumOff val="25000"/>
                  </a:schemeClr>
                </a:solidFill>
                <a:latin typeface="+mn-lt"/>
                <a:ea typeface="+mn-ea"/>
                <a:cs typeface="+mn-cs"/>
              </a:defRPr>
            </a:lvl7pPr>
            <a:lvl8pPr marL="1599720" indent="-182826" algn="l" defTabSz="914126" rtl="0" eaLnBrk="1" latinLnBrk="0" hangingPunct="1">
              <a:lnSpc>
                <a:spcPct val="90000"/>
              </a:lnSpc>
              <a:spcBef>
                <a:spcPts val="400"/>
              </a:spcBef>
              <a:buSzPct val="100000"/>
              <a:buFont typeface="Arial" pitchFamily="34" charset="0"/>
              <a:buChar char="▪"/>
              <a:defRPr sz="1599" kern="1200">
                <a:solidFill>
                  <a:schemeClr val="tx1">
                    <a:lumMod val="75000"/>
                    <a:lumOff val="25000"/>
                  </a:schemeClr>
                </a:solidFill>
                <a:latin typeface="+mn-lt"/>
                <a:ea typeface="+mn-ea"/>
                <a:cs typeface="+mn-cs"/>
              </a:defRPr>
            </a:lvl8pPr>
            <a:lvl9pPr marL="1782545" indent="-182826" algn="l" defTabSz="914126" rtl="0" eaLnBrk="1" latinLnBrk="0" hangingPunct="1">
              <a:lnSpc>
                <a:spcPct val="90000"/>
              </a:lnSpc>
              <a:spcBef>
                <a:spcPts val="400"/>
              </a:spcBef>
              <a:buSzPct val="100000"/>
              <a:buFont typeface="Arial" pitchFamily="34" charset="0"/>
              <a:buChar char="▪"/>
              <a:defRPr sz="1599" kern="1200">
                <a:solidFill>
                  <a:schemeClr val="tx1">
                    <a:lumMod val="75000"/>
                    <a:lumOff val="25000"/>
                  </a:schemeClr>
                </a:solidFill>
                <a:latin typeface="+mn-lt"/>
                <a:ea typeface="+mn-ea"/>
                <a:cs typeface="+mn-cs"/>
              </a:defRPr>
            </a:lvl9pPr>
          </a:lstStyle>
          <a:p>
            <a:pPr marL="457062" marR="0" lvl="1" indent="-228532" algn="just" defTabSz="914126" rtl="0" eaLnBrk="1" fontAlgn="auto" latinLnBrk="0" hangingPunct="1">
              <a:lnSpc>
                <a:spcPct val="110000"/>
              </a:lnSpc>
              <a:spcBef>
                <a:spcPts val="600"/>
              </a:spcBef>
              <a:spcAft>
                <a:spcPts val="600"/>
              </a:spcAft>
              <a:buClrTx/>
              <a:buSzPct val="100000"/>
              <a:buFont typeface="Arial" pitchFamily="34" charset="0"/>
              <a:buChar char="▪"/>
              <a:tabLst/>
              <a:defRPr/>
            </a:pPr>
            <a:r>
              <a:rPr kumimoji="0" lang="en-US" sz="2000" b="0" i="0" u="none" strike="noStrike" kern="1200" cap="none" spc="0" normalizeH="0" baseline="0" noProof="0" dirty="0">
                <a:ln>
                  <a:noFill/>
                </a:ln>
                <a:solidFill>
                  <a:schemeClr val="accent1"/>
                </a:solidFill>
                <a:effectLst/>
                <a:uLnTx/>
                <a:uFillTx/>
                <a:latin typeface="Franklin Gothic Medium"/>
                <a:ea typeface="+mn-ea"/>
                <a:cs typeface="+mn-cs"/>
              </a:rPr>
              <a:t>Banks </a:t>
            </a:r>
            <a:r>
              <a:rPr lang="en-US" sz="2000" dirty="0">
                <a:solidFill>
                  <a:schemeClr val="accent1"/>
                </a:solidFill>
                <a:latin typeface="Franklin Gothic Medium"/>
              </a:rPr>
              <a:t>hold the largest share of representation </a:t>
            </a:r>
            <a:r>
              <a:rPr kumimoji="0" lang="en-US" sz="2000" b="0" i="0" u="none" strike="noStrike" kern="1200" cap="none" spc="0" normalizeH="0" baseline="0" noProof="0" dirty="0">
                <a:ln>
                  <a:noFill/>
                </a:ln>
                <a:solidFill>
                  <a:prstClr val="black"/>
                </a:solidFill>
                <a:effectLst/>
                <a:uLnTx/>
                <a:uFillTx/>
                <a:latin typeface="Franklin Gothic Medium"/>
                <a:ea typeface="+mn-ea"/>
                <a:cs typeface="+mn-cs"/>
              </a:rPr>
              <a:t>in the Global Index of Public Registers, followed by buy-side participants and brokers or investment advisers. </a:t>
            </a:r>
          </a:p>
        </p:txBody>
      </p:sp>
      <p:pic>
        <p:nvPicPr>
          <p:cNvPr id="13" name="Imagen 12">
            <a:extLst>
              <a:ext uri="{FF2B5EF4-FFF2-40B4-BE49-F238E27FC236}">
                <a16:creationId xmlns:a16="http://schemas.microsoft.com/office/drawing/2014/main" id="{6F44B33D-8230-4410-B311-EC6B2A410729}"/>
              </a:ext>
            </a:extLst>
          </p:cNvPr>
          <p:cNvPicPr>
            <a:picLocks noChangeAspect="1"/>
          </p:cNvPicPr>
          <p:nvPr/>
        </p:nvPicPr>
        <p:blipFill rotWithShape="1">
          <a:blip r:embed="rId3"/>
          <a:srcRect l="16128" t="5194" r="5473" b="5560"/>
          <a:stretch/>
        </p:blipFill>
        <p:spPr>
          <a:xfrm>
            <a:off x="3006773" y="2361533"/>
            <a:ext cx="6687320" cy="3952313"/>
          </a:xfrm>
          <a:prstGeom prst="rect">
            <a:avLst/>
          </a:prstGeom>
        </p:spPr>
      </p:pic>
    </p:spTree>
    <p:extLst>
      <p:ext uri="{BB962C8B-B14F-4D97-AF65-F5344CB8AC3E}">
        <p14:creationId xmlns:p14="http://schemas.microsoft.com/office/powerpoint/2010/main" val="3895075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Roadmap to adopting the FX Global Code </a:t>
            </a:r>
            <a:endParaRPr lang="de-CH" dirty="0"/>
          </a:p>
        </p:txBody>
      </p:sp>
      <p:sp>
        <p:nvSpPr>
          <p:cNvPr id="9" name="Slide Number Placeholder 8"/>
          <p:cNvSpPr>
            <a:spLocks noGrp="1"/>
          </p:cNvSpPr>
          <p:nvPr>
            <p:ph type="sldNum" sz="quarter" idx="12"/>
          </p:nvPr>
        </p:nvSpPr>
        <p:spPr/>
        <p:txBody>
          <a:bodyPr/>
          <a:lstStyle/>
          <a:p>
            <a:pPr marL="0" marR="0" lvl="0" indent="0" algn="r" defTabSz="456971" rtl="0" eaLnBrk="1" fontAlgn="auto" latinLnBrk="0" hangingPunct="1">
              <a:lnSpc>
                <a:spcPct val="100000"/>
              </a:lnSpc>
              <a:spcBef>
                <a:spcPts val="0"/>
              </a:spcBef>
              <a:spcAft>
                <a:spcPts val="0"/>
              </a:spcAft>
              <a:buClrTx/>
              <a:buSzTx/>
              <a:buFontTx/>
              <a:buNone/>
              <a:tabLst/>
              <a:defRPr/>
            </a:pPr>
            <a:fld id="{BB6CE02C-1F85-49B7-882D-939BD297648E}" type="slidenum">
              <a:rPr kumimoji="0" lang="en-GB" sz="1099" b="0" i="0" u="none" strike="noStrike" kern="1200" cap="none" spc="0" normalizeH="0" baseline="0" noProof="0">
                <a:ln>
                  <a:noFill/>
                </a:ln>
                <a:solidFill>
                  <a:srgbClr val="F2F2F2">
                    <a:lumMod val="50000"/>
                  </a:srgbClr>
                </a:solidFill>
                <a:effectLst/>
                <a:uLnTx/>
                <a:uFillTx/>
                <a:latin typeface="Franklin Gothic Medium"/>
                <a:ea typeface="+mn-ea"/>
                <a:cs typeface="+mn-cs"/>
              </a:rPr>
              <a:pPr marL="0" marR="0" lvl="0" indent="0" algn="r" defTabSz="456971" rtl="0" eaLnBrk="1" fontAlgn="auto" latinLnBrk="0" hangingPunct="1">
                <a:lnSpc>
                  <a:spcPct val="100000"/>
                </a:lnSpc>
                <a:spcBef>
                  <a:spcPts val="0"/>
                </a:spcBef>
                <a:spcAft>
                  <a:spcPts val="0"/>
                </a:spcAft>
                <a:buClrTx/>
                <a:buSzTx/>
                <a:buFontTx/>
                <a:buNone/>
                <a:tabLst/>
                <a:defRPr/>
              </a:pPr>
              <a:t>11</a:t>
            </a:fld>
            <a:endParaRPr kumimoji="0" lang="en-GB" sz="1099" b="0" i="0" u="none" strike="noStrike" kern="1200" cap="none" spc="0" normalizeH="0" baseline="0" noProof="0" dirty="0">
              <a:ln>
                <a:noFill/>
              </a:ln>
              <a:solidFill>
                <a:srgbClr val="F2F2F2">
                  <a:lumMod val="50000"/>
                </a:srgbClr>
              </a:solidFill>
              <a:effectLst/>
              <a:uLnTx/>
              <a:uFillTx/>
              <a:latin typeface="Franklin Gothic Medium"/>
              <a:ea typeface="+mn-ea"/>
              <a:cs typeface="+mn-cs"/>
            </a:endParaRPr>
          </a:p>
        </p:txBody>
      </p:sp>
      <p:pic>
        <p:nvPicPr>
          <p:cNvPr id="7" name="Picture 5">
            <a:extLst>
              <a:ext uri="{FF2B5EF4-FFF2-40B4-BE49-F238E27FC236}">
                <a16:creationId xmlns:a16="http://schemas.microsoft.com/office/drawing/2014/main" id="{34F03B04-3E50-400C-A9B1-B4C534A70291}"/>
              </a:ext>
            </a:extLst>
          </p:cNvPr>
          <p:cNvPicPr>
            <a:picLocks noChangeAspect="1"/>
          </p:cNvPicPr>
          <p:nvPr/>
        </p:nvPicPr>
        <p:blipFill>
          <a:blip r:embed="rId3"/>
          <a:stretch>
            <a:fillRect/>
          </a:stretch>
        </p:blipFill>
        <p:spPr>
          <a:xfrm>
            <a:off x="756745" y="1470560"/>
            <a:ext cx="10449162" cy="4872783"/>
          </a:xfrm>
          <a:prstGeom prst="rect">
            <a:avLst/>
          </a:prstGeom>
        </p:spPr>
      </p:pic>
    </p:spTree>
    <p:extLst>
      <p:ext uri="{BB962C8B-B14F-4D97-AF65-F5344CB8AC3E}">
        <p14:creationId xmlns:p14="http://schemas.microsoft.com/office/powerpoint/2010/main" val="3156766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45117-00F1-F6F3-D916-FC17DA32BCE3}"/>
              </a:ext>
            </a:extLst>
          </p:cNvPr>
          <p:cNvSpPr>
            <a:spLocks noGrp="1"/>
          </p:cNvSpPr>
          <p:nvPr>
            <p:ph type="title"/>
          </p:nvPr>
        </p:nvSpPr>
        <p:spPr/>
        <p:txBody>
          <a:bodyPr/>
          <a:lstStyle/>
          <a:p>
            <a:r>
              <a:rPr lang="en-US" dirty="0"/>
              <a:t>Three-year review of the FX Global Code (2024)</a:t>
            </a:r>
            <a:endParaRPr lang="en-GB" dirty="0"/>
          </a:p>
        </p:txBody>
      </p:sp>
      <p:sp>
        <p:nvSpPr>
          <p:cNvPr id="3" name="Content Placeholder 2">
            <a:extLst>
              <a:ext uri="{FF2B5EF4-FFF2-40B4-BE49-F238E27FC236}">
                <a16:creationId xmlns:a16="http://schemas.microsoft.com/office/drawing/2014/main" id="{4DECDFE4-C81B-9CE0-E11D-2C288B1CEE0D}"/>
              </a:ext>
            </a:extLst>
          </p:cNvPr>
          <p:cNvSpPr>
            <a:spLocks noGrp="1"/>
          </p:cNvSpPr>
          <p:nvPr>
            <p:ph idx="1"/>
          </p:nvPr>
        </p:nvSpPr>
        <p:spPr>
          <a:xfrm>
            <a:off x="405440" y="1527244"/>
            <a:ext cx="11231503" cy="4815803"/>
          </a:xfrm>
        </p:spPr>
        <p:txBody>
          <a:bodyPr>
            <a:noAutofit/>
          </a:bodyPr>
          <a:lstStyle/>
          <a:p>
            <a:pPr marL="539750" lvl="1" indent="-363538" algn="just">
              <a:lnSpc>
                <a:spcPct val="110000"/>
              </a:lnSpc>
              <a:spcAft>
                <a:spcPts val="600"/>
              </a:spcAft>
              <a:buFont typeface="Wingdings" panose="05000000000000000000" pitchFamily="2" charset="2"/>
              <a:buChar char="§"/>
            </a:pPr>
            <a:r>
              <a:rPr lang="en-US" sz="2000" dirty="0">
                <a:solidFill>
                  <a:schemeClr val="tx1"/>
                </a:solidFill>
                <a:latin typeface="+mj-lt"/>
              </a:rPr>
              <a:t>The GFXC identified several key areas for review to ensure that the Code continues to provide appropriate guidance and contributes to an effectively functioning FX market and remains in step with its evolution. </a:t>
            </a:r>
          </a:p>
          <a:p>
            <a:pPr marL="519112" lvl="1" indent="-342900" algn="just">
              <a:lnSpc>
                <a:spcPct val="110000"/>
              </a:lnSpc>
              <a:spcAft>
                <a:spcPts val="600"/>
              </a:spcAft>
              <a:buFont typeface="Wingdings" panose="05000000000000000000" pitchFamily="2" charset="2"/>
              <a:buChar char="§"/>
            </a:pPr>
            <a:r>
              <a:rPr lang="en-US" sz="2000" dirty="0">
                <a:solidFill>
                  <a:schemeClr val="tx1"/>
                </a:solidFill>
                <a:latin typeface="+mj-lt"/>
              </a:rPr>
              <a:t>The 2024 Code amendments focus on </a:t>
            </a:r>
            <a:r>
              <a:rPr lang="en-US" sz="2000" dirty="0">
                <a:solidFill>
                  <a:srgbClr val="B82D2F"/>
                </a:solidFill>
                <a:latin typeface="+mj-lt"/>
              </a:rPr>
              <a:t>five of the Code’s fifty-five principles (P9, P10, P35, P50, and P51)</a:t>
            </a:r>
            <a:r>
              <a:rPr lang="en-US" sz="2000" dirty="0">
                <a:solidFill>
                  <a:schemeClr val="tx1"/>
                </a:solidFill>
                <a:latin typeface="+mj-lt"/>
              </a:rPr>
              <a:t>, and the </a:t>
            </a:r>
            <a:r>
              <a:rPr lang="en-US" sz="2000" dirty="0">
                <a:solidFill>
                  <a:srgbClr val="B82D2F"/>
                </a:solidFill>
                <a:latin typeface="+mj-lt"/>
              </a:rPr>
              <a:t>Disclosure Cover Sheets for Liquidity Providers and Platforms</a:t>
            </a:r>
            <a:r>
              <a:rPr lang="en-US" sz="2000" dirty="0">
                <a:solidFill>
                  <a:schemeClr val="tx1"/>
                </a:solidFill>
                <a:latin typeface="+mj-lt"/>
              </a:rPr>
              <a:t>. The modifications were designed to improve guidance on FX Settlement Risk mitigation practices, and to enhance transparency around certain types of execution activity and on the utilisation of FX data.</a:t>
            </a:r>
          </a:p>
          <a:p>
            <a:pPr marL="519112" lvl="1" indent="-342900" algn="just">
              <a:lnSpc>
                <a:spcPct val="110000"/>
              </a:lnSpc>
              <a:spcAft>
                <a:spcPts val="600"/>
              </a:spcAft>
              <a:buFont typeface="Wingdings" panose="05000000000000000000" pitchFamily="2" charset="2"/>
              <a:buChar char="§"/>
            </a:pPr>
            <a:r>
              <a:rPr lang="en-US" sz="2000" dirty="0">
                <a:solidFill>
                  <a:schemeClr val="tx1"/>
                </a:solidFill>
                <a:latin typeface="+mj-lt"/>
              </a:rPr>
              <a:t>The amendments also include the addition of </a:t>
            </a:r>
            <a:r>
              <a:rPr lang="en-US" sz="2000" dirty="0">
                <a:solidFill>
                  <a:srgbClr val="B82D2F"/>
                </a:solidFill>
                <a:latin typeface="+mj-lt"/>
              </a:rPr>
              <a:t>new illustrative examples, glossary entries</a:t>
            </a:r>
            <a:r>
              <a:rPr lang="en-US" sz="2000" dirty="0">
                <a:solidFill>
                  <a:schemeClr val="tx1"/>
                </a:solidFill>
                <a:latin typeface="+mj-lt"/>
              </a:rPr>
              <a:t> and a modification to the Foreword section of the Code to include the </a:t>
            </a:r>
            <a:r>
              <a:rPr lang="en-US" sz="2000" dirty="0">
                <a:solidFill>
                  <a:srgbClr val="B82D2F"/>
                </a:solidFill>
                <a:latin typeface="+mj-lt"/>
              </a:rPr>
              <a:t>links to existing GFXC reports</a:t>
            </a:r>
            <a:r>
              <a:rPr lang="en-US" sz="2000" dirty="0">
                <a:solidFill>
                  <a:schemeClr val="tx1"/>
                </a:solidFill>
                <a:latin typeface="+mj-lt"/>
              </a:rPr>
              <a:t>, which were developed to provide further clarity on certain topics. </a:t>
            </a:r>
            <a:endParaRPr lang="en-GB" sz="2000" dirty="0">
              <a:solidFill>
                <a:schemeClr val="tx1"/>
              </a:solidFill>
              <a:latin typeface="+mj-lt"/>
            </a:endParaRPr>
          </a:p>
          <a:p>
            <a:pPr marL="0" indent="0" rtl="0">
              <a:buNone/>
            </a:pPr>
            <a:endParaRPr lang="en-GB" sz="1800" dirty="0">
              <a:effectLst/>
              <a:latin typeface="+mj-lt"/>
            </a:endParaRPr>
          </a:p>
          <a:p>
            <a:endParaRPr lang="en-GB" sz="1800" dirty="0"/>
          </a:p>
        </p:txBody>
      </p:sp>
      <p:sp>
        <p:nvSpPr>
          <p:cNvPr id="4" name="Marcador de número de diapositiva 3">
            <a:extLst>
              <a:ext uri="{FF2B5EF4-FFF2-40B4-BE49-F238E27FC236}">
                <a16:creationId xmlns:a16="http://schemas.microsoft.com/office/drawing/2014/main" id="{97D046DA-8A89-49A0-AE3E-DF09D64EDF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6CE02C-1F85-49B7-882D-939BD297648E}" type="slidenum">
              <a:rPr kumimoji="0" lang="en-GB" sz="1099" b="0" i="0" u="none" strike="noStrike" kern="1200" cap="none" spc="0" normalizeH="0" baseline="0" noProof="0" smtClean="0">
                <a:ln>
                  <a:noFill/>
                </a:ln>
                <a:solidFill>
                  <a:srgbClr val="F2F2F2">
                    <a:lumMod val="50000"/>
                  </a:srgbClr>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099" b="0" i="0" u="none" strike="noStrike" kern="1200" cap="none" spc="0" normalizeH="0" baseline="0" noProof="0" dirty="0">
              <a:ln>
                <a:noFill/>
              </a:ln>
              <a:solidFill>
                <a:srgbClr val="F2F2F2">
                  <a:lumMod val="50000"/>
                </a:srgbClr>
              </a:solidFill>
              <a:effectLst/>
              <a:uLnTx/>
              <a:uFillTx/>
              <a:latin typeface="Franklin Gothic Medium"/>
              <a:ea typeface="+mn-ea"/>
              <a:cs typeface="+mn-cs"/>
            </a:endParaRPr>
          </a:p>
        </p:txBody>
      </p:sp>
    </p:spTree>
    <p:extLst>
      <p:ext uri="{BB962C8B-B14F-4D97-AF65-F5344CB8AC3E}">
        <p14:creationId xmlns:p14="http://schemas.microsoft.com/office/powerpoint/2010/main" val="2050865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440" y="85914"/>
            <a:ext cx="11375982" cy="1325563"/>
          </a:xfrm>
        </p:spPr>
        <p:txBody>
          <a:bodyPr/>
          <a:lstStyle/>
          <a:p>
            <a:r>
              <a:rPr lang="en-GB" dirty="0"/>
              <a:t>GFXC Working Groups	2025 Agenda</a:t>
            </a:r>
            <a:endParaRPr lang="en-US" dirty="0"/>
          </a:p>
        </p:txBody>
      </p:sp>
      <p:sp>
        <p:nvSpPr>
          <p:cNvPr id="9" name="Slide Number Placeholder 8"/>
          <p:cNvSpPr>
            <a:spLocks noGrp="1"/>
          </p:cNvSpPr>
          <p:nvPr>
            <p:ph type="sldNum" sz="quarter" idx="12"/>
          </p:nvPr>
        </p:nvSpPr>
        <p:spPr/>
        <p:txBody>
          <a:bodyPr/>
          <a:lstStyle/>
          <a:p>
            <a:pPr marL="0" marR="0" lvl="0" indent="0" algn="r" defTabSz="456971" rtl="0" eaLnBrk="1" fontAlgn="auto" latinLnBrk="0" hangingPunct="1">
              <a:lnSpc>
                <a:spcPct val="100000"/>
              </a:lnSpc>
              <a:spcBef>
                <a:spcPts val="0"/>
              </a:spcBef>
              <a:spcAft>
                <a:spcPts val="0"/>
              </a:spcAft>
              <a:buClrTx/>
              <a:buSzTx/>
              <a:buFontTx/>
              <a:buNone/>
              <a:tabLst/>
              <a:defRPr/>
            </a:pPr>
            <a:fld id="{BB6CE02C-1F85-49B7-882D-939BD297648E}" type="slidenum">
              <a:rPr kumimoji="0" lang="en-GB" sz="1099" b="0" i="0" u="none" strike="noStrike" kern="1200" cap="none" spc="0" normalizeH="0" baseline="0" noProof="0">
                <a:ln>
                  <a:noFill/>
                </a:ln>
                <a:solidFill>
                  <a:srgbClr val="F2F2F2">
                    <a:lumMod val="50000"/>
                  </a:srgbClr>
                </a:solidFill>
                <a:effectLst/>
                <a:uLnTx/>
                <a:uFillTx/>
                <a:latin typeface="Franklin Gothic Medium"/>
                <a:ea typeface="+mn-ea"/>
                <a:cs typeface="+mn-cs"/>
              </a:rPr>
              <a:pPr marL="0" marR="0" lvl="0" indent="0" algn="r" defTabSz="456971" rtl="0" eaLnBrk="1" fontAlgn="auto" latinLnBrk="0" hangingPunct="1">
                <a:lnSpc>
                  <a:spcPct val="100000"/>
                </a:lnSpc>
                <a:spcBef>
                  <a:spcPts val="0"/>
                </a:spcBef>
                <a:spcAft>
                  <a:spcPts val="0"/>
                </a:spcAft>
                <a:buClrTx/>
                <a:buSzTx/>
                <a:buFontTx/>
                <a:buNone/>
                <a:tabLst/>
                <a:defRPr/>
              </a:pPr>
              <a:t>13</a:t>
            </a:fld>
            <a:endParaRPr kumimoji="0" lang="en-GB" sz="1099" b="0" i="0" u="none" strike="noStrike" kern="1200" cap="none" spc="0" normalizeH="0" baseline="0" noProof="0" dirty="0">
              <a:ln>
                <a:noFill/>
              </a:ln>
              <a:solidFill>
                <a:srgbClr val="F2F2F2">
                  <a:lumMod val="50000"/>
                </a:srgbClr>
              </a:solidFill>
              <a:effectLst/>
              <a:uLnTx/>
              <a:uFillTx/>
              <a:latin typeface="Franklin Gothic Medium"/>
              <a:ea typeface="+mn-ea"/>
              <a:cs typeface="+mn-cs"/>
            </a:endParaRPr>
          </a:p>
        </p:txBody>
      </p:sp>
      <p:pic>
        <p:nvPicPr>
          <p:cNvPr id="5" name="Picture 6" descr="ic_Exchange">
            <a:extLst>
              <a:ext uri="{FF2B5EF4-FFF2-40B4-BE49-F238E27FC236}">
                <a16:creationId xmlns:a16="http://schemas.microsoft.com/office/drawing/2014/main" id="{EC285D57-FCAB-48CB-8FD0-CAD5C717C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2924" y="1411477"/>
            <a:ext cx="953912" cy="9539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089DCC7-9070-4CEE-ACA7-F46855CCE921}"/>
              </a:ext>
            </a:extLst>
          </p:cNvPr>
          <p:cNvSpPr txBox="1"/>
          <p:nvPr/>
        </p:nvSpPr>
        <p:spPr>
          <a:xfrm>
            <a:off x="9009537" y="2410166"/>
            <a:ext cx="2440685" cy="276999"/>
          </a:xfrm>
          <a:prstGeom prst="rect">
            <a:avLst/>
          </a:prstGeom>
          <a:noFill/>
        </p:spPr>
        <p:txBody>
          <a:bodyPr wrap="square" rtlCol="0">
            <a:spAutoFit/>
          </a:bodyPr>
          <a:lstStyle/>
          <a:p>
            <a:pPr algn="ctr"/>
            <a:r>
              <a:rPr lang="en-GB" sz="1200" b="1" dirty="0">
                <a:solidFill>
                  <a:srgbClr val="12273F"/>
                </a:solidFill>
                <a:latin typeface="Century Gothic" panose="020B0502020202020204" pitchFamily="34" charset="0"/>
                <a:ea typeface="+mj-ea"/>
                <a:cs typeface="+mj-cs"/>
              </a:rPr>
              <a:t>FX Data Working Group</a:t>
            </a:r>
          </a:p>
        </p:txBody>
      </p:sp>
      <p:pic>
        <p:nvPicPr>
          <p:cNvPr id="8" name="Picture 8" descr="ic_meeting table">
            <a:extLst>
              <a:ext uri="{FF2B5EF4-FFF2-40B4-BE49-F238E27FC236}">
                <a16:creationId xmlns:a16="http://schemas.microsoft.com/office/drawing/2014/main" id="{44DE2ED6-CEAE-4093-B17A-FA3350703A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0514" y="1366446"/>
            <a:ext cx="1045834" cy="10458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ic_handshake">
            <a:extLst>
              <a:ext uri="{FF2B5EF4-FFF2-40B4-BE49-F238E27FC236}">
                <a16:creationId xmlns:a16="http://schemas.microsoft.com/office/drawing/2014/main" id="{FB20865A-4D5F-4526-8ED2-4F1E143BF3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9650" y="1424784"/>
            <a:ext cx="799733" cy="79973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7">
            <a:extLst>
              <a:ext uri="{FF2B5EF4-FFF2-40B4-BE49-F238E27FC236}">
                <a16:creationId xmlns:a16="http://schemas.microsoft.com/office/drawing/2014/main" id="{7CCBC72C-53E1-4D5F-B557-9FADC18A24A5}"/>
              </a:ext>
            </a:extLst>
          </p:cNvPr>
          <p:cNvSpPr txBox="1"/>
          <p:nvPr/>
        </p:nvSpPr>
        <p:spPr>
          <a:xfrm>
            <a:off x="4643501" y="2410166"/>
            <a:ext cx="2899859" cy="276999"/>
          </a:xfrm>
          <a:prstGeom prst="rect">
            <a:avLst/>
          </a:prstGeom>
          <a:noFill/>
        </p:spPr>
        <p:txBody>
          <a:bodyPr wrap="square" rtlCol="0">
            <a:spAutoFit/>
          </a:bodyPr>
          <a:lstStyle/>
          <a:p>
            <a:pPr algn="ctr"/>
            <a:r>
              <a:rPr lang="en-GB" sz="1200" b="1" dirty="0">
                <a:solidFill>
                  <a:srgbClr val="12273F"/>
                </a:solidFill>
                <a:latin typeface="Century Gothic" panose="020B0502020202020204" pitchFamily="34" charset="0"/>
                <a:ea typeface="+mj-ea"/>
                <a:cs typeface="+mj-cs"/>
              </a:rPr>
              <a:t>FX Settlement Risk Working Group</a:t>
            </a:r>
          </a:p>
        </p:txBody>
      </p:sp>
      <p:sp>
        <p:nvSpPr>
          <p:cNvPr id="12" name="TextBox 8">
            <a:extLst>
              <a:ext uri="{FF2B5EF4-FFF2-40B4-BE49-F238E27FC236}">
                <a16:creationId xmlns:a16="http://schemas.microsoft.com/office/drawing/2014/main" id="{7BFD9200-8D11-4229-8A60-06B888728F9D}"/>
              </a:ext>
            </a:extLst>
          </p:cNvPr>
          <p:cNvSpPr txBox="1"/>
          <p:nvPr/>
        </p:nvSpPr>
        <p:spPr>
          <a:xfrm>
            <a:off x="508112" y="2365389"/>
            <a:ext cx="3398662" cy="276999"/>
          </a:xfrm>
          <a:prstGeom prst="rect">
            <a:avLst/>
          </a:prstGeom>
          <a:noFill/>
        </p:spPr>
        <p:txBody>
          <a:bodyPr wrap="square" rtlCol="0">
            <a:spAutoFit/>
          </a:bodyPr>
          <a:lstStyle/>
          <a:p>
            <a:pPr algn="ctr"/>
            <a:r>
              <a:rPr lang="en-GB" sz="1200" b="1" dirty="0">
                <a:solidFill>
                  <a:srgbClr val="12273F"/>
                </a:solidFill>
                <a:latin typeface="Century Gothic" panose="020B0502020202020204" pitchFamily="34" charset="0"/>
                <a:ea typeface="+mj-ea"/>
                <a:cs typeface="+mj-cs"/>
              </a:rPr>
              <a:t>Motivation for Adherence Working Group</a:t>
            </a:r>
          </a:p>
        </p:txBody>
      </p:sp>
      <p:sp>
        <p:nvSpPr>
          <p:cNvPr id="13" name="TextBox 10">
            <a:extLst>
              <a:ext uri="{FF2B5EF4-FFF2-40B4-BE49-F238E27FC236}">
                <a16:creationId xmlns:a16="http://schemas.microsoft.com/office/drawing/2014/main" id="{F51C8466-C0C9-4135-AA23-72047F2CFB5E}"/>
              </a:ext>
            </a:extLst>
          </p:cNvPr>
          <p:cNvSpPr txBox="1"/>
          <p:nvPr/>
        </p:nvSpPr>
        <p:spPr>
          <a:xfrm>
            <a:off x="4405889" y="2736000"/>
            <a:ext cx="3649435" cy="2677656"/>
          </a:xfrm>
          <a:prstGeom prst="rect">
            <a:avLst/>
          </a:prstGeom>
          <a:solidFill>
            <a:schemeClr val="accent1">
              <a:lumMod val="20000"/>
              <a:lumOff val="80000"/>
            </a:schemeClr>
          </a:solidFill>
        </p:spPr>
        <p:txBody>
          <a:bodyPr wrap="square">
            <a:spAutoFit/>
          </a:bodyPr>
          <a:lstStyle/>
          <a:p>
            <a:pPr marL="0" indent="0" algn="just">
              <a:buNone/>
            </a:pPr>
            <a:r>
              <a:rPr lang="en-GB" sz="1400" dirty="0"/>
              <a:t>Reduce FX settlement risk by encouraging the use of payment-versus-payment mechanisms.  The areas of focus are:</a:t>
            </a:r>
          </a:p>
          <a:p>
            <a:pPr marL="0" indent="0" algn="just">
              <a:buNone/>
            </a:pPr>
            <a:endParaRPr lang="en-GB" sz="1400" dirty="0"/>
          </a:p>
          <a:p>
            <a:pPr marL="228600" lvl="1" indent="-228600" algn="just">
              <a:buFont typeface="+mj-lt"/>
              <a:buAutoNum type="arabicPeriod"/>
            </a:pPr>
            <a:r>
              <a:rPr lang="en-GB" sz="1400" dirty="0"/>
              <a:t>Analyse the results of the LFXCs’ FX Settlement Survey</a:t>
            </a:r>
          </a:p>
          <a:p>
            <a:pPr marL="228600" lvl="1" indent="-228600" algn="just">
              <a:buFont typeface="+mj-lt"/>
              <a:buAutoNum type="arabicPeriod"/>
            </a:pPr>
            <a:r>
              <a:rPr lang="en-GB" sz="1400" dirty="0"/>
              <a:t>Analyse the results of the BIS Triennial Survey to assess the amount of FX Settlement Risk in the market and consider ways to mitigate it</a:t>
            </a:r>
          </a:p>
          <a:p>
            <a:pPr marL="228600" lvl="1" indent="-228600" algn="just">
              <a:buFont typeface="+mj-lt"/>
              <a:buAutoNum type="arabicPeriod"/>
            </a:pPr>
            <a:r>
              <a:rPr lang="en-GB" sz="1400" dirty="0"/>
              <a:t>Analyse the impact of accelerated securities settlement on the FX Market</a:t>
            </a:r>
          </a:p>
        </p:txBody>
      </p:sp>
      <p:sp>
        <p:nvSpPr>
          <p:cNvPr id="14" name="TextBox 13">
            <a:extLst>
              <a:ext uri="{FF2B5EF4-FFF2-40B4-BE49-F238E27FC236}">
                <a16:creationId xmlns:a16="http://schemas.microsoft.com/office/drawing/2014/main" id="{FE2BC326-8DF3-4898-A154-B63A9904C2AE}"/>
              </a:ext>
            </a:extLst>
          </p:cNvPr>
          <p:cNvSpPr txBox="1"/>
          <p:nvPr/>
        </p:nvSpPr>
        <p:spPr>
          <a:xfrm>
            <a:off x="8405161" y="2736000"/>
            <a:ext cx="3649435" cy="3539430"/>
          </a:xfrm>
          <a:prstGeom prst="rect">
            <a:avLst/>
          </a:prstGeom>
          <a:solidFill>
            <a:schemeClr val="accent1">
              <a:lumMod val="20000"/>
              <a:lumOff val="80000"/>
            </a:schemeClr>
          </a:solidFill>
        </p:spPr>
        <p:txBody>
          <a:bodyPr wrap="square">
            <a:spAutoFit/>
          </a:bodyPr>
          <a:lstStyle/>
          <a:p>
            <a:pPr algn="just"/>
            <a:r>
              <a:rPr lang="en-GB" sz="1400" dirty="0"/>
              <a:t>Analyse how the use of FX data can be made more transparent and evenly accessible to all market participants to improve market transparency and level the playing field. The areas of focus are:</a:t>
            </a:r>
          </a:p>
          <a:p>
            <a:pPr algn="just"/>
            <a:endParaRPr lang="en-GB" sz="1400" dirty="0"/>
          </a:p>
          <a:p>
            <a:pPr marL="342900" indent="-342900" algn="just">
              <a:buAutoNum type="arabicPeriod"/>
            </a:pPr>
            <a:r>
              <a:rPr lang="en-US" sz="1400" noProof="0" dirty="0"/>
              <a:t>Discuss the availability and use of reference data for derivatives transactions, with a focus on swaps</a:t>
            </a:r>
            <a:endParaRPr lang="en-GB" sz="1400" noProof="0" dirty="0"/>
          </a:p>
          <a:p>
            <a:pPr marL="342900" indent="-342900" algn="just">
              <a:buAutoNum type="arabicPeriod"/>
            </a:pPr>
            <a:r>
              <a:rPr lang="en-US" sz="1400" noProof="0" dirty="0"/>
              <a:t>Analyse the adoption of the updated Disclosure Cover Sheets for Liquidity Providers and Platforms</a:t>
            </a:r>
            <a:endParaRPr lang="en-GB" sz="1400" noProof="0" dirty="0"/>
          </a:p>
          <a:p>
            <a:pPr algn="just"/>
            <a:endParaRPr lang="en-GB" sz="1400" dirty="0"/>
          </a:p>
          <a:p>
            <a:pPr marL="228600" indent="-228600" algn="just">
              <a:buAutoNum type="arabicPeriod"/>
            </a:pPr>
            <a:endParaRPr lang="en-GB" sz="1400" dirty="0"/>
          </a:p>
          <a:p>
            <a:pPr marL="228600" indent="-228600" algn="just">
              <a:buAutoNum type="arabicPeriod"/>
            </a:pPr>
            <a:endParaRPr lang="en-GB" sz="1400" dirty="0"/>
          </a:p>
          <a:p>
            <a:pPr marL="228600" indent="-228600" algn="just">
              <a:buAutoNum type="arabicPeriod"/>
            </a:pPr>
            <a:endParaRPr lang="en-GB" sz="1400" dirty="0"/>
          </a:p>
        </p:txBody>
      </p:sp>
      <p:sp>
        <p:nvSpPr>
          <p:cNvPr id="15" name="TextBox 15">
            <a:extLst>
              <a:ext uri="{FF2B5EF4-FFF2-40B4-BE49-F238E27FC236}">
                <a16:creationId xmlns:a16="http://schemas.microsoft.com/office/drawing/2014/main" id="{6A00154E-81EC-43C7-BB1F-D8AB9396B475}"/>
              </a:ext>
            </a:extLst>
          </p:cNvPr>
          <p:cNvSpPr txBox="1"/>
          <p:nvPr/>
        </p:nvSpPr>
        <p:spPr>
          <a:xfrm>
            <a:off x="405440" y="2736000"/>
            <a:ext cx="3458964" cy="3323987"/>
          </a:xfrm>
          <a:prstGeom prst="rect">
            <a:avLst/>
          </a:prstGeom>
          <a:solidFill>
            <a:schemeClr val="accent1">
              <a:lumMod val="20000"/>
              <a:lumOff val="80000"/>
            </a:schemeClr>
          </a:solidFill>
        </p:spPr>
        <p:txBody>
          <a:bodyPr wrap="square">
            <a:spAutoFit/>
          </a:bodyPr>
          <a:lstStyle/>
          <a:p>
            <a:pPr marL="0" indent="0" algn="just">
              <a:buNone/>
            </a:pPr>
            <a:r>
              <a:rPr lang="en-GB" sz="1400" dirty="0"/>
              <a:t>Promote greater knowledge sharing and increased visibility on the FX Global Code. The areas of focus are:</a:t>
            </a:r>
          </a:p>
          <a:p>
            <a:pPr marL="0" indent="0" algn="just">
              <a:buNone/>
            </a:pPr>
            <a:endParaRPr lang="en-GB" sz="1400" dirty="0"/>
          </a:p>
          <a:p>
            <a:pPr marL="228600" indent="-228600" algn="just">
              <a:buFont typeface="+mj-lt"/>
              <a:buAutoNum type="arabicPeriod"/>
            </a:pPr>
            <a:r>
              <a:rPr lang="en-US" sz="1400" dirty="0"/>
              <a:t>Form partnerships with industry groups and rating agencies</a:t>
            </a:r>
          </a:p>
          <a:p>
            <a:pPr marL="228600" indent="-228600" algn="just">
              <a:buFont typeface="+mj-lt"/>
              <a:buAutoNum type="arabicPeriod"/>
            </a:pPr>
            <a:r>
              <a:rPr lang="en-US" sz="1400" dirty="0"/>
              <a:t>Enhance Code education and training</a:t>
            </a:r>
          </a:p>
          <a:p>
            <a:pPr marL="228600" indent="-228600" algn="just">
              <a:buFont typeface="+mj-lt"/>
              <a:buAutoNum type="arabicPeriod"/>
            </a:pPr>
            <a:r>
              <a:rPr lang="en-GB" sz="1400" dirty="0"/>
              <a:t>Promote the Proportionality Self-Assessment Tool and consider whether modifications are needed to the Disclosure Cover for some buy-side participants</a:t>
            </a:r>
          </a:p>
          <a:p>
            <a:pPr marL="228600" indent="-228600" algn="just">
              <a:buFont typeface="+mj-lt"/>
              <a:buAutoNum type="arabicPeriod"/>
            </a:pPr>
            <a:endParaRPr lang="en-GB" sz="1400" dirty="0"/>
          </a:p>
          <a:p>
            <a:pPr marL="228600" indent="-228600" algn="just">
              <a:buFont typeface="+mj-lt"/>
              <a:buAutoNum type="arabicPeriod"/>
            </a:pPr>
            <a:endParaRPr lang="en-GB" sz="1400" dirty="0"/>
          </a:p>
          <a:p>
            <a:pPr marL="228600" indent="-228600" algn="just">
              <a:buFont typeface="+mj-lt"/>
              <a:buAutoNum type="arabicPeriod"/>
            </a:pPr>
            <a:endParaRPr lang="en-GB" sz="1400" dirty="0"/>
          </a:p>
        </p:txBody>
      </p:sp>
    </p:spTree>
    <p:extLst>
      <p:ext uri="{BB962C8B-B14F-4D97-AF65-F5344CB8AC3E}">
        <p14:creationId xmlns:p14="http://schemas.microsoft.com/office/powerpoint/2010/main" val="335561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45117-00F1-F6F3-D916-FC17DA32BCE3}"/>
              </a:ext>
            </a:extLst>
          </p:cNvPr>
          <p:cNvSpPr>
            <a:spLocks noGrp="1"/>
          </p:cNvSpPr>
          <p:nvPr>
            <p:ph type="title"/>
          </p:nvPr>
        </p:nvSpPr>
        <p:spPr/>
        <p:txBody>
          <a:bodyPr/>
          <a:lstStyle/>
          <a:p>
            <a:r>
              <a:rPr lang="en-US" dirty="0"/>
              <a:t>Contact Information </a:t>
            </a:r>
            <a:endParaRPr lang="en-GB" dirty="0"/>
          </a:p>
        </p:txBody>
      </p:sp>
      <p:sp>
        <p:nvSpPr>
          <p:cNvPr id="3" name="Content Placeholder 2">
            <a:extLst>
              <a:ext uri="{FF2B5EF4-FFF2-40B4-BE49-F238E27FC236}">
                <a16:creationId xmlns:a16="http://schemas.microsoft.com/office/drawing/2014/main" id="{4DECDFE4-C81B-9CE0-E11D-2C288B1CEE0D}"/>
              </a:ext>
            </a:extLst>
          </p:cNvPr>
          <p:cNvSpPr>
            <a:spLocks noGrp="1"/>
          </p:cNvSpPr>
          <p:nvPr>
            <p:ph idx="1"/>
          </p:nvPr>
        </p:nvSpPr>
        <p:spPr>
          <a:xfrm>
            <a:off x="405440" y="1527244"/>
            <a:ext cx="11231503" cy="4815803"/>
          </a:xfrm>
        </p:spPr>
        <p:txBody>
          <a:bodyPr>
            <a:noAutofit/>
          </a:bodyPr>
          <a:lstStyle/>
          <a:p>
            <a:pPr marL="539750" lvl="1" indent="-363538" algn="just">
              <a:lnSpc>
                <a:spcPct val="110000"/>
              </a:lnSpc>
              <a:spcAft>
                <a:spcPts val="600"/>
              </a:spcAft>
              <a:buFont typeface="Wingdings" panose="05000000000000000000" pitchFamily="2" charset="2"/>
              <a:buChar char="§"/>
            </a:pPr>
            <a:r>
              <a:rPr lang="en-US" sz="2400" b="0" i="0" dirty="0">
                <a:solidFill>
                  <a:srgbClr val="212529"/>
                </a:solidFill>
                <a:effectLst/>
                <a:latin typeface="Franklin Gothic Medium" panose="020B0603020102020204" pitchFamily="34" charset="0"/>
              </a:rPr>
              <a:t>For additional details on the GFXC and the FX Global Code, please visit the </a:t>
            </a:r>
            <a:r>
              <a:rPr lang="en-US" sz="2400" b="0" i="0" u="none" strike="noStrike" dirty="0">
                <a:effectLst/>
                <a:latin typeface="Franklin Gothic Medium" panose="020B0603020102020204" pitchFamily="34" charset="0"/>
                <a:hlinkClick r:id="rId3"/>
              </a:rPr>
              <a:t>GFXC website</a:t>
            </a:r>
            <a:endParaRPr lang="en-US" sz="2400" b="0" i="0" dirty="0">
              <a:solidFill>
                <a:srgbClr val="212529"/>
              </a:solidFill>
              <a:effectLst/>
              <a:latin typeface="Franklin Gothic Medium" panose="020B0603020102020204" pitchFamily="34" charset="0"/>
            </a:endParaRPr>
          </a:p>
          <a:p>
            <a:pPr marL="539750" lvl="1" indent="-363538" algn="just">
              <a:lnSpc>
                <a:spcPct val="110000"/>
              </a:lnSpc>
              <a:spcAft>
                <a:spcPts val="600"/>
              </a:spcAft>
              <a:buFont typeface="Wingdings" panose="05000000000000000000" pitchFamily="2" charset="2"/>
              <a:buChar char="§"/>
            </a:pPr>
            <a:r>
              <a:rPr lang="en-US" sz="2400" b="0" i="0" dirty="0">
                <a:solidFill>
                  <a:srgbClr val="212529"/>
                </a:solidFill>
                <a:effectLst/>
                <a:latin typeface="Franklin Gothic Medium" panose="020B0603020102020204" pitchFamily="34" charset="0"/>
              </a:rPr>
              <a:t>For general information about the Global Foreign Exchange committee: </a:t>
            </a:r>
            <a:r>
              <a:rPr lang="en-US" sz="2400" b="0" i="0" u="none" strike="noStrike" dirty="0">
                <a:solidFill>
                  <a:srgbClr val="212529"/>
                </a:solidFill>
                <a:effectLst/>
                <a:latin typeface="Franklin Gothic Medium" panose="020B0603020102020204" pitchFamily="34" charset="0"/>
                <a:hlinkClick r:id="rId4"/>
              </a:rPr>
              <a:t>email@globalfxc.org</a:t>
            </a:r>
            <a:r>
              <a:rPr lang="en-US" sz="2400" b="0" i="0" dirty="0">
                <a:solidFill>
                  <a:srgbClr val="212529"/>
                </a:solidFill>
                <a:effectLst/>
                <a:latin typeface="Franklin Gothic Medium" panose="020B0603020102020204" pitchFamily="34" charset="0"/>
              </a:rPr>
              <a:t> </a:t>
            </a:r>
          </a:p>
          <a:p>
            <a:pPr marL="539750" lvl="1" indent="-363538">
              <a:lnSpc>
                <a:spcPct val="110000"/>
              </a:lnSpc>
              <a:spcAft>
                <a:spcPts val="600"/>
              </a:spcAft>
              <a:buFont typeface="Wingdings" panose="05000000000000000000" pitchFamily="2" charset="2"/>
              <a:buChar char="§"/>
            </a:pPr>
            <a:r>
              <a:rPr lang="en-US" sz="2400" b="0" i="0" dirty="0">
                <a:solidFill>
                  <a:srgbClr val="212529"/>
                </a:solidFill>
                <a:effectLst/>
                <a:latin typeface="Franklin Gothic Medium" panose="020B0603020102020204" pitchFamily="34" charset="0"/>
              </a:rPr>
              <a:t>For media enquiries:</a:t>
            </a:r>
            <a:r>
              <a:rPr lang="en-US" sz="2400" dirty="0">
                <a:solidFill>
                  <a:srgbClr val="212529"/>
                </a:solidFill>
                <a:latin typeface="Franklin Gothic Medium" panose="020B0603020102020204" pitchFamily="34" charset="0"/>
              </a:rPr>
              <a:t> </a:t>
            </a:r>
            <a:r>
              <a:rPr lang="en-US" sz="2400" b="0" i="0" u="none" strike="noStrike" dirty="0">
                <a:solidFill>
                  <a:srgbClr val="212529"/>
                </a:solidFill>
                <a:effectLst/>
                <a:latin typeface="Franklin Gothic Medium" panose="020B0603020102020204" pitchFamily="34" charset="0"/>
                <a:hlinkClick r:id="rId5"/>
              </a:rPr>
              <a:t>media@globalfxc.org</a:t>
            </a:r>
            <a:r>
              <a:rPr lang="en-US" sz="2400" b="0" i="0" dirty="0">
                <a:solidFill>
                  <a:srgbClr val="212529"/>
                </a:solidFill>
                <a:effectLst/>
                <a:latin typeface="Franklin Gothic Medium" panose="020B0603020102020204" pitchFamily="34" charset="0"/>
              </a:rPr>
              <a:t> </a:t>
            </a:r>
          </a:p>
        </p:txBody>
      </p:sp>
      <p:sp>
        <p:nvSpPr>
          <p:cNvPr id="4" name="Marcador de número de diapositiva 3">
            <a:extLst>
              <a:ext uri="{FF2B5EF4-FFF2-40B4-BE49-F238E27FC236}">
                <a16:creationId xmlns:a16="http://schemas.microsoft.com/office/drawing/2014/main" id="{97D046DA-8A89-49A0-AE3E-DF09D64EDF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6CE02C-1F85-49B7-882D-939BD297648E}" type="slidenum">
              <a:rPr kumimoji="0" lang="en-GB" sz="1099" b="0" i="0" u="none" strike="noStrike" kern="1200" cap="none" spc="0" normalizeH="0" baseline="0" noProof="0" smtClean="0">
                <a:ln>
                  <a:noFill/>
                </a:ln>
                <a:solidFill>
                  <a:srgbClr val="F2F2F2">
                    <a:lumMod val="50000"/>
                  </a:srgbClr>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099" b="0" i="0" u="none" strike="noStrike" kern="1200" cap="none" spc="0" normalizeH="0" baseline="0" noProof="0" dirty="0">
              <a:ln>
                <a:noFill/>
              </a:ln>
              <a:solidFill>
                <a:srgbClr val="F2F2F2">
                  <a:lumMod val="50000"/>
                </a:srgbClr>
              </a:solidFill>
              <a:effectLst/>
              <a:uLnTx/>
              <a:uFillTx/>
              <a:latin typeface="Franklin Gothic Medium"/>
              <a:ea typeface="+mn-ea"/>
              <a:cs typeface="+mn-cs"/>
            </a:endParaRPr>
          </a:p>
        </p:txBody>
      </p:sp>
    </p:spTree>
    <p:extLst>
      <p:ext uri="{BB962C8B-B14F-4D97-AF65-F5344CB8AC3E}">
        <p14:creationId xmlns:p14="http://schemas.microsoft.com/office/powerpoint/2010/main" val="1202441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BEDA247-6594-4672-9B7D-F63CC29E9BA9}"/>
              </a:ext>
            </a:extLst>
          </p:cNvPr>
          <p:cNvPicPr>
            <a:picLocks noChangeAspect="1"/>
          </p:cNvPicPr>
          <p:nvPr/>
        </p:nvPicPr>
        <p:blipFill>
          <a:blip r:embed="rId3"/>
          <a:stretch>
            <a:fillRect/>
          </a:stretch>
        </p:blipFill>
        <p:spPr>
          <a:xfrm>
            <a:off x="280493" y="708626"/>
            <a:ext cx="6940113" cy="1762125"/>
          </a:xfrm>
          <a:prstGeom prst="rect">
            <a:avLst/>
          </a:prstGeom>
        </p:spPr>
      </p:pic>
    </p:spTree>
    <p:extLst>
      <p:ext uri="{BB962C8B-B14F-4D97-AF65-F5344CB8AC3E}">
        <p14:creationId xmlns:p14="http://schemas.microsoft.com/office/powerpoint/2010/main" val="631604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45117-00F1-F6F3-D916-FC17DA32BCE3}"/>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4DECDFE4-C81B-9CE0-E11D-2C288B1CEE0D}"/>
              </a:ext>
            </a:extLst>
          </p:cNvPr>
          <p:cNvSpPr>
            <a:spLocks noGrp="1"/>
          </p:cNvSpPr>
          <p:nvPr>
            <p:ph idx="1"/>
          </p:nvPr>
        </p:nvSpPr>
        <p:spPr>
          <a:xfrm>
            <a:off x="405440" y="1527244"/>
            <a:ext cx="11231503" cy="4815803"/>
          </a:xfrm>
        </p:spPr>
        <p:txBody>
          <a:bodyPr>
            <a:noAutofit/>
          </a:bodyPr>
          <a:lstStyle/>
          <a:p>
            <a:pPr marL="542925" lvl="1" indent="-361950" algn="just">
              <a:lnSpc>
                <a:spcPct val="110000"/>
              </a:lnSpc>
              <a:spcAft>
                <a:spcPts val="600"/>
              </a:spcAft>
              <a:buSzPct val="80000"/>
              <a:buFont typeface="Wingdings 2" panose="05020102010507070707" pitchFamily="18" charset="2"/>
              <a:buChar char="u"/>
            </a:pPr>
            <a:r>
              <a:rPr lang="en-US" sz="2500" dirty="0">
                <a:solidFill>
                  <a:schemeClr val="tx1"/>
                </a:solidFill>
                <a:latin typeface="+mj-lt"/>
              </a:rPr>
              <a:t>Background on the Global Foreign Exchange Committee (GFXC) and the FX Global Code</a:t>
            </a:r>
          </a:p>
          <a:p>
            <a:pPr marL="542925" lvl="1" indent="-361950" algn="just">
              <a:lnSpc>
                <a:spcPct val="110000"/>
              </a:lnSpc>
              <a:spcAft>
                <a:spcPts val="600"/>
              </a:spcAft>
              <a:buSzPct val="80000"/>
              <a:buFont typeface="Wingdings 2" panose="05020102010507070707" pitchFamily="18" charset="2"/>
              <a:buChar char="v"/>
            </a:pPr>
            <a:r>
              <a:rPr lang="en-US" sz="2500" dirty="0">
                <a:solidFill>
                  <a:schemeClr val="tx1"/>
                </a:solidFill>
                <a:latin typeface="+mj-lt"/>
              </a:rPr>
              <a:t>Benefits of adopting the Code</a:t>
            </a:r>
          </a:p>
          <a:p>
            <a:pPr marL="542925" lvl="1" indent="-361950" algn="just">
              <a:lnSpc>
                <a:spcPct val="110000"/>
              </a:lnSpc>
              <a:spcAft>
                <a:spcPts val="600"/>
              </a:spcAft>
              <a:buSzPct val="80000"/>
              <a:buFont typeface="Wingdings 2" panose="05020102010507070707" pitchFamily="18" charset="2"/>
              <a:buChar char="w"/>
            </a:pPr>
            <a:r>
              <a:rPr lang="en-US" sz="2500" dirty="0">
                <a:solidFill>
                  <a:schemeClr val="tx1"/>
                </a:solidFill>
                <a:latin typeface="+mj-lt"/>
              </a:rPr>
              <a:t>FX Global Code adoption</a:t>
            </a:r>
          </a:p>
          <a:p>
            <a:pPr marL="542925" lvl="1" indent="-361950" algn="just">
              <a:lnSpc>
                <a:spcPct val="110000"/>
              </a:lnSpc>
              <a:spcAft>
                <a:spcPts val="600"/>
              </a:spcAft>
              <a:buSzPct val="80000"/>
              <a:buFont typeface="Wingdings 2" panose="05020102010507070707" pitchFamily="18" charset="2"/>
              <a:buChar char=""/>
            </a:pPr>
            <a:r>
              <a:rPr lang="en-US" sz="2500" dirty="0">
                <a:solidFill>
                  <a:schemeClr val="tx1"/>
                </a:solidFill>
                <a:latin typeface="+mj-lt"/>
              </a:rPr>
              <a:t>Three-year review of the FX Global Code</a:t>
            </a:r>
          </a:p>
          <a:p>
            <a:pPr marL="542925" lvl="1" indent="-361950" algn="just">
              <a:lnSpc>
                <a:spcPct val="110000"/>
              </a:lnSpc>
              <a:spcAft>
                <a:spcPts val="600"/>
              </a:spcAft>
              <a:buSzPct val="80000"/>
              <a:buFont typeface="Wingdings 2" panose="05020102010507070707" pitchFamily="18" charset="2"/>
              <a:buChar char="y"/>
            </a:pPr>
            <a:r>
              <a:rPr lang="en-GB" sz="2500" dirty="0">
                <a:solidFill>
                  <a:schemeClr val="tx1"/>
                </a:solidFill>
                <a:latin typeface="+mj-lt"/>
              </a:rPr>
              <a:t>GFXC Working Groups 2025 Agenda</a:t>
            </a:r>
            <a:endParaRPr lang="en-US" sz="2500" dirty="0">
              <a:solidFill>
                <a:schemeClr val="tx1"/>
              </a:solidFill>
              <a:latin typeface="+mj-lt"/>
            </a:endParaRPr>
          </a:p>
          <a:p>
            <a:pPr marL="180975" lvl="1" indent="0" algn="just">
              <a:lnSpc>
                <a:spcPct val="110000"/>
              </a:lnSpc>
              <a:spcAft>
                <a:spcPts val="600"/>
              </a:spcAft>
              <a:buSzPct val="80000"/>
              <a:buNone/>
            </a:pPr>
            <a:endParaRPr lang="en-US" sz="2500" dirty="0">
              <a:solidFill>
                <a:schemeClr val="tx1"/>
              </a:solidFill>
              <a:latin typeface="+mj-lt"/>
            </a:endParaRPr>
          </a:p>
          <a:p>
            <a:pPr marL="0" indent="0" rtl="0">
              <a:buNone/>
            </a:pPr>
            <a:endParaRPr lang="en-GB" sz="1800" dirty="0">
              <a:effectLst/>
              <a:latin typeface="+mj-lt"/>
            </a:endParaRPr>
          </a:p>
          <a:p>
            <a:endParaRPr lang="en-GB" sz="1800" dirty="0"/>
          </a:p>
        </p:txBody>
      </p:sp>
      <p:sp>
        <p:nvSpPr>
          <p:cNvPr id="4" name="Marcador de número de diapositiva 3">
            <a:extLst>
              <a:ext uri="{FF2B5EF4-FFF2-40B4-BE49-F238E27FC236}">
                <a16:creationId xmlns:a16="http://schemas.microsoft.com/office/drawing/2014/main" id="{00C12424-147E-4CA8-A067-A6AA7A0430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6CE02C-1F85-49B7-882D-939BD297648E}" type="slidenum">
              <a:rPr kumimoji="0" lang="en-GB" sz="1099" b="0" i="0" u="none" strike="noStrike" kern="1200" cap="none" spc="0" normalizeH="0" baseline="0" noProof="0" smtClean="0">
                <a:ln>
                  <a:noFill/>
                </a:ln>
                <a:solidFill>
                  <a:srgbClr val="F2F2F2">
                    <a:lumMod val="50000"/>
                  </a:srgbClr>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099" b="0" i="0" u="none" strike="noStrike" kern="1200" cap="none" spc="0" normalizeH="0" baseline="0" noProof="0" dirty="0">
              <a:ln>
                <a:noFill/>
              </a:ln>
              <a:solidFill>
                <a:srgbClr val="F2F2F2">
                  <a:lumMod val="50000"/>
                </a:srgbClr>
              </a:solidFill>
              <a:effectLst/>
              <a:uLnTx/>
              <a:uFillTx/>
              <a:latin typeface="Franklin Gothic Medium"/>
              <a:ea typeface="+mn-ea"/>
              <a:cs typeface="+mn-cs"/>
            </a:endParaRPr>
          </a:p>
        </p:txBody>
      </p:sp>
    </p:spTree>
    <p:extLst>
      <p:ext uri="{BB962C8B-B14F-4D97-AF65-F5344CB8AC3E}">
        <p14:creationId xmlns:p14="http://schemas.microsoft.com/office/powerpoint/2010/main" val="1923799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45117-00F1-F6F3-D916-FC17DA32BCE3}"/>
              </a:ext>
            </a:extLst>
          </p:cNvPr>
          <p:cNvSpPr>
            <a:spLocks noGrp="1"/>
          </p:cNvSpPr>
          <p:nvPr>
            <p:ph type="title"/>
          </p:nvPr>
        </p:nvSpPr>
        <p:spPr/>
        <p:txBody>
          <a:bodyPr/>
          <a:lstStyle/>
          <a:p>
            <a:r>
              <a:rPr lang="en-GB" dirty="0"/>
              <a:t>The GFXC</a:t>
            </a:r>
          </a:p>
        </p:txBody>
      </p:sp>
      <p:sp>
        <p:nvSpPr>
          <p:cNvPr id="3" name="Content Placeholder 2">
            <a:extLst>
              <a:ext uri="{FF2B5EF4-FFF2-40B4-BE49-F238E27FC236}">
                <a16:creationId xmlns:a16="http://schemas.microsoft.com/office/drawing/2014/main" id="{4DECDFE4-C81B-9CE0-E11D-2C288B1CEE0D}"/>
              </a:ext>
            </a:extLst>
          </p:cNvPr>
          <p:cNvSpPr>
            <a:spLocks noGrp="1"/>
          </p:cNvSpPr>
          <p:nvPr>
            <p:ph idx="1"/>
          </p:nvPr>
        </p:nvSpPr>
        <p:spPr>
          <a:xfrm>
            <a:off x="405440" y="1527244"/>
            <a:ext cx="11231503" cy="4815803"/>
          </a:xfrm>
        </p:spPr>
        <p:txBody>
          <a:bodyPr>
            <a:noAutofit/>
          </a:bodyPr>
          <a:lstStyle/>
          <a:p>
            <a:pPr marL="228530" lvl="1" indent="0" algn="just">
              <a:lnSpc>
                <a:spcPct val="110000"/>
              </a:lnSpc>
              <a:spcAft>
                <a:spcPts val="600"/>
              </a:spcAft>
              <a:buNone/>
            </a:pPr>
            <a:r>
              <a:rPr lang="en-US" sz="2000" dirty="0">
                <a:solidFill>
                  <a:schemeClr val="tx1"/>
                </a:solidFill>
                <a:latin typeface="+mj-lt"/>
              </a:rPr>
              <a:t>The GFXC was established in May 2017 as a forum, bringing together central banks and private sector participants. </a:t>
            </a:r>
          </a:p>
          <a:p>
            <a:pPr marL="228530" lvl="1" indent="0" algn="just">
              <a:lnSpc>
                <a:spcPct val="110000"/>
              </a:lnSpc>
              <a:spcAft>
                <a:spcPts val="600"/>
              </a:spcAft>
              <a:buNone/>
            </a:pPr>
            <a:r>
              <a:rPr lang="en-US" sz="2000" dirty="0">
                <a:solidFill>
                  <a:schemeClr val="tx1"/>
                </a:solidFill>
                <a:latin typeface="+mj-lt"/>
              </a:rPr>
              <a:t>The objectives of the GFXC are:</a:t>
            </a:r>
          </a:p>
          <a:p>
            <a:pPr marL="542925" lvl="1" indent="-314325" algn="just">
              <a:lnSpc>
                <a:spcPct val="110000"/>
              </a:lnSpc>
              <a:spcAft>
                <a:spcPts val="600"/>
              </a:spcAft>
              <a:buFont typeface="Wingdings 2" panose="05020102010507070707" pitchFamily="18" charset="2"/>
              <a:buChar char="u"/>
            </a:pPr>
            <a:r>
              <a:rPr lang="en-US" sz="2000" dirty="0">
                <a:solidFill>
                  <a:srgbClr val="B82D2F"/>
                </a:solidFill>
                <a:latin typeface="+mj-lt"/>
              </a:rPr>
              <a:t>to promote collaboration and communication </a:t>
            </a:r>
            <a:r>
              <a:rPr lang="en-US" sz="2000" dirty="0">
                <a:solidFill>
                  <a:schemeClr val="tx1"/>
                </a:solidFill>
                <a:latin typeface="+mj-lt"/>
              </a:rPr>
              <a:t>among the local FX committees (LFXCs) and non-GFXC jurisdictions with significant FX markets,</a:t>
            </a:r>
          </a:p>
          <a:p>
            <a:pPr marL="542925" lvl="1" indent="-314325" algn="just">
              <a:lnSpc>
                <a:spcPct val="110000"/>
              </a:lnSpc>
              <a:spcAft>
                <a:spcPts val="600"/>
              </a:spcAft>
              <a:buFont typeface="Wingdings 2" panose="05020102010507070707" pitchFamily="18" charset="2"/>
              <a:buChar char="v"/>
            </a:pPr>
            <a:r>
              <a:rPr lang="en-US" sz="2000" dirty="0">
                <a:solidFill>
                  <a:srgbClr val="B82D2F"/>
                </a:solidFill>
                <a:latin typeface="+mj-lt"/>
              </a:rPr>
              <a:t>to exchange views on trends and developments in global FX markets</a:t>
            </a:r>
            <a:r>
              <a:rPr lang="en-US" sz="2000" dirty="0">
                <a:solidFill>
                  <a:schemeClr val="tx1"/>
                </a:solidFill>
                <a:latin typeface="+mj-lt"/>
              </a:rPr>
              <a:t>, including on the structure and functioning of those markets, drawing on information gathered at the various LFXCs,</a:t>
            </a:r>
          </a:p>
          <a:p>
            <a:pPr marL="542925" lvl="1" indent="-314325" algn="just">
              <a:lnSpc>
                <a:spcPct val="110000"/>
              </a:lnSpc>
              <a:spcAft>
                <a:spcPts val="600"/>
              </a:spcAft>
              <a:buFont typeface="Wingdings 2" panose="05020102010507070707" pitchFamily="18" charset="2"/>
              <a:buChar char="w"/>
            </a:pPr>
            <a:r>
              <a:rPr lang="en-US" sz="2000" dirty="0">
                <a:solidFill>
                  <a:srgbClr val="B82D2F"/>
                </a:solidFill>
                <a:latin typeface="+mj-lt"/>
              </a:rPr>
              <a:t>to promote, maintain and regular basis the FX Global Code and to consider good practices </a:t>
            </a:r>
            <a:r>
              <a:rPr lang="en-US" sz="2000" dirty="0">
                <a:solidFill>
                  <a:schemeClr val="tx1"/>
                </a:solidFill>
                <a:latin typeface="+mj-lt"/>
              </a:rPr>
              <a:t>regarding effective mechanisms update on a to support adherence.</a:t>
            </a:r>
          </a:p>
          <a:p>
            <a:pPr marL="228530" lvl="1" indent="0">
              <a:lnSpc>
                <a:spcPct val="110000"/>
              </a:lnSpc>
              <a:spcAft>
                <a:spcPts val="600"/>
              </a:spcAft>
              <a:buNone/>
            </a:pPr>
            <a:endParaRPr lang="en-GB" sz="2500" dirty="0">
              <a:solidFill>
                <a:schemeClr val="tx1"/>
              </a:solidFill>
              <a:latin typeface="+mj-lt"/>
            </a:endParaRPr>
          </a:p>
          <a:p>
            <a:pPr marL="0" indent="0" rtl="0">
              <a:buNone/>
            </a:pPr>
            <a:endParaRPr lang="en-GB" sz="1800" dirty="0">
              <a:effectLst/>
              <a:latin typeface="+mj-lt"/>
            </a:endParaRPr>
          </a:p>
          <a:p>
            <a:endParaRPr lang="en-GB" sz="1800" dirty="0"/>
          </a:p>
        </p:txBody>
      </p:sp>
      <p:sp>
        <p:nvSpPr>
          <p:cNvPr id="4" name="Marcador de número de diapositiva 3">
            <a:extLst>
              <a:ext uri="{FF2B5EF4-FFF2-40B4-BE49-F238E27FC236}">
                <a16:creationId xmlns:a16="http://schemas.microsoft.com/office/drawing/2014/main" id="{97D046DA-8A89-49A0-AE3E-DF09D64EDF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6CE02C-1F85-49B7-882D-939BD297648E}" type="slidenum">
              <a:rPr kumimoji="0" lang="en-GB" sz="1099" b="0" i="0" u="none" strike="noStrike" kern="1200" cap="none" spc="0" normalizeH="0" baseline="0" noProof="0" smtClean="0">
                <a:ln>
                  <a:noFill/>
                </a:ln>
                <a:solidFill>
                  <a:srgbClr val="F2F2F2">
                    <a:lumMod val="50000"/>
                  </a:srgbClr>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99" b="0" i="0" u="none" strike="noStrike" kern="1200" cap="none" spc="0" normalizeH="0" baseline="0" noProof="0" dirty="0">
              <a:ln>
                <a:noFill/>
              </a:ln>
              <a:solidFill>
                <a:srgbClr val="F2F2F2">
                  <a:lumMod val="50000"/>
                </a:srgbClr>
              </a:solidFill>
              <a:effectLst/>
              <a:uLnTx/>
              <a:uFillTx/>
              <a:latin typeface="Franklin Gothic Medium"/>
              <a:ea typeface="+mn-ea"/>
              <a:cs typeface="+mn-cs"/>
            </a:endParaRPr>
          </a:p>
        </p:txBody>
      </p:sp>
    </p:spTree>
    <p:extLst>
      <p:ext uri="{BB962C8B-B14F-4D97-AF65-F5344CB8AC3E}">
        <p14:creationId xmlns:p14="http://schemas.microsoft.com/office/powerpoint/2010/main" val="516108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45117-00F1-F6F3-D916-FC17DA32BCE3}"/>
              </a:ext>
            </a:extLst>
          </p:cNvPr>
          <p:cNvSpPr>
            <a:spLocks noGrp="1"/>
          </p:cNvSpPr>
          <p:nvPr>
            <p:ph type="title"/>
          </p:nvPr>
        </p:nvSpPr>
        <p:spPr/>
        <p:txBody>
          <a:bodyPr/>
          <a:lstStyle/>
          <a:p>
            <a:r>
              <a:rPr lang="en-GB" dirty="0"/>
              <a:t>GFXC Membership</a:t>
            </a:r>
          </a:p>
        </p:txBody>
      </p:sp>
      <p:sp>
        <p:nvSpPr>
          <p:cNvPr id="3" name="Content Placeholder 2">
            <a:extLst>
              <a:ext uri="{FF2B5EF4-FFF2-40B4-BE49-F238E27FC236}">
                <a16:creationId xmlns:a16="http://schemas.microsoft.com/office/drawing/2014/main" id="{4DECDFE4-C81B-9CE0-E11D-2C288B1CEE0D}"/>
              </a:ext>
            </a:extLst>
          </p:cNvPr>
          <p:cNvSpPr>
            <a:spLocks noGrp="1"/>
          </p:cNvSpPr>
          <p:nvPr>
            <p:ph idx="1"/>
          </p:nvPr>
        </p:nvSpPr>
        <p:spPr>
          <a:xfrm>
            <a:off x="405440" y="1527244"/>
            <a:ext cx="11231503" cy="4815803"/>
          </a:xfrm>
        </p:spPr>
        <p:txBody>
          <a:bodyPr>
            <a:noAutofit/>
          </a:bodyPr>
          <a:lstStyle/>
          <a:p>
            <a:pPr marL="228530" lvl="1" indent="0" algn="just">
              <a:lnSpc>
                <a:spcPct val="110000"/>
              </a:lnSpc>
              <a:spcAft>
                <a:spcPts val="600"/>
              </a:spcAft>
              <a:buNone/>
            </a:pPr>
            <a:r>
              <a:rPr lang="en-US" sz="2000" dirty="0">
                <a:solidFill>
                  <a:schemeClr val="tx1"/>
                </a:solidFill>
                <a:latin typeface="+mj-lt"/>
              </a:rPr>
              <a:t>Members of the GFXC include central bank-sponsored LFXCs and similar structures. </a:t>
            </a:r>
          </a:p>
          <a:p>
            <a:pPr lvl="1" algn="just">
              <a:lnSpc>
                <a:spcPct val="110000"/>
              </a:lnSpc>
              <a:spcAft>
                <a:spcPts val="600"/>
              </a:spcAft>
            </a:pPr>
            <a:r>
              <a:rPr lang="en-US" sz="2000" dirty="0">
                <a:solidFill>
                  <a:schemeClr val="tx1"/>
                </a:solidFill>
                <a:latin typeface="+mj-lt"/>
              </a:rPr>
              <a:t>Members currently include:</a:t>
            </a:r>
          </a:p>
          <a:p>
            <a:pPr marL="0" indent="0" rtl="0">
              <a:buNone/>
            </a:pPr>
            <a:endParaRPr lang="en-GB" sz="1800" dirty="0">
              <a:effectLst/>
              <a:latin typeface="+mj-lt"/>
            </a:endParaRPr>
          </a:p>
          <a:p>
            <a:endParaRPr lang="en-GB" sz="1800" dirty="0"/>
          </a:p>
        </p:txBody>
      </p:sp>
      <p:sp>
        <p:nvSpPr>
          <p:cNvPr id="4" name="Marcador de número de diapositiva 3">
            <a:extLst>
              <a:ext uri="{FF2B5EF4-FFF2-40B4-BE49-F238E27FC236}">
                <a16:creationId xmlns:a16="http://schemas.microsoft.com/office/drawing/2014/main" id="{97D046DA-8A89-49A0-AE3E-DF09D64EDF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6CE02C-1F85-49B7-882D-939BD297648E}" type="slidenum">
              <a:rPr kumimoji="0" lang="en-GB" sz="1099" b="0" i="0" u="none" strike="noStrike" kern="1200" cap="none" spc="0" normalizeH="0" baseline="0" noProof="0" smtClean="0">
                <a:ln>
                  <a:noFill/>
                </a:ln>
                <a:solidFill>
                  <a:srgbClr val="F2F2F2">
                    <a:lumMod val="50000"/>
                  </a:srgbClr>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099" b="0" i="0" u="none" strike="noStrike" kern="1200" cap="none" spc="0" normalizeH="0" baseline="0" noProof="0" dirty="0">
              <a:ln>
                <a:noFill/>
              </a:ln>
              <a:solidFill>
                <a:srgbClr val="F2F2F2">
                  <a:lumMod val="50000"/>
                </a:srgbClr>
              </a:solidFill>
              <a:effectLst/>
              <a:uLnTx/>
              <a:uFillTx/>
              <a:latin typeface="Franklin Gothic Medium"/>
              <a:ea typeface="+mn-ea"/>
              <a:cs typeface="+mn-cs"/>
            </a:endParaRPr>
          </a:p>
        </p:txBody>
      </p:sp>
      <p:graphicFrame>
        <p:nvGraphicFramePr>
          <p:cNvPr id="5" name="Tabla 5">
            <a:extLst>
              <a:ext uri="{FF2B5EF4-FFF2-40B4-BE49-F238E27FC236}">
                <a16:creationId xmlns:a16="http://schemas.microsoft.com/office/drawing/2014/main" id="{708604BF-34B3-48FC-95E9-F0E01C141729}"/>
              </a:ext>
            </a:extLst>
          </p:cNvPr>
          <p:cNvGraphicFramePr>
            <a:graphicFrameLocks noGrp="1"/>
          </p:cNvGraphicFramePr>
          <p:nvPr>
            <p:extLst>
              <p:ext uri="{D42A27DB-BD31-4B8C-83A1-F6EECF244321}">
                <p14:modId xmlns:p14="http://schemas.microsoft.com/office/powerpoint/2010/main" val="3152786619"/>
              </p:ext>
            </p:extLst>
          </p:nvPr>
        </p:nvGraphicFramePr>
        <p:xfrm>
          <a:off x="1037213" y="2954786"/>
          <a:ext cx="7132098" cy="1960717"/>
        </p:xfrm>
        <a:graphic>
          <a:graphicData uri="http://schemas.openxmlformats.org/drawingml/2006/table">
            <a:tbl>
              <a:tblPr firstRow="1" bandRow="1">
                <a:tableStyleId>{5C22544A-7EE6-4342-B048-85BDC9FD1C3A}</a:tableStyleId>
              </a:tblPr>
              <a:tblGrid>
                <a:gridCol w="1755423">
                  <a:extLst>
                    <a:ext uri="{9D8B030D-6E8A-4147-A177-3AD203B41FA5}">
                      <a16:colId xmlns:a16="http://schemas.microsoft.com/office/drawing/2014/main" val="368846220"/>
                    </a:ext>
                  </a:extLst>
                </a:gridCol>
                <a:gridCol w="1755423">
                  <a:extLst>
                    <a:ext uri="{9D8B030D-6E8A-4147-A177-3AD203B41FA5}">
                      <a16:colId xmlns:a16="http://schemas.microsoft.com/office/drawing/2014/main" val="842139818"/>
                    </a:ext>
                  </a:extLst>
                </a:gridCol>
                <a:gridCol w="1832645">
                  <a:extLst>
                    <a:ext uri="{9D8B030D-6E8A-4147-A177-3AD203B41FA5}">
                      <a16:colId xmlns:a16="http://schemas.microsoft.com/office/drawing/2014/main" val="820181598"/>
                    </a:ext>
                  </a:extLst>
                </a:gridCol>
                <a:gridCol w="1788607">
                  <a:extLst>
                    <a:ext uri="{9D8B030D-6E8A-4147-A177-3AD203B41FA5}">
                      <a16:colId xmlns:a16="http://schemas.microsoft.com/office/drawing/2014/main" val="2532920786"/>
                    </a:ext>
                  </a:extLst>
                </a:gridCol>
              </a:tblGrid>
              <a:tr h="389246">
                <a:tc gridSpan="4">
                  <a:txBody>
                    <a:bodyPr/>
                    <a:lstStyle/>
                    <a:p>
                      <a:pPr algn="ctr"/>
                      <a:r>
                        <a:rPr lang="en-US" b="0" noProof="0" dirty="0"/>
                        <a:t>Full Members</a:t>
                      </a:r>
                    </a:p>
                  </a:txBody>
                  <a:tcPr/>
                </a:tc>
                <a:tc hMerge="1">
                  <a:txBody>
                    <a:bodyPr/>
                    <a:lstStyle/>
                    <a:p>
                      <a:endParaRPr lang="en-US" b="0" noProof="0" dirty="0"/>
                    </a:p>
                  </a:txBody>
                  <a:tcPr/>
                </a:tc>
                <a:tc hMerge="1">
                  <a:txBody>
                    <a:bodyPr/>
                    <a:lstStyle/>
                    <a:p>
                      <a:endParaRPr lang="en-US" b="0" noProof="0" dirty="0"/>
                    </a:p>
                  </a:txBody>
                  <a:tcPr/>
                </a:tc>
                <a:tc hMerge="1">
                  <a:txBody>
                    <a:bodyPr/>
                    <a:lstStyle/>
                    <a:p>
                      <a:endParaRPr lang="en-US" b="0" noProof="0" dirty="0"/>
                    </a:p>
                  </a:txBody>
                  <a:tcPr/>
                </a:tc>
                <a:extLst>
                  <a:ext uri="{0D108BD9-81ED-4DB2-BD59-A6C34878D82A}">
                    <a16:rowId xmlns:a16="http://schemas.microsoft.com/office/drawing/2014/main" val="4262585535"/>
                  </a:ext>
                </a:extLst>
              </a:tr>
              <a:tr h="389246">
                <a:tc>
                  <a:txBody>
                    <a:bodyPr/>
                    <a:lstStyle/>
                    <a:p>
                      <a:r>
                        <a:rPr lang="en-US" b="0" noProof="0" dirty="0"/>
                        <a:t>Australia</a:t>
                      </a:r>
                    </a:p>
                  </a:txBody>
                  <a:tcPr/>
                </a:tc>
                <a:tc>
                  <a:txBody>
                    <a:bodyPr/>
                    <a:lstStyle/>
                    <a:p>
                      <a:r>
                        <a:rPr lang="en-US" b="0" noProof="0" dirty="0"/>
                        <a:t>Euro Area</a:t>
                      </a:r>
                    </a:p>
                  </a:txBody>
                  <a:tcPr/>
                </a:tc>
                <a:tc>
                  <a:txBody>
                    <a:bodyPr/>
                    <a:lstStyle/>
                    <a:p>
                      <a:r>
                        <a:rPr lang="en-US" b="0" noProof="0" dirty="0"/>
                        <a:t>Mexico</a:t>
                      </a:r>
                    </a:p>
                  </a:txBody>
                  <a:tcPr/>
                </a:tc>
                <a:tc>
                  <a:txBody>
                    <a:bodyPr/>
                    <a:lstStyle/>
                    <a:p>
                      <a:r>
                        <a:rPr lang="en-US" b="0" noProof="0" dirty="0"/>
                        <a:t>South Korea</a:t>
                      </a:r>
                    </a:p>
                  </a:txBody>
                  <a:tcPr/>
                </a:tc>
                <a:extLst>
                  <a:ext uri="{0D108BD9-81ED-4DB2-BD59-A6C34878D82A}">
                    <a16:rowId xmlns:a16="http://schemas.microsoft.com/office/drawing/2014/main" val="3168563726"/>
                  </a:ext>
                </a:extLst>
              </a:tr>
              <a:tr h="394789">
                <a:tc>
                  <a:txBody>
                    <a:bodyPr/>
                    <a:lstStyle/>
                    <a:p>
                      <a:r>
                        <a:rPr lang="en-US" b="0" noProof="0" dirty="0"/>
                        <a:t>Brazil</a:t>
                      </a:r>
                    </a:p>
                  </a:txBody>
                  <a:tcPr/>
                </a:tc>
                <a:tc>
                  <a:txBody>
                    <a:bodyPr/>
                    <a:lstStyle/>
                    <a:p>
                      <a:r>
                        <a:rPr lang="en-US" b="0" noProof="0" dirty="0"/>
                        <a:t>Hong Kong</a:t>
                      </a:r>
                    </a:p>
                  </a:txBody>
                  <a:tcPr/>
                </a:tc>
                <a:tc>
                  <a:txBody>
                    <a:bodyPr/>
                    <a:lstStyle/>
                    <a:p>
                      <a:r>
                        <a:rPr lang="en-US" b="0" noProof="0" dirty="0"/>
                        <a:t>Nordic Countries</a:t>
                      </a:r>
                    </a:p>
                  </a:txBody>
                  <a:tcPr/>
                </a:tc>
                <a:tc>
                  <a:txBody>
                    <a:bodyPr/>
                    <a:lstStyle/>
                    <a:p>
                      <a:r>
                        <a:rPr lang="en-US" b="0" noProof="0" dirty="0"/>
                        <a:t>Switzerland</a:t>
                      </a:r>
                    </a:p>
                  </a:txBody>
                  <a:tcPr/>
                </a:tc>
                <a:extLst>
                  <a:ext uri="{0D108BD9-81ED-4DB2-BD59-A6C34878D82A}">
                    <a16:rowId xmlns:a16="http://schemas.microsoft.com/office/drawing/2014/main" val="3131438538"/>
                  </a:ext>
                </a:extLst>
              </a:tr>
              <a:tr h="392647">
                <a:tc>
                  <a:txBody>
                    <a:bodyPr/>
                    <a:lstStyle/>
                    <a:p>
                      <a:r>
                        <a:rPr lang="en-US" b="0" noProof="0" dirty="0"/>
                        <a:t>Canada</a:t>
                      </a:r>
                    </a:p>
                  </a:txBody>
                  <a:tcPr/>
                </a:tc>
                <a:tc>
                  <a:txBody>
                    <a:bodyPr/>
                    <a:lstStyle/>
                    <a:p>
                      <a:r>
                        <a:rPr lang="en-US" b="0" noProof="0" dirty="0"/>
                        <a:t>India</a:t>
                      </a:r>
                    </a:p>
                  </a:txBody>
                  <a:tcPr/>
                </a:tc>
                <a:tc>
                  <a:txBody>
                    <a:bodyPr/>
                    <a:lstStyle/>
                    <a:p>
                      <a:r>
                        <a:rPr lang="en-US" b="0" noProof="0" dirty="0"/>
                        <a:t>Singapore</a:t>
                      </a:r>
                    </a:p>
                  </a:txBody>
                  <a:tcPr/>
                </a:tc>
                <a:tc>
                  <a:txBody>
                    <a:bodyPr/>
                    <a:lstStyle/>
                    <a:p>
                      <a:r>
                        <a:rPr lang="en-US" b="0" noProof="0" dirty="0"/>
                        <a:t>United Kingdom</a:t>
                      </a:r>
                    </a:p>
                  </a:txBody>
                  <a:tcPr/>
                </a:tc>
                <a:extLst>
                  <a:ext uri="{0D108BD9-81ED-4DB2-BD59-A6C34878D82A}">
                    <a16:rowId xmlns:a16="http://schemas.microsoft.com/office/drawing/2014/main" val="4145640056"/>
                  </a:ext>
                </a:extLst>
              </a:tr>
              <a:tr h="394789">
                <a:tc>
                  <a:txBody>
                    <a:bodyPr/>
                    <a:lstStyle/>
                    <a:p>
                      <a:r>
                        <a:rPr lang="en-US" b="0" noProof="0"/>
                        <a:t>China</a:t>
                      </a:r>
                    </a:p>
                  </a:txBody>
                  <a:tcPr/>
                </a:tc>
                <a:tc>
                  <a:txBody>
                    <a:bodyPr/>
                    <a:lstStyle/>
                    <a:p>
                      <a:r>
                        <a:rPr lang="en-US" b="0" noProof="0" dirty="0"/>
                        <a:t>Japan</a:t>
                      </a:r>
                    </a:p>
                  </a:txBody>
                  <a:tcPr/>
                </a:tc>
                <a:tc>
                  <a:txBody>
                    <a:bodyPr/>
                    <a:lstStyle/>
                    <a:p>
                      <a:r>
                        <a:rPr lang="en-US" b="0" noProof="0" dirty="0"/>
                        <a:t>South Africa</a:t>
                      </a:r>
                    </a:p>
                  </a:txBody>
                  <a:tcPr/>
                </a:tc>
                <a:tc>
                  <a:txBody>
                    <a:bodyPr/>
                    <a:lstStyle/>
                    <a:p>
                      <a:r>
                        <a:rPr lang="en-US" b="0" noProof="0" dirty="0"/>
                        <a:t>United States</a:t>
                      </a:r>
                    </a:p>
                  </a:txBody>
                  <a:tcPr/>
                </a:tc>
                <a:extLst>
                  <a:ext uri="{0D108BD9-81ED-4DB2-BD59-A6C34878D82A}">
                    <a16:rowId xmlns:a16="http://schemas.microsoft.com/office/drawing/2014/main" val="2486115711"/>
                  </a:ext>
                </a:extLst>
              </a:tr>
            </a:tbl>
          </a:graphicData>
        </a:graphic>
      </p:graphicFrame>
      <p:graphicFrame>
        <p:nvGraphicFramePr>
          <p:cNvPr id="6" name="Tabla 5">
            <a:extLst>
              <a:ext uri="{FF2B5EF4-FFF2-40B4-BE49-F238E27FC236}">
                <a16:creationId xmlns:a16="http://schemas.microsoft.com/office/drawing/2014/main" id="{D9C44CE7-B78F-4113-83E5-BF1BC1FEAFA6}"/>
              </a:ext>
            </a:extLst>
          </p:cNvPr>
          <p:cNvGraphicFramePr>
            <a:graphicFrameLocks noGrp="1"/>
          </p:cNvGraphicFramePr>
          <p:nvPr>
            <p:extLst>
              <p:ext uri="{D42A27DB-BD31-4B8C-83A1-F6EECF244321}">
                <p14:modId xmlns:p14="http://schemas.microsoft.com/office/powerpoint/2010/main" val="1257409106"/>
              </p:ext>
            </p:extLst>
          </p:nvPr>
        </p:nvGraphicFramePr>
        <p:xfrm>
          <a:off x="8519730" y="2954786"/>
          <a:ext cx="2479947" cy="1565928"/>
        </p:xfrm>
        <a:graphic>
          <a:graphicData uri="http://schemas.openxmlformats.org/drawingml/2006/table">
            <a:tbl>
              <a:tblPr firstRow="1" bandRow="1">
                <a:tableStyleId>{5C22544A-7EE6-4342-B048-85BDC9FD1C3A}</a:tableStyleId>
              </a:tblPr>
              <a:tblGrid>
                <a:gridCol w="2479947">
                  <a:extLst>
                    <a:ext uri="{9D8B030D-6E8A-4147-A177-3AD203B41FA5}">
                      <a16:colId xmlns:a16="http://schemas.microsoft.com/office/drawing/2014/main" val="368846220"/>
                    </a:ext>
                  </a:extLst>
                </a:gridCol>
              </a:tblGrid>
              <a:tr h="389246">
                <a:tc>
                  <a:txBody>
                    <a:bodyPr/>
                    <a:lstStyle/>
                    <a:p>
                      <a:pPr algn="ctr"/>
                      <a:r>
                        <a:rPr lang="en-US" b="0" noProof="0" dirty="0"/>
                        <a:t>Associate Members</a:t>
                      </a:r>
                    </a:p>
                  </a:txBody>
                  <a:tcPr/>
                </a:tc>
                <a:extLst>
                  <a:ext uri="{0D108BD9-81ED-4DB2-BD59-A6C34878D82A}">
                    <a16:rowId xmlns:a16="http://schemas.microsoft.com/office/drawing/2014/main" val="4262585535"/>
                  </a:ext>
                </a:extLst>
              </a:tr>
              <a:tr h="389246">
                <a:tc>
                  <a:txBody>
                    <a:bodyPr/>
                    <a:lstStyle/>
                    <a:p>
                      <a:pPr algn="ctr"/>
                      <a:r>
                        <a:rPr lang="en-US" b="0" noProof="0" dirty="0"/>
                        <a:t>Georgia</a:t>
                      </a:r>
                    </a:p>
                  </a:txBody>
                  <a:tcPr/>
                </a:tc>
                <a:extLst>
                  <a:ext uri="{0D108BD9-81ED-4DB2-BD59-A6C34878D82A}">
                    <a16:rowId xmlns:a16="http://schemas.microsoft.com/office/drawing/2014/main" val="3168563726"/>
                  </a:ext>
                </a:extLst>
              </a:tr>
              <a:tr h="394789">
                <a:tc>
                  <a:txBody>
                    <a:bodyPr/>
                    <a:lstStyle/>
                    <a:p>
                      <a:pPr algn="ctr"/>
                      <a:r>
                        <a:rPr lang="en-US" b="0" noProof="0" dirty="0"/>
                        <a:t>Indonesia</a:t>
                      </a:r>
                    </a:p>
                  </a:txBody>
                  <a:tcPr/>
                </a:tc>
                <a:extLst>
                  <a:ext uri="{0D108BD9-81ED-4DB2-BD59-A6C34878D82A}">
                    <a16:rowId xmlns:a16="http://schemas.microsoft.com/office/drawing/2014/main" val="3131438538"/>
                  </a:ext>
                </a:extLst>
              </a:tr>
              <a:tr h="392647">
                <a:tc>
                  <a:txBody>
                    <a:bodyPr/>
                    <a:lstStyle/>
                    <a:p>
                      <a:pPr algn="ctr"/>
                      <a:r>
                        <a:rPr lang="en-US" b="0" noProof="0" dirty="0"/>
                        <a:t>Israel</a:t>
                      </a:r>
                    </a:p>
                  </a:txBody>
                  <a:tcPr/>
                </a:tc>
                <a:extLst>
                  <a:ext uri="{0D108BD9-81ED-4DB2-BD59-A6C34878D82A}">
                    <a16:rowId xmlns:a16="http://schemas.microsoft.com/office/drawing/2014/main" val="4145640056"/>
                  </a:ext>
                </a:extLst>
              </a:tr>
            </a:tbl>
          </a:graphicData>
        </a:graphic>
      </p:graphicFrame>
    </p:spTree>
    <p:extLst>
      <p:ext uri="{BB962C8B-B14F-4D97-AF65-F5344CB8AC3E}">
        <p14:creationId xmlns:p14="http://schemas.microsoft.com/office/powerpoint/2010/main" val="2450684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45117-00F1-F6F3-D916-FC17DA32BCE3}"/>
              </a:ext>
            </a:extLst>
          </p:cNvPr>
          <p:cNvSpPr>
            <a:spLocks noGrp="1"/>
          </p:cNvSpPr>
          <p:nvPr>
            <p:ph type="title"/>
          </p:nvPr>
        </p:nvSpPr>
        <p:spPr/>
        <p:txBody>
          <a:bodyPr/>
          <a:lstStyle/>
          <a:p>
            <a:r>
              <a:rPr lang="en-GB" dirty="0"/>
              <a:t>GFXC Membership</a:t>
            </a:r>
          </a:p>
        </p:txBody>
      </p:sp>
      <p:sp>
        <p:nvSpPr>
          <p:cNvPr id="3" name="Content Placeholder 2">
            <a:extLst>
              <a:ext uri="{FF2B5EF4-FFF2-40B4-BE49-F238E27FC236}">
                <a16:creationId xmlns:a16="http://schemas.microsoft.com/office/drawing/2014/main" id="{4DECDFE4-C81B-9CE0-E11D-2C288B1CEE0D}"/>
              </a:ext>
            </a:extLst>
          </p:cNvPr>
          <p:cNvSpPr>
            <a:spLocks noGrp="1"/>
          </p:cNvSpPr>
          <p:nvPr>
            <p:ph idx="1"/>
          </p:nvPr>
        </p:nvSpPr>
        <p:spPr>
          <a:xfrm>
            <a:off x="405440" y="1527244"/>
            <a:ext cx="11231503" cy="4815803"/>
          </a:xfrm>
        </p:spPr>
        <p:txBody>
          <a:bodyPr>
            <a:noAutofit/>
          </a:bodyPr>
          <a:lstStyle/>
          <a:p>
            <a:pPr marL="228530" lvl="1" indent="0" algn="just">
              <a:lnSpc>
                <a:spcPct val="110000"/>
              </a:lnSpc>
              <a:spcAft>
                <a:spcPts val="600"/>
              </a:spcAft>
              <a:buNone/>
            </a:pPr>
            <a:r>
              <a:rPr lang="en-US" sz="2000" dirty="0">
                <a:solidFill>
                  <a:schemeClr val="tx1"/>
                </a:solidFill>
                <a:latin typeface="+mj-lt"/>
              </a:rPr>
              <a:t>LFXCs may apply to join the GFXC as Full Members if they meet the following criteria:  </a:t>
            </a:r>
          </a:p>
          <a:p>
            <a:pPr marL="542925" lvl="1" indent="-314325" algn="just">
              <a:lnSpc>
                <a:spcPct val="110000"/>
              </a:lnSpc>
              <a:spcAft>
                <a:spcPts val="600"/>
              </a:spcAft>
              <a:buClr>
                <a:schemeClr val="accent1"/>
              </a:buClr>
              <a:buFont typeface="Wingdings 2" panose="05020102010507070707" pitchFamily="18" charset="2"/>
              <a:buChar char="u"/>
            </a:pPr>
            <a:r>
              <a:rPr lang="en-US" sz="2000" dirty="0">
                <a:solidFill>
                  <a:schemeClr val="tx1"/>
                </a:solidFill>
                <a:latin typeface="+mj-lt"/>
              </a:rPr>
              <a:t>Be either (a) </a:t>
            </a:r>
            <a:r>
              <a:rPr lang="en-US" sz="2000" dirty="0">
                <a:solidFill>
                  <a:schemeClr val="accent1"/>
                </a:solidFill>
                <a:latin typeface="+mj-lt"/>
              </a:rPr>
              <a:t>an established, central bank sponsored, LFXC or </a:t>
            </a:r>
            <a:r>
              <a:rPr lang="en-US" sz="2000" dirty="0">
                <a:solidFill>
                  <a:schemeClr val="tx1"/>
                </a:solidFill>
                <a:latin typeface="+mj-lt"/>
              </a:rPr>
              <a:t>(b) </a:t>
            </a:r>
            <a:r>
              <a:rPr lang="en-US" sz="2000" dirty="0">
                <a:solidFill>
                  <a:schemeClr val="accent1"/>
                </a:solidFill>
                <a:latin typeface="+mj-lt"/>
              </a:rPr>
              <a:t>a committee with a similar structure</a:t>
            </a:r>
            <a:r>
              <a:rPr lang="en-US" sz="2000" dirty="0">
                <a:solidFill>
                  <a:schemeClr val="tx1"/>
                </a:solidFill>
                <a:latin typeface="+mj-lt"/>
              </a:rPr>
              <a:t>, which includes membership from both the relevant central bank and the private sector.</a:t>
            </a:r>
          </a:p>
          <a:p>
            <a:pPr marL="571500" lvl="1" indent="-342900" algn="just">
              <a:lnSpc>
                <a:spcPct val="110000"/>
              </a:lnSpc>
              <a:spcAft>
                <a:spcPts val="600"/>
              </a:spcAft>
              <a:buClr>
                <a:schemeClr val="accent1"/>
              </a:buClr>
              <a:buFont typeface="Wingdings 2" panose="05020102010507070707" pitchFamily="18" charset="2"/>
              <a:buChar char=""/>
            </a:pPr>
            <a:r>
              <a:rPr lang="en-US" sz="2000" dirty="0">
                <a:solidFill>
                  <a:schemeClr val="tx1"/>
                </a:solidFill>
                <a:latin typeface="+mj-lt"/>
              </a:rPr>
              <a:t>Undertake to </a:t>
            </a:r>
            <a:r>
              <a:rPr lang="en-US" sz="2000" dirty="0">
                <a:solidFill>
                  <a:schemeClr val="accent1"/>
                </a:solidFill>
                <a:latin typeface="+mj-lt"/>
              </a:rPr>
              <a:t>endorse and actively promote the Code</a:t>
            </a:r>
            <a:r>
              <a:rPr lang="en-US" sz="2000" dirty="0">
                <a:solidFill>
                  <a:schemeClr val="tx1"/>
                </a:solidFill>
                <a:latin typeface="+mj-lt"/>
              </a:rPr>
              <a:t>.</a:t>
            </a:r>
          </a:p>
          <a:p>
            <a:pPr marL="542925" lvl="1" indent="-314325" algn="just">
              <a:lnSpc>
                <a:spcPct val="110000"/>
              </a:lnSpc>
              <a:spcAft>
                <a:spcPts val="600"/>
              </a:spcAft>
              <a:buClr>
                <a:schemeClr val="accent1"/>
              </a:buClr>
              <a:buFont typeface="Wingdings 2" panose="05020102010507070707" pitchFamily="18" charset="2"/>
              <a:buChar char="w"/>
            </a:pPr>
            <a:r>
              <a:rPr lang="en-US" sz="2000" dirty="0">
                <a:solidFill>
                  <a:schemeClr val="accent1"/>
                </a:solidFill>
                <a:latin typeface="+mj-lt"/>
              </a:rPr>
              <a:t>Have a minimum of 1% global FX turnover by currency, or sum of currencies</a:t>
            </a:r>
            <a:r>
              <a:rPr lang="en-US" sz="2000" dirty="0">
                <a:solidFill>
                  <a:schemeClr val="tx1"/>
                </a:solidFill>
                <a:latin typeface="+mj-lt"/>
              </a:rPr>
              <a:t>, according to the latest BIS Triennial Survey of FX.</a:t>
            </a:r>
          </a:p>
          <a:p>
            <a:pPr marL="228600" lvl="1" indent="0" algn="just">
              <a:lnSpc>
                <a:spcPct val="110000"/>
              </a:lnSpc>
              <a:spcAft>
                <a:spcPts val="600"/>
              </a:spcAft>
              <a:buClr>
                <a:schemeClr val="accent1"/>
              </a:buClr>
              <a:buNone/>
            </a:pPr>
            <a:endParaRPr lang="en-US" sz="2000" dirty="0">
              <a:solidFill>
                <a:schemeClr val="tx1"/>
              </a:solidFill>
              <a:latin typeface="+mj-lt"/>
            </a:endParaRPr>
          </a:p>
          <a:p>
            <a:pPr marL="228600" lvl="1" indent="0" algn="just">
              <a:lnSpc>
                <a:spcPct val="110000"/>
              </a:lnSpc>
              <a:spcAft>
                <a:spcPts val="600"/>
              </a:spcAft>
              <a:buClr>
                <a:schemeClr val="accent1"/>
              </a:buClr>
              <a:buNone/>
            </a:pPr>
            <a:r>
              <a:rPr lang="en-US" sz="2000" dirty="0">
                <a:solidFill>
                  <a:schemeClr val="tx1"/>
                </a:solidFill>
                <a:latin typeface="+mj-lt"/>
              </a:rPr>
              <a:t>LFXCs which </a:t>
            </a:r>
            <a:r>
              <a:rPr lang="en-US" sz="2000" u="sng" dirty="0">
                <a:solidFill>
                  <a:schemeClr val="tx1"/>
                </a:solidFill>
                <a:latin typeface="+mj-lt"/>
              </a:rPr>
              <a:t>meet some but not all </a:t>
            </a:r>
            <a:r>
              <a:rPr lang="en-US" sz="2000" dirty="0">
                <a:solidFill>
                  <a:schemeClr val="tx1"/>
                </a:solidFill>
                <a:latin typeface="+mj-lt"/>
              </a:rPr>
              <a:t>of the Full Member criteria may be considered for participation in the GFXC as Associate Members.</a:t>
            </a:r>
            <a:endParaRPr lang="en-GB" sz="2000" dirty="0">
              <a:solidFill>
                <a:schemeClr val="tx1"/>
              </a:solidFill>
              <a:latin typeface="+mj-lt"/>
            </a:endParaRPr>
          </a:p>
        </p:txBody>
      </p:sp>
      <p:sp>
        <p:nvSpPr>
          <p:cNvPr id="4" name="Marcador de número de diapositiva 3">
            <a:extLst>
              <a:ext uri="{FF2B5EF4-FFF2-40B4-BE49-F238E27FC236}">
                <a16:creationId xmlns:a16="http://schemas.microsoft.com/office/drawing/2014/main" id="{97D046DA-8A89-49A0-AE3E-DF09D64EDF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6CE02C-1F85-49B7-882D-939BD297648E}" type="slidenum">
              <a:rPr kumimoji="0" lang="en-GB" sz="1099" b="0" i="0" u="none" strike="noStrike" kern="1200" cap="none" spc="0" normalizeH="0" baseline="0" noProof="0" smtClean="0">
                <a:ln>
                  <a:noFill/>
                </a:ln>
                <a:solidFill>
                  <a:srgbClr val="F2F2F2">
                    <a:lumMod val="50000"/>
                  </a:srgbClr>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99" b="0" i="0" u="none" strike="noStrike" kern="1200" cap="none" spc="0" normalizeH="0" baseline="0" noProof="0" dirty="0">
              <a:ln>
                <a:noFill/>
              </a:ln>
              <a:solidFill>
                <a:srgbClr val="F2F2F2">
                  <a:lumMod val="50000"/>
                </a:srgbClr>
              </a:solidFill>
              <a:effectLst/>
              <a:uLnTx/>
              <a:uFillTx/>
              <a:latin typeface="Franklin Gothic Medium"/>
              <a:ea typeface="+mn-ea"/>
              <a:cs typeface="+mn-cs"/>
            </a:endParaRPr>
          </a:p>
        </p:txBody>
      </p:sp>
    </p:spTree>
    <p:extLst>
      <p:ext uri="{BB962C8B-B14F-4D97-AF65-F5344CB8AC3E}">
        <p14:creationId xmlns:p14="http://schemas.microsoft.com/office/powerpoint/2010/main" val="1086724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45117-00F1-F6F3-D916-FC17DA32BCE3}"/>
              </a:ext>
            </a:extLst>
          </p:cNvPr>
          <p:cNvSpPr>
            <a:spLocks noGrp="1"/>
          </p:cNvSpPr>
          <p:nvPr>
            <p:ph type="title"/>
          </p:nvPr>
        </p:nvSpPr>
        <p:spPr/>
        <p:txBody>
          <a:bodyPr/>
          <a:lstStyle/>
          <a:p>
            <a:r>
              <a:rPr lang="en-US" dirty="0"/>
              <a:t>History of the FX Global Code</a:t>
            </a:r>
            <a:endParaRPr lang="en-GB" dirty="0"/>
          </a:p>
        </p:txBody>
      </p:sp>
      <p:sp>
        <p:nvSpPr>
          <p:cNvPr id="4" name="Content Placeholder 2">
            <a:extLst>
              <a:ext uri="{FF2B5EF4-FFF2-40B4-BE49-F238E27FC236}">
                <a16:creationId xmlns:a16="http://schemas.microsoft.com/office/drawing/2014/main" id="{4A47620D-1136-4E05-9E00-419D06A0190B}"/>
              </a:ext>
            </a:extLst>
          </p:cNvPr>
          <p:cNvSpPr txBox="1">
            <a:spLocks/>
          </p:cNvSpPr>
          <p:nvPr/>
        </p:nvSpPr>
        <p:spPr>
          <a:xfrm>
            <a:off x="557840" y="1679644"/>
            <a:ext cx="11231503" cy="4815803"/>
          </a:xfrm>
          <a:prstGeom prst="rect">
            <a:avLst/>
          </a:prstGeom>
        </p:spPr>
        <p:txBody>
          <a:bodyPr vert="horz" lIns="91440" tIns="45720" rIns="91440" bIns="45720" rtlCol="0">
            <a:noAutofit/>
          </a:bodyPr>
          <a:lstStyle>
            <a:lvl1pPr marL="228532" indent="-228532" algn="l" defTabSz="914126" rtl="0" eaLnBrk="1" latinLnBrk="0" hangingPunct="1">
              <a:lnSpc>
                <a:spcPct val="90000"/>
              </a:lnSpc>
              <a:spcBef>
                <a:spcPts val="1799"/>
              </a:spcBef>
              <a:spcAft>
                <a:spcPts val="1199"/>
              </a:spcAft>
              <a:buSzPct val="100000"/>
              <a:buFont typeface="Wingdings" panose="05000000000000000000" pitchFamily="2" charset="2"/>
              <a:buChar char="§"/>
              <a:defRPr sz="2599" kern="1200">
                <a:solidFill>
                  <a:schemeClr val="tx1">
                    <a:lumMod val="85000"/>
                    <a:lumOff val="15000"/>
                  </a:schemeClr>
                </a:solidFill>
                <a:latin typeface="+mn-lt"/>
                <a:ea typeface="+mn-ea"/>
                <a:cs typeface="+mn-cs"/>
              </a:defRPr>
            </a:lvl1pPr>
            <a:lvl2pPr marL="457062" indent="-228532" algn="l" defTabSz="914126" rtl="0" eaLnBrk="1" latinLnBrk="0" hangingPunct="1">
              <a:lnSpc>
                <a:spcPct val="90000"/>
              </a:lnSpc>
              <a:spcBef>
                <a:spcPts val="600"/>
              </a:spcBef>
              <a:spcAft>
                <a:spcPts val="1199"/>
              </a:spcAft>
              <a:buSzPct val="100000"/>
              <a:buFont typeface="Arial" pitchFamily="34" charset="0"/>
              <a:buChar char="▪"/>
              <a:defRPr sz="2599" kern="1200">
                <a:solidFill>
                  <a:schemeClr val="tx1">
                    <a:lumMod val="85000"/>
                    <a:lumOff val="15000"/>
                  </a:schemeClr>
                </a:solidFill>
                <a:latin typeface="+mn-lt"/>
                <a:ea typeface="+mn-ea"/>
                <a:cs typeface="+mn-cs"/>
              </a:defRPr>
            </a:lvl2pPr>
            <a:lvl3pPr marL="685594" indent="-182826" algn="l" defTabSz="914126" rtl="0" eaLnBrk="1" latinLnBrk="0" hangingPunct="1">
              <a:lnSpc>
                <a:spcPct val="90000"/>
              </a:lnSpc>
              <a:spcBef>
                <a:spcPts val="600"/>
              </a:spcBef>
              <a:spcAft>
                <a:spcPts val="600"/>
              </a:spcAft>
              <a:buSzPct val="100000"/>
              <a:buFont typeface="Arial" pitchFamily="34" charset="0"/>
              <a:buChar char="▪"/>
              <a:defRPr sz="2399" kern="1200">
                <a:solidFill>
                  <a:schemeClr val="tx1">
                    <a:lumMod val="85000"/>
                    <a:lumOff val="15000"/>
                  </a:schemeClr>
                </a:solidFill>
                <a:latin typeface="+mn-lt"/>
                <a:ea typeface="+mn-ea"/>
                <a:cs typeface="+mn-cs"/>
              </a:defRPr>
            </a:lvl3pPr>
            <a:lvl4pPr marL="868420" indent="-182509" algn="l" defTabSz="914126" rtl="0" eaLnBrk="1" latinLnBrk="0" hangingPunct="1">
              <a:lnSpc>
                <a:spcPct val="90000"/>
              </a:lnSpc>
              <a:spcBef>
                <a:spcPts val="600"/>
              </a:spcBef>
              <a:buSzPct val="100000"/>
              <a:buFont typeface="Arial" pitchFamily="34" charset="0"/>
              <a:buChar char="▪"/>
              <a:defRPr sz="1799" kern="1200">
                <a:solidFill>
                  <a:schemeClr val="tx1">
                    <a:lumMod val="85000"/>
                    <a:lumOff val="15000"/>
                  </a:schemeClr>
                </a:solidFill>
                <a:latin typeface="+mn-lt"/>
                <a:ea typeface="+mn-ea"/>
                <a:cs typeface="+mn-cs"/>
              </a:defRPr>
            </a:lvl4pPr>
            <a:lvl5pPr marL="1051244" indent="-182826" algn="l" defTabSz="914126" rtl="0" eaLnBrk="1" latinLnBrk="0" hangingPunct="1">
              <a:lnSpc>
                <a:spcPct val="90000"/>
              </a:lnSpc>
              <a:spcBef>
                <a:spcPts val="600"/>
              </a:spcBef>
              <a:buSzPct val="100000"/>
              <a:buFont typeface="Arial" pitchFamily="34" charset="0"/>
              <a:buChar char="▪"/>
              <a:defRPr sz="1599" kern="1200">
                <a:solidFill>
                  <a:schemeClr val="tx1">
                    <a:lumMod val="85000"/>
                    <a:lumOff val="15000"/>
                  </a:schemeClr>
                </a:solidFill>
                <a:latin typeface="+mn-lt"/>
                <a:ea typeface="+mn-ea"/>
                <a:cs typeface="+mn-cs"/>
              </a:defRPr>
            </a:lvl5pPr>
            <a:lvl6pPr marL="1234070" indent="-182826" algn="l" defTabSz="914126" rtl="0" eaLnBrk="1" latinLnBrk="0" hangingPunct="1">
              <a:lnSpc>
                <a:spcPct val="90000"/>
              </a:lnSpc>
              <a:spcBef>
                <a:spcPts val="400"/>
              </a:spcBef>
              <a:buSzPct val="100000"/>
              <a:buFont typeface="Arial" pitchFamily="34" charset="0"/>
              <a:buChar char="▪"/>
              <a:defRPr sz="1599" kern="1200">
                <a:solidFill>
                  <a:schemeClr val="tx1">
                    <a:lumMod val="75000"/>
                    <a:lumOff val="25000"/>
                  </a:schemeClr>
                </a:solidFill>
                <a:latin typeface="+mn-lt"/>
                <a:ea typeface="+mn-ea"/>
                <a:cs typeface="+mn-cs"/>
              </a:defRPr>
            </a:lvl6pPr>
            <a:lvl7pPr marL="1416894" indent="-182826" algn="l" defTabSz="914126" rtl="0" eaLnBrk="1" latinLnBrk="0" hangingPunct="1">
              <a:lnSpc>
                <a:spcPct val="90000"/>
              </a:lnSpc>
              <a:spcBef>
                <a:spcPts val="400"/>
              </a:spcBef>
              <a:buSzPct val="100000"/>
              <a:buFont typeface="Arial" pitchFamily="34" charset="0"/>
              <a:buChar char="▪"/>
              <a:defRPr sz="1599" kern="1200">
                <a:solidFill>
                  <a:schemeClr val="tx1">
                    <a:lumMod val="75000"/>
                    <a:lumOff val="25000"/>
                  </a:schemeClr>
                </a:solidFill>
                <a:latin typeface="+mn-lt"/>
                <a:ea typeface="+mn-ea"/>
                <a:cs typeface="+mn-cs"/>
              </a:defRPr>
            </a:lvl7pPr>
            <a:lvl8pPr marL="1599720" indent="-182826" algn="l" defTabSz="914126" rtl="0" eaLnBrk="1" latinLnBrk="0" hangingPunct="1">
              <a:lnSpc>
                <a:spcPct val="90000"/>
              </a:lnSpc>
              <a:spcBef>
                <a:spcPts val="400"/>
              </a:spcBef>
              <a:buSzPct val="100000"/>
              <a:buFont typeface="Arial" pitchFamily="34" charset="0"/>
              <a:buChar char="▪"/>
              <a:defRPr sz="1599" kern="1200">
                <a:solidFill>
                  <a:schemeClr val="tx1">
                    <a:lumMod val="75000"/>
                    <a:lumOff val="25000"/>
                  </a:schemeClr>
                </a:solidFill>
                <a:latin typeface="+mn-lt"/>
                <a:ea typeface="+mn-ea"/>
                <a:cs typeface="+mn-cs"/>
              </a:defRPr>
            </a:lvl8pPr>
            <a:lvl9pPr marL="1782545" indent="-182826" algn="l" defTabSz="914126" rtl="0" eaLnBrk="1" latinLnBrk="0" hangingPunct="1">
              <a:lnSpc>
                <a:spcPct val="90000"/>
              </a:lnSpc>
              <a:spcBef>
                <a:spcPts val="400"/>
              </a:spcBef>
              <a:buSzPct val="100000"/>
              <a:buFont typeface="Arial" pitchFamily="34" charset="0"/>
              <a:buChar char="▪"/>
              <a:defRPr sz="1599" kern="1200">
                <a:solidFill>
                  <a:schemeClr val="tx1">
                    <a:lumMod val="75000"/>
                    <a:lumOff val="25000"/>
                  </a:schemeClr>
                </a:solidFill>
                <a:latin typeface="+mn-lt"/>
                <a:ea typeface="+mn-ea"/>
                <a:cs typeface="+mn-cs"/>
              </a:defRPr>
            </a:lvl9pPr>
          </a:lstStyle>
          <a:p>
            <a:pPr marL="228532" marR="0" lvl="0" indent="-228532" algn="l" defTabSz="914126" rtl="0" eaLnBrk="1" fontAlgn="auto" latinLnBrk="0" hangingPunct="1">
              <a:lnSpc>
                <a:spcPct val="90000"/>
              </a:lnSpc>
              <a:spcBef>
                <a:spcPts val="1799"/>
              </a:spcBef>
              <a:spcAft>
                <a:spcPts val="1199"/>
              </a:spcAft>
              <a:buClrTx/>
              <a:buSzPct val="100000"/>
              <a:buFont typeface="Wingdings" panose="05000000000000000000" pitchFamily="2" charset="2"/>
              <a:buChar char="§"/>
              <a:tabLst/>
              <a:defRPr/>
            </a:pPr>
            <a:endParaRPr kumimoji="0" lang="en-GB" sz="1800" b="0" i="0" u="none" strike="noStrike" kern="1200" cap="none" spc="0" normalizeH="0" baseline="0" noProof="0" dirty="0">
              <a:ln>
                <a:noFill/>
              </a:ln>
              <a:solidFill>
                <a:prstClr val="black">
                  <a:lumMod val="85000"/>
                  <a:lumOff val="15000"/>
                </a:prstClr>
              </a:solidFill>
              <a:effectLst/>
              <a:uLnTx/>
              <a:uFillTx/>
              <a:latin typeface="Franklin Gothic Medium"/>
              <a:ea typeface="+mn-ea"/>
              <a:cs typeface="+mn-cs"/>
            </a:endParaRPr>
          </a:p>
        </p:txBody>
      </p:sp>
      <p:sp>
        <p:nvSpPr>
          <p:cNvPr id="5" name="Marcador de número de diapositiva 4">
            <a:extLst>
              <a:ext uri="{FF2B5EF4-FFF2-40B4-BE49-F238E27FC236}">
                <a16:creationId xmlns:a16="http://schemas.microsoft.com/office/drawing/2014/main" id="{297E2946-CF20-4F05-95A2-C8A73C1483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6CE02C-1F85-49B7-882D-939BD297648E}" type="slidenum">
              <a:rPr kumimoji="0" lang="en-GB" sz="1099" b="0" i="0" u="none" strike="noStrike" kern="1200" cap="none" spc="0" normalizeH="0" baseline="0" noProof="0" smtClean="0">
                <a:ln>
                  <a:noFill/>
                </a:ln>
                <a:solidFill>
                  <a:srgbClr val="F2F2F2">
                    <a:lumMod val="50000"/>
                  </a:srgbClr>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099" b="0" i="0" u="none" strike="noStrike" kern="1200" cap="none" spc="0" normalizeH="0" baseline="0" noProof="0" dirty="0">
              <a:ln>
                <a:noFill/>
              </a:ln>
              <a:solidFill>
                <a:srgbClr val="F2F2F2">
                  <a:lumMod val="50000"/>
                </a:srgbClr>
              </a:solidFill>
              <a:effectLst/>
              <a:uLnTx/>
              <a:uFillTx/>
              <a:latin typeface="Franklin Gothic Medium"/>
              <a:ea typeface="+mn-ea"/>
              <a:cs typeface="+mn-cs"/>
            </a:endParaRPr>
          </a:p>
        </p:txBody>
      </p:sp>
      <p:sp>
        <p:nvSpPr>
          <p:cNvPr id="15" name="Rectangle: Rounded Corners 5">
            <a:extLst>
              <a:ext uri="{FF2B5EF4-FFF2-40B4-BE49-F238E27FC236}">
                <a16:creationId xmlns:a16="http://schemas.microsoft.com/office/drawing/2014/main" id="{57749328-B311-4369-8E6A-F020D47A2371}"/>
              </a:ext>
            </a:extLst>
          </p:cNvPr>
          <p:cNvSpPr/>
          <p:nvPr/>
        </p:nvSpPr>
        <p:spPr>
          <a:xfrm>
            <a:off x="253625" y="2650131"/>
            <a:ext cx="2196000" cy="2736000"/>
          </a:xfrm>
          <a:prstGeom prst="roundRect">
            <a:avLst/>
          </a:prstGeom>
          <a:noFill/>
          <a:ln w="19050">
            <a:solidFill>
              <a:srgbClr val="1227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sz="1400" dirty="0"/>
              <a:t>g</a:t>
            </a:r>
          </a:p>
        </p:txBody>
      </p:sp>
      <p:sp>
        <p:nvSpPr>
          <p:cNvPr id="16" name="Arrow: Pentagon 8">
            <a:extLst>
              <a:ext uri="{FF2B5EF4-FFF2-40B4-BE49-F238E27FC236}">
                <a16:creationId xmlns:a16="http://schemas.microsoft.com/office/drawing/2014/main" id="{9DDF4CB2-6AA0-468F-9CCC-974E6BE14C34}"/>
              </a:ext>
            </a:extLst>
          </p:cNvPr>
          <p:cNvSpPr/>
          <p:nvPr/>
        </p:nvSpPr>
        <p:spPr>
          <a:xfrm>
            <a:off x="394561" y="2149277"/>
            <a:ext cx="2016000" cy="396000"/>
          </a:xfrm>
          <a:prstGeom prst="homePlate">
            <a:avLst/>
          </a:prstGeom>
          <a:solidFill>
            <a:srgbClr val="B82D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Background</a:t>
            </a:r>
          </a:p>
        </p:txBody>
      </p:sp>
      <p:sp>
        <p:nvSpPr>
          <p:cNvPr id="18" name="Arrow: Pentagon 9">
            <a:extLst>
              <a:ext uri="{FF2B5EF4-FFF2-40B4-BE49-F238E27FC236}">
                <a16:creationId xmlns:a16="http://schemas.microsoft.com/office/drawing/2014/main" id="{B0324A11-A4DA-409D-9D14-09E6A8F319DD}"/>
              </a:ext>
            </a:extLst>
          </p:cNvPr>
          <p:cNvSpPr/>
          <p:nvPr/>
        </p:nvSpPr>
        <p:spPr>
          <a:xfrm>
            <a:off x="2791377" y="2147629"/>
            <a:ext cx="2016000" cy="396000"/>
          </a:xfrm>
          <a:prstGeom prst="homePlate">
            <a:avLst/>
          </a:prstGeom>
          <a:solidFill>
            <a:srgbClr val="B82D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A code of conduct</a:t>
            </a:r>
          </a:p>
        </p:txBody>
      </p:sp>
      <p:sp>
        <p:nvSpPr>
          <p:cNvPr id="19" name="Arrow: Pentagon 10">
            <a:extLst>
              <a:ext uri="{FF2B5EF4-FFF2-40B4-BE49-F238E27FC236}">
                <a16:creationId xmlns:a16="http://schemas.microsoft.com/office/drawing/2014/main" id="{A98459E2-FC7A-4316-B6D6-2ABD31AF453C}"/>
              </a:ext>
            </a:extLst>
          </p:cNvPr>
          <p:cNvSpPr/>
          <p:nvPr/>
        </p:nvSpPr>
        <p:spPr>
          <a:xfrm>
            <a:off x="9981827" y="2148865"/>
            <a:ext cx="2016000" cy="396000"/>
          </a:xfrm>
          <a:prstGeom prst="homePlate">
            <a:avLst/>
          </a:prstGeom>
          <a:solidFill>
            <a:srgbClr val="B82D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2024</a:t>
            </a:r>
          </a:p>
        </p:txBody>
      </p:sp>
      <p:sp>
        <p:nvSpPr>
          <p:cNvPr id="20" name="Arrow: Pentagon 11">
            <a:extLst>
              <a:ext uri="{FF2B5EF4-FFF2-40B4-BE49-F238E27FC236}">
                <a16:creationId xmlns:a16="http://schemas.microsoft.com/office/drawing/2014/main" id="{CA62FFE4-0C6D-488E-96C8-B2968FB0BDE0}"/>
              </a:ext>
            </a:extLst>
          </p:cNvPr>
          <p:cNvSpPr/>
          <p:nvPr/>
        </p:nvSpPr>
        <p:spPr>
          <a:xfrm>
            <a:off x="7585011" y="2148453"/>
            <a:ext cx="2016000" cy="396000"/>
          </a:xfrm>
          <a:prstGeom prst="homePlate">
            <a:avLst/>
          </a:prstGeom>
          <a:solidFill>
            <a:srgbClr val="B82D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2021</a:t>
            </a:r>
          </a:p>
        </p:txBody>
      </p:sp>
      <p:sp>
        <p:nvSpPr>
          <p:cNvPr id="21" name="Arrow: Pentagon 12">
            <a:extLst>
              <a:ext uri="{FF2B5EF4-FFF2-40B4-BE49-F238E27FC236}">
                <a16:creationId xmlns:a16="http://schemas.microsoft.com/office/drawing/2014/main" id="{0C7F8987-7F7E-4712-9542-F1CBC68745F4}"/>
              </a:ext>
            </a:extLst>
          </p:cNvPr>
          <p:cNvSpPr/>
          <p:nvPr/>
        </p:nvSpPr>
        <p:spPr>
          <a:xfrm>
            <a:off x="5188194" y="2148041"/>
            <a:ext cx="2016000" cy="396000"/>
          </a:xfrm>
          <a:prstGeom prst="homePlate">
            <a:avLst/>
          </a:prstGeom>
          <a:solidFill>
            <a:srgbClr val="B82D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t>FX Global Code</a:t>
            </a:r>
          </a:p>
        </p:txBody>
      </p:sp>
      <p:sp>
        <p:nvSpPr>
          <p:cNvPr id="22" name="Rectangle: Rounded Corners 13">
            <a:extLst>
              <a:ext uri="{FF2B5EF4-FFF2-40B4-BE49-F238E27FC236}">
                <a16:creationId xmlns:a16="http://schemas.microsoft.com/office/drawing/2014/main" id="{FEAADB7D-E38C-48D4-9C5D-FF675630F017}"/>
              </a:ext>
            </a:extLst>
          </p:cNvPr>
          <p:cNvSpPr/>
          <p:nvPr/>
        </p:nvSpPr>
        <p:spPr>
          <a:xfrm>
            <a:off x="9801827" y="2650601"/>
            <a:ext cx="2196000" cy="2736000"/>
          </a:xfrm>
          <a:prstGeom prst="roundRect">
            <a:avLst/>
          </a:prstGeom>
          <a:noFill/>
          <a:ln w="19050">
            <a:solidFill>
              <a:srgbClr val="1227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3" name="Rectangle: Rounded Corners 14">
            <a:extLst>
              <a:ext uri="{FF2B5EF4-FFF2-40B4-BE49-F238E27FC236}">
                <a16:creationId xmlns:a16="http://schemas.microsoft.com/office/drawing/2014/main" id="{D26BDDE9-1D1B-4B8D-9C6E-0893E0E627C7}"/>
              </a:ext>
            </a:extLst>
          </p:cNvPr>
          <p:cNvSpPr/>
          <p:nvPr/>
        </p:nvSpPr>
        <p:spPr>
          <a:xfrm>
            <a:off x="7414775" y="2648718"/>
            <a:ext cx="2196000" cy="2736000"/>
          </a:xfrm>
          <a:prstGeom prst="roundRect">
            <a:avLst/>
          </a:prstGeom>
          <a:noFill/>
          <a:ln w="19050">
            <a:solidFill>
              <a:srgbClr val="1227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4" name="Rectangle: Rounded Corners 15">
            <a:extLst>
              <a:ext uri="{FF2B5EF4-FFF2-40B4-BE49-F238E27FC236}">
                <a16:creationId xmlns:a16="http://schemas.microsoft.com/office/drawing/2014/main" id="{11D911C6-A5E0-4B63-B7B1-2AC21BCFABA5}"/>
              </a:ext>
            </a:extLst>
          </p:cNvPr>
          <p:cNvSpPr/>
          <p:nvPr/>
        </p:nvSpPr>
        <p:spPr>
          <a:xfrm>
            <a:off x="5027725" y="2649189"/>
            <a:ext cx="2196000" cy="2736000"/>
          </a:xfrm>
          <a:prstGeom prst="roundRect">
            <a:avLst/>
          </a:prstGeom>
          <a:noFill/>
          <a:ln w="19050">
            <a:solidFill>
              <a:srgbClr val="1227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5" name="Rectangle: Rounded Corners 16">
            <a:extLst>
              <a:ext uri="{FF2B5EF4-FFF2-40B4-BE49-F238E27FC236}">
                <a16:creationId xmlns:a16="http://schemas.microsoft.com/office/drawing/2014/main" id="{2244D51A-436B-40A1-AE6E-5E567D783F3E}"/>
              </a:ext>
            </a:extLst>
          </p:cNvPr>
          <p:cNvSpPr/>
          <p:nvPr/>
        </p:nvSpPr>
        <p:spPr>
          <a:xfrm>
            <a:off x="2640675" y="2649660"/>
            <a:ext cx="2196000" cy="2736000"/>
          </a:xfrm>
          <a:prstGeom prst="roundRect">
            <a:avLst/>
          </a:prstGeom>
          <a:noFill/>
          <a:ln w="19050">
            <a:solidFill>
              <a:srgbClr val="1227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TextBox 4">
            <a:extLst>
              <a:ext uri="{FF2B5EF4-FFF2-40B4-BE49-F238E27FC236}">
                <a16:creationId xmlns:a16="http://schemas.microsoft.com/office/drawing/2014/main" id="{21F4C1B7-3C75-4D96-A1D1-0F618DF42B4E}"/>
              </a:ext>
            </a:extLst>
          </p:cNvPr>
          <p:cNvSpPr txBox="1"/>
          <p:nvPr/>
        </p:nvSpPr>
        <p:spPr>
          <a:xfrm>
            <a:off x="202689" y="2762250"/>
            <a:ext cx="2297872" cy="2462213"/>
          </a:xfrm>
          <a:prstGeom prst="rect">
            <a:avLst/>
          </a:prstGeom>
          <a:noFill/>
        </p:spPr>
        <p:txBody>
          <a:bodyPr wrap="square" rtlCol="0">
            <a:spAutoFit/>
          </a:bodyPr>
          <a:lstStyle/>
          <a:p>
            <a:pPr marL="171450" indent="-171450">
              <a:buFont typeface="Arial" panose="020B0604020202020204" pitchFamily="34" charset="0"/>
              <a:buChar char="•"/>
            </a:pPr>
            <a:r>
              <a:rPr lang="en-GB" sz="1400" dirty="0"/>
              <a:t>The FX market is largely unregulated</a:t>
            </a:r>
          </a:p>
          <a:p>
            <a:pPr marL="171450" indent="-171450">
              <a:buFont typeface="Arial" panose="020B0604020202020204" pitchFamily="34" charset="0"/>
              <a:buChar char="•"/>
            </a:pPr>
            <a:r>
              <a:rPr lang="en-GB" sz="1400" dirty="0"/>
              <a:t>Major shifts in market structure, transparency and regulatory focus in the aftermath of the</a:t>
            </a:r>
            <a:r>
              <a:rPr lang="en-GB" sz="1400" dirty="0">
                <a:solidFill>
                  <a:srgbClr val="FF0000"/>
                </a:solidFill>
              </a:rPr>
              <a:t> </a:t>
            </a:r>
            <a:r>
              <a:rPr lang="en-GB" sz="1400" dirty="0"/>
              <a:t>Great Financial Crisis</a:t>
            </a:r>
          </a:p>
          <a:p>
            <a:pPr marL="171450" indent="-171450">
              <a:buFont typeface="Arial" panose="020B0604020202020204" pitchFamily="34" charset="0"/>
              <a:buChar char="•"/>
            </a:pPr>
            <a:r>
              <a:rPr lang="en-GB" sz="1400" dirty="0"/>
              <a:t>FX market misconduct investigations in 2013/14</a:t>
            </a:r>
          </a:p>
          <a:p>
            <a:pPr marL="171450" indent="-171450">
              <a:buFont typeface="Arial" panose="020B0604020202020204" pitchFamily="34" charset="0"/>
              <a:buChar char="•"/>
            </a:pPr>
            <a:endParaRPr lang="en-GB" sz="1400" dirty="0"/>
          </a:p>
        </p:txBody>
      </p:sp>
      <p:sp>
        <p:nvSpPr>
          <p:cNvPr id="27" name="TextBox 6">
            <a:extLst>
              <a:ext uri="{FF2B5EF4-FFF2-40B4-BE49-F238E27FC236}">
                <a16:creationId xmlns:a16="http://schemas.microsoft.com/office/drawing/2014/main" id="{6CBD07A0-894B-4FD6-9E72-DDBD003B2A85}"/>
              </a:ext>
            </a:extLst>
          </p:cNvPr>
          <p:cNvSpPr txBox="1"/>
          <p:nvPr/>
        </p:nvSpPr>
        <p:spPr>
          <a:xfrm>
            <a:off x="2614418" y="2771775"/>
            <a:ext cx="2294402" cy="1815882"/>
          </a:xfrm>
          <a:prstGeom prst="rect">
            <a:avLst/>
          </a:prstGeom>
          <a:noFill/>
        </p:spPr>
        <p:txBody>
          <a:bodyPr wrap="square" rtlCol="0">
            <a:spAutoFit/>
          </a:bodyPr>
          <a:lstStyle/>
          <a:p>
            <a:pPr marL="285750" indent="-285750">
              <a:buFont typeface="Arial" panose="020B0604020202020204" pitchFamily="34" charset="0"/>
              <a:buChar char="•"/>
            </a:pPr>
            <a:r>
              <a:rPr lang="en-GB" sz="1400" dirty="0"/>
              <a:t>The Foreign Exchange Working Group (FXWG) worked towards developing an FX Code of Conduct, under the auspices of the BIS Markets Committee</a:t>
            </a:r>
          </a:p>
          <a:p>
            <a:endParaRPr lang="en-GB" sz="1400" dirty="0"/>
          </a:p>
        </p:txBody>
      </p:sp>
      <p:sp>
        <p:nvSpPr>
          <p:cNvPr id="28" name="TextBox 7">
            <a:extLst>
              <a:ext uri="{FF2B5EF4-FFF2-40B4-BE49-F238E27FC236}">
                <a16:creationId xmlns:a16="http://schemas.microsoft.com/office/drawing/2014/main" id="{7D477955-4EDD-4241-9878-84911E57642E}"/>
              </a:ext>
            </a:extLst>
          </p:cNvPr>
          <p:cNvSpPr txBox="1"/>
          <p:nvPr/>
        </p:nvSpPr>
        <p:spPr>
          <a:xfrm>
            <a:off x="5027725" y="2771775"/>
            <a:ext cx="2129259" cy="2800767"/>
          </a:xfrm>
          <a:prstGeom prst="rect">
            <a:avLst/>
          </a:prstGeom>
          <a:noFill/>
        </p:spPr>
        <p:txBody>
          <a:bodyPr wrap="square" rtlCol="0">
            <a:spAutoFit/>
          </a:bodyPr>
          <a:lstStyle/>
          <a:p>
            <a:pPr marL="285750" indent="-285750">
              <a:buFont typeface="Arial" panose="020B0604020202020204" pitchFamily="34" charset="0"/>
              <a:buChar char="•"/>
            </a:pPr>
            <a:r>
              <a:rPr lang="en-GB" sz="1350" dirty="0"/>
              <a:t>The FX Global Code was published in 2017</a:t>
            </a:r>
          </a:p>
          <a:p>
            <a:pPr marL="285750" indent="-285750">
              <a:buFont typeface="Arial" panose="020B0604020202020204" pitchFamily="34" charset="0"/>
              <a:buChar char="•"/>
            </a:pPr>
            <a:endParaRPr lang="en-GB" sz="1350" dirty="0"/>
          </a:p>
          <a:p>
            <a:pPr marL="285750" indent="-285750">
              <a:buFont typeface="Arial" panose="020B0604020202020204" pitchFamily="34" charset="0"/>
              <a:buChar char="•"/>
            </a:pPr>
            <a:r>
              <a:rPr lang="en-GB" sz="1350" dirty="0"/>
              <a:t>The GFXC was launched in 2017 to bring together central banks and industry representatives to promote good practices in the FX market and maintain the Code</a:t>
            </a:r>
          </a:p>
          <a:p>
            <a:pPr marL="285750" indent="-285750">
              <a:buFont typeface="Arial" panose="020B0604020202020204" pitchFamily="34" charset="0"/>
              <a:buChar char="•"/>
            </a:pPr>
            <a:endParaRPr lang="en-GB" sz="1400" dirty="0"/>
          </a:p>
        </p:txBody>
      </p:sp>
      <p:sp>
        <p:nvSpPr>
          <p:cNvPr id="29" name="TextBox 17">
            <a:extLst>
              <a:ext uri="{FF2B5EF4-FFF2-40B4-BE49-F238E27FC236}">
                <a16:creationId xmlns:a16="http://schemas.microsoft.com/office/drawing/2014/main" id="{B0901915-D951-4E07-88BA-A172F5B52F8D}"/>
              </a:ext>
            </a:extLst>
          </p:cNvPr>
          <p:cNvSpPr txBox="1"/>
          <p:nvPr/>
        </p:nvSpPr>
        <p:spPr>
          <a:xfrm>
            <a:off x="7382348" y="2783533"/>
            <a:ext cx="2260854" cy="1600438"/>
          </a:xfrm>
          <a:prstGeom prst="rect">
            <a:avLst/>
          </a:prstGeom>
          <a:noFill/>
        </p:spPr>
        <p:txBody>
          <a:bodyPr wrap="square" rtlCol="0">
            <a:spAutoFit/>
          </a:bodyPr>
          <a:lstStyle/>
          <a:p>
            <a:pPr marL="285750" indent="-285750">
              <a:buFont typeface="Arial" panose="020B0604020202020204" pitchFamily="34" charset="0"/>
              <a:buChar char="•"/>
            </a:pPr>
            <a:r>
              <a:rPr lang="en-GB" sz="1400" dirty="0"/>
              <a:t>The first three-year review of the FX Global Code was completed</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Reports on Last Look and Pre-Hedging have been published</a:t>
            </a:r>
          </a:p>
        </p:txBody>
      </p:sp>
      <p:sp>
        <p:nvSpPr>
          <p:cNvPr id="30" name="TextBox 18">
            <a:extLst>
              <a:ext uri="{FF2B5EF4-FFF2-40B4-BE49-F238E27FC236}">
                <a16:creationId xmlns:a16="http://schemas.microsoft.com/office/drawing/2014/main" id="{899368C4-CEF4-4FB4-98A1-5DB5D4ABED45}"/>
              </a:ext>
            </a:extLst>
          </p:cNvPr>
          <p:cNvSpPr txBox="1"/>
          <p:nvPr/>
        </p:nvSpPr>
        <p:spPr>
          <a:xfrm>
            <a:off x="9801825" y="2762250"/>
            <a:ext cx="2077097" cy="1815882"/>
          </a:xfrm>
          <a:prstGeom prst="rect">
            <a:avLst/>
          </a:prstGeom>
          <a:noFill/>
        </p:spPr>
        <p:txBody>
          <a:bodyPr wrap="square" rtlCol="0">
            <a:spAutoFit/>
          </a:bodyPr>
          <a:lstStyle/>
          <a:p>
            <a:pPr marL="285750" indent="-285750">
              <a:buFont typeface="Arial" panose="020B0604020202020204" pitchFamily="34" charset="0"/>
              <a:buChar char="•"/>
            </a:pPr>
            <a:r>
              <a:rPr lang="en-GB" sz="1400" dirty="0"/>
              <a:t>The second three-year review was completed</a:t>
            </a:r>
          </a:p>
          <a:p>
            <a:r>
              <a:rPr lang="en-GB" sz="1400" dirty="0"/>
              <a:t> </a:t>
            </a:r>
          </a:p>
          <a:p>
            <a:pPr marL="285750" indent="-285750">
              <a:buFont typeface="Arial" panose="020B0604020202020204" pitchFamily="34" charset="0"/>
              <a:buChar char="•"/>
            </a:pPr>
            <a:r>
              <a:rPr lang="en-GB" sz="1400" dirty="0"/>
              <a:t>FX Settlement Risk and the use of FX Data were the key focus areas</a:t>
            </a:r>
          </a:p>
        </p:txBody>
      </p:sp>
    </p:spTree>
    <p:extLst>
      <p:ext uri="{BB962C8B-B14F-4D97-AF65-F5344CB8AC3E}">
        <p14:creationId xmlns:p14="http://schemas.microsoft.com/office/powerpoint/2010/main" val="2536917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24A724-2C8E-4AFB-982E-12CB4319C28C}"/>
              </a:ext>
            </a:extLst>
          </p:cNvPr>
          <p:cNvSpPr>
            <a:spLocks noGrp="1"/>
          </p:cNvSpPr>
          <p:nvPr>
            <p:ph type="title"/>
          </p:nvPr>
        </p:nvSpPr>
        <p:spPr/>
        <p:txBody>
          <a:bodyPr/>
          <a:lstStyle/>
          <a:p>
            <a:r>
              <a:rPr lang="en-GB" dirty="0"/>
              <a:t>The FX Global Code Principles</a:t>
            </a:r>
            <a:endParaRPr lang="es-MX" dirty="0"/>
          </a:p>
        </p:txBody>
      </p:sp>
      <p:sp>
        <p:nvSpPr>
          <p:cNvPr id="3" name="Marcador de número de diapositiva 2">
            <a:extLst>
              <a:ext uri="{FF2B5EF4-FFF2-40B4-BE49-F238E27FC236}">
                <a16:creationId xmlns:a16="http://schemas.microsoft.com/office/drawing/2014/main" id="{5015B4B0-7A17-486D-BBCF-D90F2E04AF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6CE02C-1F85-49B7-882D-939BD297648E}" type="slidenum">
              <a:rPr kumimoji="0" lang="en-GB" sz="1099" b="0" i="0" u="none" strike="noStrike" kern="1200" cap="none" spc="0" normalizeH="0" baseline="0" noProof="0" smtClean="0">
                <a:ln>
                  <a:noFill/>
                </a:ln>
                <a:solidFill>
                  <a:srgbClr val="F2F2F2">
                    <a:lumMod val="50000"/>
                  </a:srgbClr>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99" b="0" i="0" u="none" strike="noStrike" kern="1200" cap="none" spc="0" normalizeH="0" baseline="0" noProof="0" dirty="0">
              <a:ln>
                <a:noFill/>
              </a:ln>
              <a:solidFill>
                <a:srgbClr val="F2F2F2">
                  <a:lumMod val="50000"/>
                </a:srgbClr>
              </a:solidFill>
              <a:effectLst/>
              <a:uLnTx/>
              <a:uFillTx/>
              <a:latin typeface="Franklin Gothic Medium"/>
              <a:ea typeface="+mn-ea"/>
              <a:cs typeface="+mn-cs"/>
            </a:endParaRPr>
          </a:p>
        </p:txBody>
      </p:sp>
      <p:graphicFrame>
        <p:nvGraphicFramePr>
          <p:cNvPr id="10" name="Table 5">
            <a:extLst>
              <a:ext uri="{FF2B5EF4-FFF2-40B4-BE49-F238E27FC236}">
                <a16:creationId xmlns:a16="http://schemas.microsoft.com/office/drawing/2014/main" id="{AC371E95-2A6C-4853-89F9-D41D285D3B80}"/>
              </a:ext>
            </a:extLst>
          </p:cNvPr>
          <p:cNvGraphicFramePr>
            <a:graphicFrameLocks noGrp="1"/>
          </p:cNvGraphicFramePr>
          <p:nvPr>
            <p:extLst>
              <p:ext uri="{D42A27DB-BD31-4B8C-83A1-F6EECF244321}">
                <p14:modId xmlns:p14="http://schemas.microsoft.com/office/powerpoint/2010/main" val="2372245960"/>
              </p:ext>
            </p:extLst>
          </p:nvPr>
        </p:nvGraphicFramePr>
        <p:xfrm>
          <a:off x="446467" y="1548483"/>
          <a:ext cx="11047197" cy="4815840"/>
        </p:xfrm>
        <a:graphic>
          <a:graphicData uri="http://schemas.openxmlformats.org/drawingml/2006/table">
            <a:tbl>
              <a:tblPr firstRow="1" bandRow="1">
                <a:tableStyleId>{69CF1AB2-1976-4502-BF36-3FF5EA218861}</a:tableStyleId>
              </a:tblPr>
              <a:tblGrid>
                <a:gridCol w="1087134">
                  <a:extLst>
                    <a:ext uri="{9D8B030D-6E8A-4147-A177-3AD203B41FA5}">
                      <a16:colId xmlns:a16="http://schemas.microsoft.com/office/drawing/2014/main" val="2106565878"/>
                    </a:ext>
                  </a:extLst>
                </a:gridCol>
                <a:gridCol w="1338183">
                  <a:extLst>
                    <a:ext uri="{9D8B030D-6E8A-4147-A177-3AD203B41FA5}">
                      <a16:colId xmlns:a16="http://schemas.microsoft.com/office/drawing/2014/main" val="4222415556"/>
                    </a:ext>
                  </a:extLst>
                </a:gridCol>
                <a:gridCol w="8621880">
                  <a:extLst>
                    <a:ext uri="{9D8B030D-6E8A-4147-A177-3AD203B41FA5}">
                      <a16:colId xmlns:a16="http://schemas.microsoft.com/office/drawing/2014/main" val="1046082928"/>
                    </a:ext>
                  </a:extLst>
                </a:gridCol>
              </a:tblGrid>
              <a:tr h="642350">
                <a:tc>
                  <a:txBody>
                    <a:bodyPr/>
                    <a:lstStyle/>
                    <a:p>
                      <a:endParaRPr lang="en-GB"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2"/>
                          </a:solidFill>
                        </a:rPr>
                        <a:t>Ethics</a:t>
                      </a:r>
                      <a:endParaRPr lang="en-GB" sz="14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b="0" dirty="0">
                          <a:solidFill>
                            <a:schemeClr val="tx2"/>
                          </a:solidFill>
                        </a:rPr>
                        <a:t>Market Participants are expected to </a:t>
                      </a:r>
                      <a:r>
                        <a:rPr lang="en-GB" sz="1400" b="0" kern="1200" dirty="0">
                          <a:solidFill>
                            <a:schemeClr val="tx2"/>
                          </a:solidFill>
                          <a:latin typeface="+mn-lt"/>
                          <a:ea typeface="+mn-ea"/>
                          <a:cs typeface="+mn-cs"/>
                        </a:rPr>
                        <a:t>adhere to high ethical and professional standards to promote the fairness and integrity of the FX Market.</a:t>
                      </a:r>
                    </a:p>
                    <a:p>
                      <a:pPr algn="just"/>
                      <a:endParaRPr lang="en-GB"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11565273"/>
                  </a:ext>
                </a:extLst>
              </a:tr>
              <a:tr h="829701">
                <a:tc>
                  <a:txBody>
                    <a:bodyPr/>
                    <a:lstStyle/>
                    <a:p>
                      <a:endParaRPr lang="en-GB"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1400" b="1" dirty="0">
                          <a:solidFill>
                            <a:schemeClr val="tx2"/>
                          </a:solidFill>
                        </a:rPr>
                        <a:t>Governance</a:t>
                      </a:r>
                      <a:endParaRPr lang="en-GB"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dirty="0">
                          <a:solidFill>
                            <a:schemeClr val="tx2"/>
                          </a:solidFill>
                        </a:rPr>
                        <a:t>Market Participants are expected to have sound and effective governance framework </a:t>
                      </a:r>
                      <a:r>
                        <a:rPr lang="en-GB" sz="1400" b="0" kern="1200" dirty="0">
                          <a:solidFill>
                            <a:schemeClr val="tx2"/>
                          </a:solidFill>
                          <a:latin typeface="+mn-lt"/>
                          <a:ea typeface="+mn-ea"/>
                          <a:cs typeface="+mn-cs"/>
                        </a:rPr>
                        <a:t>in place. This framework should provide clear responsibility and comprehensive oversight of their FX Market activity and promote responsible engagement in the FX Market.</a:t>
                      </a:r>
                    </a:p>
                    <a:p>
                      <a:pPr algn="just"/>
                      <a:endParaRPr lang="en-GB"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7977301"/>
                  </a:ext>
                </a:extLst>
              </a:tr>
              <a:tr h="642350">
                <a:tc>
                  <a:txBody>
                    <a:bodyPr/>
                    <a:lstStyle/>
                    <a:p>
                      <a:endParaRPr lang="en-GB"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1400" b="1" dirty="0">
                          <a:solidFill>
                            <a:schemeClr val="tx2"/>
                          </a:solidFill>
                        </a:rPr>
                        <a:t>Execution</a:t>
                      </a:r>
                      <a:endParaRPr lang="en-GB"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dirty="0">
                          <a:solidFill>
                            <a:schemeClr val="tx2"/>
                          </a:solidFill>
                        </a:rPr>
                        <a:t>Market Participants are expected to </a:t>
                      </a:r>
                      <a:r>
                        <a:rPr lang="en-GB" sz="1400" kern="1200" dirty="0">
                          <a:solidFill>
                            <a:schemeClr val="tx2"/>
                          </a:solidFill>
                          <a:latin typeface="+mn-lt"/>
                          <a:ea typeface="+mn-ea"/>
                          <a:cs typeface="+mn-cs"/>
                        </a:rPr>
                        <a:t>exercise due care </a:t>
                      </a:r>
                      <a:r>
                        <a:rPr lang="en-GB" sz="1400" dirty="0">
                          <a:solidFill>
                            <a:schemeClr val="tx2"/>
                          </a:solidFill>
                        </a:rPr>
                        <a:t>when negotiating and executing transactions in order to promote a robust, fair, open, liquid, and appropriately transparent FX Market.</a:t>
                      </a:r>
                    </a:p>
                    <a:p>
                      <a:pPr algn="just"/>
                      <a:endParaRPr lang="en-GB"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70700143"/>
                  </a:ext>
                </a:extLst>
              </a:tr>
              <a:tr h="690541">
                <a:tc>
                  <a:txBody>
                    <a:bodyPr/>
                    <a:lstStyle/>
                    <a:p>
                      <a:endParaRPr lang="en-GB"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1400" b="1" dirty="0">
                          <a:solidFill>
                            <a:schemeClr val="tx2"/>
                          </a:solidFill>
                        </a:rPr>
                        <a:t>Information Sharing</a:t>
                      </a:r>
                      <a:endParaRPr lang="en-GB"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dirty="0">
                          <a:solidFill>
                            <a:schemeClr val="tx2"/>
                          </a:solidFill>
                        </a:rPr>
                        <a:t>Market Participants are expected to </a:t>
                      </a:r>
                      <a:r>
                        <a:rPr lang="en-GB" sz="1400" kern="1200" dirty="0">
                          <a:solidFill>
                            <a:schemeClr val="tx2"/>
                          </a:solidFill>
                          <a:latin typeface="+mn-lt"/>
                          <a:ea typeface="+mn-ea"/>
                          <a:cs typeface="+mn-cs"/>
                        </a:rPr>
                        <a:t>ensure be clarity and accuracy in their communications and to protect Confidential Information to promote effective communication that fosters a robust, fair, open, liquid, and appropriately transparent FX Market.</a:t>
                      </a:r>
                    </a:p>
                    <a:p>
                      <a:pPr algn="just"/>
                      <a:endParaRPr lang="en-GB"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95724248"/>
                  </a:ext>
                </a:extLst>
              </a:tr>
              <a:tr h="642350">
                <a:tc>
                  <a:txBody>
                    <a:bodyPr/>
                    <a:lstStyle/>
                    <a:p>
                      <a:endParaRPr lang="en-GB" sz="140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1400" b="1" dirty="0">
                          <a:solidFill>
                            <a:schemeClr val="tx2"/>
                          </a:solidFill>
                        </a:rPr>
                        <a:t>Risk Management &amp; Compliance</a:t>
                      </a:r>
                      <a:endParaRPr lang="en-GB"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dirty="0">
                          <a:solidFill>
                            <a:schemeClr val="tx2"/>
                          </a:solidFill>
                        </a:rPr>
                        <a:t>Market Participants are expected to promote and maintain a robust control and compliance environment to effectively identify, manage, and report on the risks associated with their engagement in the FX Market.</a:t>
                      </a:r>
                    </a:p>
                    <a:p>
                      <a:pPr algn="just"/>
                      <a:endParaRPr lang="en-GB"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6327254"/>
                  </a:ext>
                </a:extLst>
              </a:tr>
              <a:tr h="642350">
                <a:tc>
                  <a:txBody>
                    <a:bodyPr/>
                    <a:lstStyle/>
                    <a:p>
                      <a:endParaRPr lang="en-GB"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1400" b="1" dirty="0">
                          <a:solidFill>
                            <a:schemeClr val="tx2"/>
                          </a:solidFill>
                        </a:rPr>
                        <a:t>Confirmation &amp; Settlement</a:t>
                      </a:r>
                      <a:endParaRPr lang="en-GB"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dirty="0">
                          <a:solidFill>
                            <a:schemeClr val="tx2"/>
                          </a:solidFill>
                        </a:rPr>
                        <a:t>Market Participants are expected to </a:t>
                      </a:r>
                      <a:r>
                        <a:rPr lang="en-GB" sz="1400" kern="1200" dirty="0">
                          <a:solidFill>
                            <a:schemeClr val="tx2"/>
                          </a:solidFill>
                          <a:latin typeface="+mn-lt"/>
                          <a:ea typeface="+mn-ea"/>
                          <a:cs typeface="+mn-cs"/>
                        </a:rPr>
                        <a:t>implement robust, efficient, transparent, and risk-mitigating post-trade processes to ensure the predictable, smooth</a:t>
                      </a:r>
                      <a:r>
                        <a:rPr lang="en-GB" sz="1400" dirty="0">
                          <a:solidFill>
                            <a:schemeClr val="tx2"/>
                          </a:solidFill>
                        </a:rPr>
                        <a:t>, and timely settlement of transactions in the FX Market.</a:t>
                      </a:r>
                    </a:p>
                    <a:p>
                      <a:pPr algn="just"/>
                      <a:endParaRPr lang="en-GB" sz="14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39358048"/>
                  </a:ext>
                </a:extLst>
              </a:tr>
            </a:tbl>
          </a:graphicData>
        </a:graphic>
      </p:graphicFrame>
      <p:pic>
        <p:nvPicPr>
          <p:cNvPr id="12" name="Picture 4" descr="ic_hierarchy">
            <a:extLst>
              <a:ext uri="{FF2B5EF4-FFF2-40B4-BE49-F238E27FC236}">
                <a16:creationId xmlns:a16="http://schemas.microsoft.com/office/drawing/2014/main" id="{AAAADA33-4A37-40EF-AFA0-3C6500E849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697" y="2347781"/>
            <a:ext cx="727544" cy="7275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c_Hand">
            <a:extLst>
              <a:ext uri="{FF2B5EF4-FFF2-40B4-BE49-F238E27FC236}">
                <a16:creationId xmlns:a16="http://schemas.microsoft.com/office/drawing/2014/main" id="{12040018-FA45-4CC5-B780-01835DFBD5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336" y="3285071"/>
            <a:ext cx="764858" cy="7648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ic_Correspondence">
            <a:extLst>
              <a:ext uri="{FF2B5EF4-FFF2-40B4-BE49-F238E27FC236}">
                <a16:creationId xmlns:a16="http://schemas.microsoft.com/office/drawing/2014/main" id="{CD6CF48B-BC8D-4149-823C-45C3A8DB96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662" y="4049928"/>
            <a:ext cx="821640" cy="8216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ic_Secure server A">
            <a:extLst>
              <a:ext uri="{FF2B5EF4-FFF2-40B4-BE49-F238E27FC236}">
                <a16:creationId xmlns:a16="http://schemas.microsoft.com/office/drawing/2014/main" id="{31C9D5D2-F0CE-4628-B518-933D2886F6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50697" y="4958236"/>
            <a:ext cx="728219" cy="72821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ic_Settings">
            <a:extLst>
              <a:ext uri="{FF2B5EF4-FFF2-40B4-BE49-F238E27FC236}">
                <a16:creationId xmlns:a16="http://schemas.microsoft.com/office/drawing/2014/main" id="{B3EBA454-AE22-4C12-B49A-2EAD838905E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662" y="5621159"/>
            <a:ext cx="808461" cy="8084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thics Icon PNG Images, Vectors Free Download - Pngtree">
            <a:extLst>
              <a:ext uri="{FF2B5EF4-FFF2-40B4-BE49-F238E27FC236}">
                <a16:creationId xmlns:a16="http://schemas.microsoft.com/office/drawing/2014/main" id="{261DD16E-06E6-48D8-A061-A46B9A3975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875" y="1424784"/>
            <a:ext cx="1023868" cy="102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723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24A724-2C8E-4AFB-982E-12CB4319C28C}"/>
              </a:ext>
            </a:extLst>
          </p:cNvPr>
          <p:cNvSpPr>
            <a:spLocks noGrp="1"/>
          </p:cNvSpPr>
          <p:nvPr>
            <p:ph type="title"/>
          </p:nvPr>
        </p:nvSpPr>
        <p:spPr/>
        <p:txBody>
          <a:bodyPr/>
          <a:lstStyle/>
          <a:p>
            <a:r>
              <a:rPr lang="en-GB" dirty="0"/>
              <a:t>Benefits of FX Global Code adoption</a:t>
            </a:r>
            <a:endParaRPr lang="es-MX" dirty="0"/>
          </a:p>
        </p:txBody>
      </p:sp>
      <p:sp>
        <p:nvSpPr>
          <p:cNvPr id="3" name="Marcador de número de diapositiva 2">
            <a:extLst>
              <a:ext uri="{FF2B5EF4-FFF2-40B4-BE49-F238E27FC236}">
                <a16:creationId xmlns:a16="http://schemas.microsoft.com/office/drawing/2014/main" id="{5015B4B0-7A17-486D-BBCF-D90F2E04AF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6CE02C-1F85-49B7-882D-939BD297648E}" type="slidenum">
              <a:rPr kumimoji="0" lang="en-GB" sz="1099" b="0" i="0" u="none" strike="noStrike" kern="1200" cap="none" spc="0" normalizeH="0" baseline="0" noProof="0" smtClean="0">
                <a:ln>
                  <a:noFill/>
                </a:ln>
                <a:solidFill>
                  <a:srgbClr val="F2F2F2">
                    <a:lumMod val="50000"/>
                  </a:srgbClr>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099" b="0" i="0" u="none" strike="noStrike" kern="1200" cap="none" spc="0" normalizeH="0" baseline="0" noProof="0" dirty="0">
              <a:ln>
                <a:noFill/>
              </a:ln>
              <a:solidFill>
                <a:srgbClr val="F2F2F2">
                  <a:lumMod val="50000"/>
                </a:srgbClr>
              </a:solidFill>
              <a:effectLst/>
              <a:uLnTx/>
              <a:uFillTx/>
              <a:latin typeface="Franklin Gothic Medium"/>
              <a:ea typeface="+mn-ea"/>
              <a:cs typeface="+mn-cs"/>
            </a:endParaRPr>
          </a:p>
        </p:txBody>
      </p:sp>
      <p:graphicFrame>
        <p:nvGraphicFramePr>
          <p:cNvPr id="10" name="Table 5">
            <a:extLst>
              <a:ext uri="{FF2B5EF4-FFF2-40B4-BE49-F238E27FC236}">
                <a16:creationId xmlns:a16="http://schemas.microsoft.com/office/drawing/2014/main" id="{6DE0E79F-0F4A-48AB-8F9F-51DCCC9999B6}"/>
              </a:ext>
            </a:extLst>
          </p:cNvPr>
          <p:cNvGraphicFramePr>
            <a:graphicFrameLocks noGrp="1"/>
          </p:cNvGraphicFramePr>
          <p:nvPr>
            <p:extLst>
              <p:ext uri="{D42A27DB-BD31-4B8C-83A1-F6EECF244321}">
                <p14:modId xmlns:p14="http://schemas.microsoft.com/office/powerpoint/2010/main" val="1016516396"/>
              </p:ext>
            </p:extLst>
          </p:nvPr>
        </p:nvGraphicFramePr>
        <p:xfrm>
          <a:off x="476958" y="1604324"/>
          <a:ext cx="11268642" cy="4795754"/>
        </p:xfrm>
        <a:graphic>
          <a:graphicData uri="http://schemas.openxmlformats.org/drawingml/2006/table">
            <a:tbl>
              <a:tblPr firstRow="1" bandRow="1">
                <a:tableStyleId>{2D5ABB26-0587-4C30-8999-92F81FD0307C}</a:tableStyleId>
              </a:tblPr>
              <a:tblGrid>
                <a:gridCol w="3756214">
                  <a:extLst>
                    <a:ext uri="{9D8B030D-6E8A-4147-A177-3AD203B41FA5}">
                      <a16:colId xmlns:a16="http://schemas.microsoft.com/office/drawing/2014/main" val="351224196"/>
                    </a:ext>
                  </a:extLst>
                </a:gridCol>
                <a:gridCol w="3756214">
                  <a:extLst>
                    <a:ext uri="{9D8B030D-6E8A-4147-A177-3AD203B41FA5}">
                      <a16:colId xmlns:a16="http://schemas.microsoft.com/office/drawing/2014/main" val="1177131560"/>
                    </a:ext>
                  </a:extLst>
                </a:gridCol>
                <a:gridCol w="3756214">
                  <a:extLst>
                    <a:ext uri="{9D8B030D-6E8A-4147-A177-3AD203B41FA5}">
                      <a16:colId xmlns:a16="http://schemas.microsoft.com/office/drawing/2014/main" val="2395469560"/>
                    </a:ext>
                  </a:extLst>
                </a:gridCol>
              </a:tblGrid>
              <a:tr h="719520">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526273234"/>
                  </a:ext>
                </a:extLst>
              </a:tr>
              <a:tr h="11698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Offers valuable understanding on key topics in the FX Market</a:t>
                      </a:r>
                    </a:p>
                    <a:p>
                      <a:pPr algn="ct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Signalling effect - sends a message that your institution is committed to conducting FX Market activities in a manner consistent with the Code</a:t>
                      </a:r>
                    </a:p>
                    <a:p>
                      <a:pPr algn="ct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Provides greater confidence that the FX Market is functioning appropriately and in a fair and efficient way</a:t>
                      </a:r>
                    </a:p>
                    <a:p>
                      <a:pPr algn="ctr"/>
                      <a:endParaRPr lang="en-GB" dirty="0"/>
                    </a:p>
                  </a:txBody>
                  <a:tcPr/>
                </a:tc>
                <a:extLst>
                  <a:ext uri="{0D108BD9-81ED-4DB2-BD59-A6C34878D82A}">
                    <a16:rowId xmlns:a16="http://schemas.microsoft.com/office/drawing/2014/main" val="3699429674"/>
                  </a:ext>
                </a:extLst>
              </a:tr>
              <a:tr h="1169818">
                <a:tc>
                  <a:txBody>
                    <a:bodyPr/>
                    <a:lstStyle/>
                    <a:p>
                      <a:pPr algn="ctr"/>
                      <a:endParaRPr lang="en-GB"/>
                    </a:p>
                  </a:txBody>
                  <a:tcPr/>
                </a:tc>
                <a:tc>
                  <a:txBody>
                    <a:bodyPr/>
                    <a:lstStyle/>
                    <a:p>
                      <a:pPr algn="ctr"/>
                      <a:endParaRPr lang="en-GB" dirty="0"/>
                    </a:p>
                  </a:txBody>
                  <a:tcPr/>
                </a:tc>
                <a:tc>
                  <a:txBody>
                    <a:bodyPr/>
                    <a:lstStyle/>
                    <a:p>
                      <a:pPr algn="ctr"/>
                      <a:endParaRPr lang="en-GB" dirty="0"/>
                    </a:p>
                  </a:txBody>
                  <a:tcPr/>
                </a:tc>
                <a:extLst>
                  <a:ext uri="{0D108BD9-81ED-4DB2-BD59-A6C34878D82A}">
                    <a16:rowId xmlns:a16="http://schemas.microsoft.com/office/drawing/2014/main" val="568625905"/>
                  </a:ext>
                </a:extLst>
              </a:tr>
              <a:tr h="11698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Fosters a level playing field between buy-side and sell-side</a:t>
                      </a:r>
                    </a:p>
                    <a:p>
                      <a:pPr algn="ctr"/>
                      <a:endParaRPr lang="en-GB" dirty="0"/>
                    </a:p>
                  </a:txBody>
                  <a:tcPr/>
                </a:tc>
                <a:tc>
                  <a:txBody>
                    <a:bodyPr/>
                    <a:lstStyle/>
                    <a:p>
                      <a:pPr algn="ctr"/>
                      <a:r>
                        <a:rPr lang="en-GB" dirty="0"/>
                        <a:t>Allows firms to continuously improve and benchmark their internal policies and procedures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Contribute to ongoing discussions at LFXCs on improving the FX Market</a:t>
                      </a:r>
                    </a:p>
                    <a:p>
                      <a:pPr algn="ctr"/>
                      <a:endParaRPr lang="en-GB" dirty="0"/>
                    </a:p>
                  </a:txBody>
                  <a:tcPr/>
                </a:tc>
                <a:extLst>
                  <a:ext uri="{0D108BD9-81ED-4DB2-BD59-A6C34878D82A}">
                    <a16:rowId xmlns:a16="http://schemas.microsoft.com/office/drawing/2014/main" val="3690940614"/>
                  </a:ext>
                </a:extLst>
              </a:tr>
            </a:tbl>
          </a:graphicData>
        </a:graphic>
      </p:graphicFrame>
      <p:pic>
        <p:nvPicPr>
          <p:cNvPr id="13" name="Picture 12" descr="ic_handshake">
            <a:extLst>
              <a:ext uri="{FF2B5EF4-FFF2-40B4-BE49-F238E27FC236}">
                <a16:creationId xmlns:a16="http://schemas.microsoft.com/office/drawing/2014/main" id="{FAB34247-E7C8-4613-8145-661102EF0C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1887" y="4093198"/>
            <a:ext cx="685352" cy="6853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c_presentation B">
            <a:extLst>
              <a:ext uri="{FF2B5EF4-FFF2-40B4-BE49-F238E27FC236}">
                <a16:creationId xmlns:a16="http://schemas.microsoft.com/office/drawing/2014/main" id="{ADD8571F-4B79-45D5-9C8F-DF86F2FDF7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2195" y="4170582"/>
            <a:ext cx="727610" cy="7276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c_lectern audience">
            <a:extLst>
              <a:ext uri="{FF2B5EF4-FFF2-40B4-BE49-F238E27FC236}">
                <a16:creationId xmlns:a16="http://schemas.microsoft.com/office/drawing/2014/main" id="{ABA2EE22-CB25-4653-AD1E-B2774D5A254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2195" y="1711412"/>
            <a:ext cx="685352" cy="6853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ic_Bar up A">
            <a:extLst>
              <a:ext uri="{FF2B5EF4-FFF2-40B4-BE49-F238E27FC236}">
                <a16:creationId xmlns:a16="http://schemas.microsoft.com/office/drawing/2014/main" id="{683A0BBA-F1EB-4931-BD56-AB4F51BF67C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30039" y="1699938"/>
            <a:ext cx="760616" cy="76061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ic_Book A">
            <a:extLst>
              <a:ext uri="{FF2B5EF4-FFF2-40B4-BE49-F238E27FC236}">
                <a16:creationId xmlns:a16="http://schemas.microsoft.com/office/drawing/2014/main" id="{CA6814DA-AA8C-4A0B-B2F7-0C792E1F93C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43290" y="1604324"/>
            <a:ext cx="812932" cy="8129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ic_Person">
            <a:extLst>
              <a:ext uri="{FF2B5EF4-FFF2-40B4-BE49-F238E27FC236}">
                <a16:creationId xmlns:a16="http://schemas.microsoft.com/office/drawing/2014/main" id="{512CEB63-0330-4DE9-8F46-BBCCC76E57E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40348" y="4093198"/>
            <a:ext cx="823154" cy="76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42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45117-00F1-F6F3-D916-FC17DA32BCE3}"/>
              </a:ext>
            </a:extLst>
          </p:cNvPr>
          <p:cNvSpPr>
            <a:spLocks noGrp="1"/>
          </p:cNvSpPr>
          <p:nvPr>
            <p:ph type="title"/>
          </p:nvPr>
        </p:nvSpPr>
        <p:spPr/>
        <p:txBody>
          <a:bodyPr>
            <a:normAutofit/>
          </a:bodyPr>
          <a:lstStyle/>
          <a:p>
            <a:r>
              <a:rPr lang="en-GB" dirty="0"/>
              <a:t>Adoption of the FX Global Code continues to increase</a:t>
            </a:r>
            <a:endParaRPr lang="en-GB" sz="3800" dirty="0">
              <a:latin typeface="Franklin Gothic Book" panose="020B0503020102020204" pitchFamily="34" charset="0"/>
            </a:endParaRPr>
          </a:p>
        </p:txBody>
      </p:sp>
      <p:sp>
        <p:nvSpPr>
          <p:cNvPr id="4" name="Marcador de número de diapositiva 3">
            <a:extLst>
              <a:ext uri="{FF2B5EF4-FFF2-40B4-BE49-F238E27FC236}">
                <a16:creationId xmlns:a16="http://schemas.microsoft.com/office/drawing/2014/main" id="{00C12424-147E-4CA8-A067-A6AA7A0430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6CE02C-1F85-49B7-882D-939BD297648E}" type="slidenum">
              <a:rPr kumimoji="0" lang="en-GB" sz="1099" b="0" i="0" u="none" strike="noStrike" kern="1200" cap="none" spc="0" normalizeH="0" baseline="0" noProof="0" smtClean="0">
                <a:ln>
                  <a:noFill/>
                </a:ln>
                <a:solidFill>
                  <a:srgbClr val="F2F2F2">
                    <a:lumMod val="50000"/>
                  </a:srgbClr>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099" b="0" i="0" u="none" strike="noStrike" kern="1200" cap="none" spc="0" normalizeH="0" baseline="0" noProof="0" dirty="0">
              <a:ln>
                <a:noFill/>
              </a:ln>
              <a:solidFill>
                <a:srgbClr val="F2F2F2">
                  <a:lumMod val="50000"/>
                </a:srgbClr>
              </a:solidFill>
              <a:effectLst/>
              <a:uLnTx/>
              <a:uFillTx/>
              <a:latin typeface="Franklin Gothic Medium"/>
              <a:ea typeface="+mn-ea"/>
              <a:cs typeface="+mn-cs"/>
            </a:endParaRPr>
          </a:p>
        </p:txBody>
      </p:sp>
      <p:sp>
        <p:nvSpPr>
          <p:cNvPr id="8" name="Content Placeholder 2">
            <a:extLst>
              <a:ext uri="{FF2B5EF4-FFF2-40B4-BE49-F238E27FC236}">
                <a16:creationId xmlns:a16="http://schemas.microsoft.com/office/drawing/2014/main" id="{74721709-AE39-4223-8B88-383ADF4C3E66}"/>
              </a:ext>
            </a:extLst>
          </p:cNvPr>
          <p:cNvSpPr txBox="1">
            <a:spLocks/>
          </p:cNvSpPr>
          <p:nvPr/>
        </p:nvSpPr>
        <p:spPr>
          <a:xfrm>
            <a:off x="477679" y="1469957"/>
            <a:ext cx="11231503" cy="936749"/>
          </a:xfrm>
          <a:prstGeom prst="rect">
            <a:avLst/>
          </a:prstGeom>
        </p:spPr>
        <p:txBody>
          <a:bodyPr vert="horz" lIns="91440" tIns="45720" rIns="91440" bIns="45720" rtlCol="0">
            <a:noAutofit/>
          </a:bodyPr>
          <a:lstStyle>
            <a:lvl1pPr marL="228532" indent="-228532" algn="l" defTabSz="914126" rtl="0" eaLnBrk="1" latinLnBrk="0" hangingPunct="1">
              <a:lnSpc>
                <a:spcPct val="90000"/>
              </a:lnSpc>
              <a:spcBef>
                <a:spcPts val="1799"/>
              </a:spcBef>
              <a:spcAft>
                <a:spcPts val="1199"/>
              </a:spcAft>
              <a:buSzPct val="100000"/>
              <a:buFont typeface="Wingdings" panose="05000000000000000000" pitchFamily="2" charset="2"/>
              <a:buChar char="§"/>
              <a:defRPr sz="2599" kern="1200">
                <a:solidFill>
                  <a:schemeClr val="tx1">
                    <a:lumMod val="85000"/>
                    <a:lumOff val="15000"/>
                  </a:schemeClr>
                </a:solidFill>
                <a:latin typeface="+mn-lt"/>
                <a:ea typeface="+mn-ea"/>
                <a:cs typeface="+mn-cs"/>
              </a:defRPr>
            </a:lvl1pPr>
            <a:lvl2pPr marL="457062" indent="-228532" algn="l" defTabSz="914126" rtl="0" eaLnBrk="1" latinLnBrk="0" hangingPunct="1">
              <a:lnSpc>
                <a:spcPct val="90000"/>
              </a:lnSpc>
              <a:spcBef>
                <a:spcPts val="600"/>
              </a:spcBef>
              <a:spcAft>
                <a:spcPts val="1199"/>
              </a:spcAft>
              <a:buSzPct val="100000"/>
              <a:buFont typeface="Arial" pitchFamily="34" charset="0"/>
              <a:buChar char="▪"/>
              <a:defRPr sz="2599" kern="1200">
                <a:solidFill>
                  <a:schemeClr val="tx1">
                    <a:lumMod val="85000"/>
                    <a:lumOff val="15000"/>
                  </a:schemeClr>
                </a:solidFill>
                <a:latin typeface="+mn-lt"/>
                <a:ea typeface="+mn-ea"/>
                <a:cs typeface="+mn-cs"/>
              </a:defRPr>
            </a:lvl2pPr>
            <a:lvl3pPr marL="685594" indent="-182826" algn="l" defTabSz="914126" rtl="0" eaLnBrk="1" latinLnBrk="0" hangingPunct="1">
              <a:lnSpc>
                <a:spcPct val="90000"/>
              </a:lnSpc>
              <a:spcBef>
                <a:spcPts val="600"/>
              </a:spcBef>
              <a:spcAft>
                <a:spcPts val="600"/>
              </a:spcAft>
              <a:buSzPct val="100000"/>
              <a:buFont typeface="Arial" pitchFamily="34" charset="0"/>
              <a:buChar char="▪"/>
              <a:defRPr sz="2399" kern="1200">
                <a:solidFill>
                  <a:schemeClr val="tx1">
                    <a:lumMod val="85000"/>
                    <a:lumOff val="15000"/>
                  </a:schemeClr>
                </a:solidFill>
                <a:latin typeface="+mn-lt"/>
                <a:ea typeface="+mn-ea"/>
                <a:cs typeface="+mn-cs"/>
              </a:defRPr>
            </a:lvl3pPr>
            <a:lvl4pPr marL="868420" indent="-182509" algn="l" defTabSz="914126" rtl="0" eaLnBrk="1" latinLnBrk="0" hangingPunct="1">
              <a:lnSpc>
                <a:spcPct val="90000"/>
              </a:lnSpc>
              <a:spcBef>
                <a:spcPts val="600"/>
              </a:spcBef>
              <a:buSzPct val="100000"/>
              <a:buFont typeface="Arial" pitchFamily="34" charset="0"/>
              <a:buChar char="▪"/>
              <a:defRPr sz="1799" kern="1200">
                <a:solidFill>
                  <a:schemeClr val="tx1">
                    <a:lumMod val="85000"/>
                    <a:lumOff val="15000"/>
                  </a:schemeClr>
                </a:solidFill>
                <a:latin typeface="+mn-lt"/>
                <a:ea typeface="+mn-ea"/>
                <a:cs typeface="+mn-cs"/>
              </a:defRPr>
            </a:lvl4pPr>
            <a:lvl5pPr marL="1051244" indent="-182826" algn="l" defTabSz="914126" rtl="0" eaLnBrk="1" latinLnBrk="0" hangingPunct="1">
              <a:lnSpc>
                <a:spcPct val="90000"/>
              </a:lnSpc>
              <a:spcBef>
                <a:spcPts val="600"/>
              </a:spcBef>
              <a:buSzPct val="100000"/>
              <a:buFont typeface="Arial" pitchFamily="34" charset="0"/>
              <a:buChar char="▪"/>
              <a:defRPr sz="1599" kern="1200">
                <a:solidFill>
                  <a:schemeClr val="tx1">
                    <a:lumMod val="85000"/>
                    <a:lumOff val="15000"/>
                  </a:schemeClr>
                </a:solidFill>
                <a:latin typeface="+mn-lt"/>
                <a:ea typeface="+mn-ea"/>
                <a:cs typeface="+mn-cs"/>
              </a:defRPr>
            </a:lvl5pPr>
            <a:lvl6pPr marL="1234070" indent="-182826" algn="l" defTabSz="914126" rtl="0" eaLnBrk="1" latinLnBrk="0" hangingPunct="1">
              <a:lnSpc>
                <a:spcPct val="90000"/>
              </a:lnSpc>
              <a:spcBef>
                <a:spcPts val="400"/>
              </a:spcBef>
              <a:buSzPct val="100000"/>
              <a:buFont typeface="Arial" pitchFamily="34" charset="0"/>
              <a:buChar char="▪"/>
              <a:defRPr sz="1599" kern="1200">
                <a:solidFill>
                  <a:schemeClr val="tx1">
                    <a:lumMod val="75000"/>
                    <a:lumOff val="25000"/>
                  </a:schemeClr>
                </a:solidFill>
                <a:latin typeface="+mn-lt"/>
                <a:ea typeface="+mn-ea"/>
                <a:cs typeface="+mn-cs"/>
              </a:defRPr>
            </a:lvl6pPr>
            <a:lvl7pPr marL="1416894" indent="-182826" algn="l" defTabSz="914126" rtl="0" eaLnBrk="1" latinLnBrk="0" hangingPunct="1">
              <a:lnSpc>
                <a:spcPct val="90000"/>
              </a:lnSpc>
              <a:spcBef>
                <a:spcPts val="400"/>
              </a:spcBef>
              <a:buSzPct val="100000"/>
              <a:buFont typeface="Arial" pitchFamily="34" charset="0"/>
              <a:buChar char="▪"/>
              <a:defRPr sz="1599" kern="1200">
                <a:solidFill>
                  <a:schemeClr val="tx1">
                    <a:lumMod val="75000"/>
                    <a:lumOff val="25000"/>
                  </a:schemeClr>
                </a:solidFill>
                <a:latin typeface="+mn-lt"/>
                <a:ea typeface="+mn-ea"/>
                <a:cs typeface="+mn-cs"/>
              </a:defRPr>
            </a:lvl7pPr>
            <a:lvl8pPr marL="1599720" indent="-182826" algn="l" defTabSz="914126" rtl="0" eaLnBrk="1" latinLnBrk="0" hangingPunct="1">
              <a:lnSpc>
                <a:spcPct val="90000"/>
              </a:lnSpc>
              <a:spcBef>
                <a:spcPts val="400"/>
              </a:spcBef>
              <a:buSzPct val="100000"/>
              <a:buFont typeface="Arial" pitchFamily="34" charset="0"/>
              <a:buChar char="▪"/>
              <a:defRPr sz="1599" kern="1200">
                <a:solidFill>
                  <a:schemeClr val="tx1">
                    <a:lumMod val="75000"/>
                    <a:lumOff val="25000"/>
                  </a:schemeClr>
                </a:solidFill>
                <a:latin typeface="+mn-lt"/>
                <a:ea typeface="+mn-ea"/>
                <a:cs typeface="+mn-cs"/>
              </a:defRPr>
            </a:lvl8pPr>
            <a:lvl9pPr marL="1782545" indent="-182826" algn="l" defTabSz="914126" rtl="0" eaLnBrk="1" latinLnBrk="0" hangingPunct="1">
              <a:lnSpc>
                <a:spcPct val="90000"/>
              </a:lnSpc>
              <a:spcBef>
                <a:spcPts val="400"/>
              </a:spcBef>
              <a:buSzPct val="100000"/>
              <a:buFont typeface="Arial" pitchFamily="34" charset="0"/>
              <a:buChar char="▪"/>
              <a:defRPr sz="1599" kern="1200">
                <a:solidFill>
                  <a:schemeClr val="tx1">
                    <a:lumMod val="75000"/>
                    <a:lumOff val="25000"/>
                  </a:schemeClr>
                </a:solidFill>
                <a:latin typeface="+mn-lt"/>
                <a:ea typeface="+mn-ea"/>
                <a:cs typeface="+mn-cs"/>
              </a:defRPr>
            </a:lvl9pPr>
          </a:lstStyle>
          <a:p>
            <a:pPr marL="457062" marR="0" lvl="1" indent="-228532" algn="l" defTabSz="914126" rtl="0" eaLnBrk="1" fontAlgn="auto" latinLnBrk="0" hangingPunct="1">
              <a:lnSpc>
                <a:spcPct val="110000"/>
              </a:lnSpc>
              <a:spcBef>
                <a:spcPts val="600"/>
              </a:spcBef>
              <a:spcAft>
                <a:spcPts val="600"/>
              </a:spcAft>
              <a:buClrTx/>
              <a:buSzPct val="100000"/>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Franklin Gothic Medium"/>
                <a:ea typeface="+mn-ea"/>
                <a:cs typeface="+mn-cs"/>
              </a:rPr>
              <a:t>During 2024, </a:t>
            </a:r>
            <a:r>
              <a:rPr lang="en-US" sz="2000" dirty="0">
                <a:solidFill>
                  <a:prstClr val="black"/>
                </a:solidFill>
                <a:latin typeface="Franklin Gothic Medium"/>
              </a:rPr>
              <a:t>37</a:t>
            </a:r>
            <a:r>
              <a:rPr kumimoji="0" lang="en-US" sz="2000" b="0" i="0" u="none" strike="noStrike" kern="1200" cap="none" spc="0" normalizeH="0" baseline="0" noProof="0" dirty="0">
                <a:ln>
                  <a:noFill/>
                </a:ln>
                <a:solidFill>
                  <a:prstClr val="black"/>
                </a:solidFill>
                <a:effectLst/>
                <a:uLnTx/>
                <a:uFillTx/>
                <a:latin typeface="Franklin Gothic Medium"/>
                <a:ea typeface="+mn-ea"/>
                <a:cs typeface="+mn-cs"/>
              </a:rPr>
              <a:t> Statements of Commitment were included in the GFXC Global Index of Public Registers</a:t>
            </a:r>
            <a:r>
              <a:rPr kumimoji="0" lang="en-US" sz="2000" b="0" i="0" u="none" strike="noStrike" kern="1200" cap="none" spc="0" normalizeH="0" baseline="0" noProof="0" dirty="0">
                <a:ln>
                  <a:noFill/>
                </a:ln>
                <a:solidFill>
                  <a:schemeClr val="tx1"/>
                </a:solidFill>
                <a:effectLst/>
                <a:uLnTx/>
                <a:uFillTx/>
                <a:latin typeface="Franklin Gothic Medium"/>
                <a:ea typeface="+mn-ea"/>
                <a:cs typeface="+mn-cs"/>
              </a:rPr>
              <a:t>, </a:t>
            </a:r>
            <a:r>
              <a:rPr kumimoji="0" lang="en-US" sz="2000" b="0" i="0" u="none" strike="noStrike" kern="1200" cap="none" spc="0" normalizeH="0" baseline="0" noProof="0" dirty="0">
                <a:ln>
                  <a:noFill/>
                </a:ln>
                <a:solidFill>
                  <a:prstClr val="black"/>
                </a:solidFill>
                <a:effectLst/>
                <a:uLnTx/>
                <a:uFillTx/>
                <a:latin typeface="Franklin Gothic Medium"/>
                <a:ea typeface="+mn-ea"/>
                <a:cs typeface="+mn-cs"/>
              </a:rPr>
              <a:t>reaching </a:t>
            </a:r>
            <a:r>
              <a:rPr kumimoji="0" lang="en-US" sz="2000" b="0" i="0" u="none" strike="noStrike" kern="1200" cap="none" spc="0" normalizeH="0" baseline="0" noProof="0" dirty="0">
                <a:ln>
                  <a:noFill/>
                </a:ln>
                <a:solidFill>
                  <a:schemeClr val="accent1"/>
                </a:solidFill>
                <a:effectLst/>
                <a:uLnTx/>
                <a:uFillTx/>
                <a:latin typeface="Franklin Gothic Medium"/>
                <a:ea typeface="+mn-ea"/>
                <a:cs typeface="+mn-cs"/>
              </a:rPr>
              <a:t>a total of 1,328 entries.</a:t>
            </a:r>
          </a:p>
        </p:txBody>
      </p:sp>
      <p:pic>
        <p:nvPicPr>
          <p:cNvPr id="11" name="Imagen 10">
            <a:extLst>
              <a:ext uri="{FF2B5EF4-FFF2-40B4-BE49-F238E27FC236}">
                <a16:creationId xmlns:a16="http://schemas.microsoft.com/office/drawing/2014/main" id="{81E9E4E1-2DDF-4AE7-B947-77D205701AA3}"/>
              </a:ext>
            </a:extLst>
          </p:cNvPr>
          <p:cNvPicPr>
            <a:picLocks noChangeAspect="1"/>
          </p:cNvPicPr>
          <p:nvPr/>
        </p:nvPicPr>
        <p:blipFill rotWithShape="1">
          <a:blip r:embed="rId3"/>
          <a:srcRect l="1705" t="7773" r="12428"/>
          <a:stretch/>
        </p:blipFill>
        <p:spPr>
          <a:xfrm>
            <a:off x="135460" y="2540949"/>
            <a:ext cx="6096000" cy="3554388"/>
          </a:xfrm>
          <a:prstGeom prst="rect">
            <a:avLst/>
          </a:prstGeom>
        </p:spPr>
      </p:pic>
      <p:pic>
        <p:nvPicPr>
          <p:cNvPr id="12" name="Imagen 11">
            <a:extLst>
              <a:ext uri="{FF2B5EF4-FFF2-40B4-BE49-F238E27FC236}">
                <a16:creationId xmlns:a16="http://schemas.microsoft.com/office/drawing/2014/main" id="{00FD1CB3-A5A5-4611-8C59-6D5598098410}"/>
              </a:ext>
            </a:extLst>
          </p:cNvPr>
          <p:cNvPicPr>
            <a:picLocks noChangeAspect="1"/>
          </p:cNvPicPr>
          <p:nvPr/>
        </p:nvPicPr>
        <p:blipFill rotWithShape="1">
          <a:blip r:embed="rId4"/>
          <a:srcRect l="5793" t="7423" r="4427" b="4988"/>
          <a:stretch/>
        </p:blipFill>
        <p:spPr>
          <a:xfrm>
            <a:off x="6311621" y="2499386"/>
            <a:ext cx="5659118" cy="3714922"/>
          </a:xfrm>
          <a:prstGeom prst="rect">
            <a:avLst/>
          </a:prstGeom>
        </p:spPr>
      </p:pic>
    </p:spTree>
    <p:extLst>
      <p:ext uri="{BB962C8B-B14F-4D97-AF65-F5344CB8AC3E}">
        <p14:creationId xmlns:p14="http://schemas.microsoft.com/office/powerpoint/2010/main" val="2080253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OHEIGHT" val="7.270315"/>
  <p:tag name="OWIDTH" val="11.86472"/>
  <p:tag name="OTOP" val="103.302"/>
  <p:tag name="OLEFT" val="-15.05165"/>
</p:tagLst>
</file>

<file path=ppt/tags/tag10.xml><?xml version="1.0" encoding="utf-8"?>
<p:tagLst xmlns:a="http://schemas.openxmlformats.org/drawingml/2006/main" xmlns:r="http://schemas.openxmlformats.org/officeDocument/2006/relationships" xmlns:p="http://schemas.openxmlformats.org/presentationml/2006/main">
  <p:tag name="OHEIGHT" val="10.13268"/>
  <p:tag name="OWIDTH" val="18.13504"/>
  <p:tag name="OTOP" val="-13.32913"/>
  <p:tag name="OLEFT" val="32.83464"/>
</p:tagLst>
</file>

<file path=ppt/tags/tag11.xml><?xml version="1.0" encoding="utf-8"?>
<p:tagLst xmlns:a="http://schemas.openxmlformats.org/drawingml/2006/main" xmlns:r="http://schemas.openxmlformats.org/officeDocument/2006/relationships" xmlns:p="http://schemas.openxmlformats.org/presentationml/2006/main">
  <p:tag name="OHEIGHT" val="10.13268"/>
  <p:tag name="OWIDTH" val="24.12244"/>
  <p:tag name="OTOP" val="-13.32913"/>
  <p:tag name="OLEFT" val="395.6693"/>
</p:tagLst>
</file>

<file path=ppt/tags/tag12.xml><?xml version="1.0" encoding="utf-8"?>
<p:tagLst xmlns:a="http://schemas.openxmlformats.org/drawingml/2006/main" xmlns:r="http://schemas.openxmlformats.org/officeDocument/2006/relationships" xmlns:p="http://schemas.openxmlformats.org/presentationml/2006/main">
  <p:tag name="OHEIGHT" val="10.13268"/>
  <p:tag name="OWIDTH" val="14.72709"/>
  <p:tag name="OTOP" val="-13.32913"/>
  <p:tag name="OLEFT" val="188.1863"/>
</p:tagLst>
</file>

<file path=ppt/tags/tag13.xml><?xml version="1.0" encoding="utf-8"?>
<p:tagLst xmlns:a="http://schemas.openxmlformats.org/drawingml/2006/main" xmlns:r="http://schemas.openxmlformats.org/officeDocument/2006/relationships" xmlns:p="http://schemas.openxmlformats.org/presentationml/2006/main">
  <p:tag name="OHEIGHT" val="10.13268"/>
  <p:tag name="OWIDTH" val="20.78567"/>
  <p:tag name="OTOP" val="-13.32913"/>
  <p:tag name="OLEFT" val="363.545"/>
</p:tagLst>
</file>

<file path=ppt/tags/tag14.xml><?xml version="1.0" encoding="utf-8"?>
<p:tagLst xmlns:a="http://schemas.openxmlformats.org/drawingml/2006/main" xmlns:r="http://schemas.openxmlformats.org/officeDocument/2006/relationships" xmlns:p="http://schemas.openxmlformats.org/presentationml/2006/main">
  <p:tag name="OHEIGHT" val="10.13268"/>
  <p:tag name="OWIDTH" val="18.13496"/>
  <p:tag name="OTOP" val="-13.32913"/>
  <p:tag name="OLEFT" val="729.0304"/>
</p:tagLst>
</file>

<file path=ppt/tags/tag15.xml><?xml version="1.0" encoding="utf-8"?>
<p:tagLst xmlns:a="http://schemas.openxmlformats.org/drawingml/2006/main" xmlns:r="http://schemas.openxmlformats.org/officeDocument/2006/relationships" xmlns:p="http://schemas.openxmlformats.org/presentationml/2006/main">
  <p:tag name="OHEIGHT" val="8.920945"/>
  <p:tag name="OWIDTH" val="15.23197"/>
  <p:tag name="OTOP" val="-12.1174"/>
  <p:tag name="OLEFT" val="17.60268"/>
</p:tagLst>
</file>

<file path=ppt/tags/tag16.xml><?xml version="1.0" encoding="utf-8"?>
<p:tagLst xmlns:a="http://schemas.openxmlformats.org/drawingml/2006/main" xmlns:r="http://schemas.openxmlformats.org/officeDocument/2006/relationships" xmlns:p="http://schemas.openxmlformats.org/presentationml/2006/main">
  <p:tag name="OHEIGHT" val="10.13268"/>
  <p:tag name="OWIDTH" val="14.72709"/>
  <p:tag name="OTOP" val="103.302"/>
  <p:tag name="OLEFT" val="786.5948"/>
</p:tagLst>
</file>

<file path=ppt/tags/tag17.xml><?xml version="1.0" encoding="utf-8"?>
<p:tagLst xmlns:a="http://schemas.openxmlformats.org/drawingml/2006/main" xmlns:r="http://schemas.openxmlformats.org/officeDocument/2006/relationships" xmlns:p="http://schemas.openxmlformats.org/presentationml/2006/main">
  <p:tag name="OHEIGHT" val="10.13268"/>
  <p:tag name="OWIDTH" val="14.72709"/>
  <p:tag name="OTOP" val="272.875"/>
  <p:tag name="OLEFT" val="786.5948"/>
</p:tagLst>
</file>

<file path=ppt/tags/tag18.xml><?xml version="1.0" encoding="utf-8"?>
<p:tagLst xmlns:a="http://schemas.openxmlformats.org/drawingml/2006/main" xmlns:r="http://schemas.openxmlformats.org/officeDocument/2006/relationships" xmlns:p="http://schemas.openxmlformats.org/presentationml/2006/main">
  <p:tag name="OHEIGHT" val="10.13268"/>
  <p:tag name="OWIDTH" val="14.72709"/>
  <p:tag name="OTOP" val="82.91338"/>
  <p:tag name="OLEFT" val="786.5948"/>
</p:tagLst>
</file>

<file path=ppt/tags/tag19.xml><?xml version="1.0" encoding="utf-8"?>
<p:tagLst xmlns:a="http://schemas.openxmlformats.org/drawingml/2006/main" xmlns:r="http://schemas.openxmlformats.org/officeDocument/2006/relationships" xmlns:p="http://schemas.openxmlformats.org/presentationml/2006/main">
  <p:tag name="OHEIGHT" val="10.13268"/>
  <p:tag name="OWIDTH" val="14.72709"/>
  <p:tag name="OTOP" val="488.2677"/>
  <p:tag name="OLEFT" val="786.5948"/>
</p:tagLst>
</file>

<file path=ppt/tags/tag2.xml><?xml version="1.0" encoding="utf-8"?>
<p:tagLst xmlns:a="http://schemas.openxmlformats.org/drawingml/2006/main" xmlns:r="http://schemas.openxmlformats.org/officeDocument/2006/relationships" xmlns:p="http://schemas.openxmlformats.org/presentationml/2006/main">
  <p:tag name="OHEIGHT" val="10.13268"/>
  <p:tag name="OWIDTH" val="14.72709"/>
  <p:tag name="OTOP" val="-13.32913"/>
  <p:tag name="OLEFT" val="214.252"/>
</p:tagLst>
</file>

<file path=ppt/tags/tag20.xml><?xml version="1.0" encoding="utf-8"?>
<p:tagLst xmlns:a="http://schemas.openxmlformats.org/drawingml/2006/main" xmlns:r="http://schemas.openxmlformats.org/officeDocument/2006/relationships" xmlns:p="http://schemas.openxmlformats.org/presentationml/2006/main">
  <p:tag name="OHEIGHT" val="10.13268"/>
  <p:tag name="OWIDTH" val="14.72709"/>
  <p:tag name="OTOP" val="505.2756"/>
  <p:tag name="OLEFT" val="786.5948"/>
</p:tagLst>
</file>

<file path=ppt/tags/tag21.xml><?xml version="1.0" encoding="utf-8"?>
<p:tagLst xmlns:a="http://schemas.openxmlformats.org/drawingml/2006/main" xmlns:r="http://schemas.openxmlformats.org/officeDocument/2006/relationships" xmlns:p="http://schemas.openxmlformats.org/presentationml/2006/main">
  <p:tag name="OHEIGHT" val="8.920945"/>
  <p:tag name="OWIDTH" val="15.23197"/>
  <p:tag name="OTOP" val="73.99244"/>
  <p:tag name="OLEFT" val="786.5948"/>
</p:tagLst>
</file>

<file path=ppt/tags/tag22.xml><?xml version="1.0" encoding="utf-8"?>
<p:tagLst xmlns:a="http://schemas.openxmlformats.org/drawingml/2006/main" xmlns:r="http://schemas.openxmlformats.org/officeDocument/2006/relationships" xmlns:p="http://schemas.openxmlformats.org/presentationml/2006/main">
  <p:tag name="OHEIGHT" val="10.13268"/>
  <p:tag name="OWIDTH" val="14.72709"/>
  <p:tag name="OTOP" val="298.3288"/>
  <p:tag name="OLEFT" val="786.5948"/>
</p:tagLst>
</file>

<file path=ppt/tags/tag23.xml><?xml version="1.0" encoding="utf-8"?>
<p:tagLst xmlns:a="http://schemas.openxmlformats.org/drawingml/2006/main" xmlns:r="http://schemas.openxmlformats.org/officeDocument/2006/relationships" xmlns:p="http://schemas.openxmlformats.org/presentationml/2006/main">
  <p:tag name="OHEIGHT" val="10.13268"/>
  <p:tag name="OWIDTH" val="14.72709"/>
  <p:tag name="OTOP" val="318.7383"/>
  <p:tag name="OLEFT" val="786.5948"/>
</p:tagLst>
</file>

<file path=ppt/tags/tag24.xml><?xml version="1.0" encoding="utf-8"?>
<p:tagLst xmlns:a="http://schemas.openxmlformats.org/drawingml/2006/main" xmlns:r="http://schemas.openxmlformats.org/officeDocument/2006/relationships" xmlns:p="http://schemas.openxmlformats.org/presentationml/2006/main">
  <p:tag name="OHEIGHT" val="10.13268"/>
  <p:tag name="OWIDTH" val="14.72709"/>
  <p:tag name="OTOP" val="103.302"/>
  <p:tag name="OLEFT" val="786.5948"/>
</p:tagLst>
</file>

<file path=ppt/tags/tag25.xml><?xml version="1.0" encoding="utf-8"?>
<p:tagLst xmlns:a="http://schemas.openxmlformats.org/drawingml/2006/main" xmlns:r="http://schemas.openxmlformats.org/officeDocument/2006/relationships" xmlns:p="http://schemas.openxmlformats.org/presentationml/2006/main">
  <p:tag name="OHEIGHT" val="10.13268"/>
  <p:tag name="OWIDTH" val="14.72709"/>
  <p:tag name="OTOP" val="272.875"/>
  <p:tag name="OLEFT" val="786.5948"/>
</p:tagLst>
</file>

<file path=ppt/tags/tag26.xml><?xml version="1.0" encoding="utf-8"?>
<p:tagLst xmlns:a="http://schemas.openxmlformats.org/drawingml/2006/main" xmlns:r="http://schemas.openxmlformats.org/officeDocument/2006/relationships" xmlns:p="http://schemas.openxmlformats.org/presentationml/2006/main">
  <p:tag name="OHEIGHT" val="10.13268"/>
  <p:tag name="OWIDTH" val="14.72709"/>
  <p:tag name="OTOP" val="82.91338"/>
  <p:tag name="OLEFT" val="786.5948"/>
</p:tagLst>
</file>

<file path=ppt/tags/tag27.xml><?xml version="1.0" encoding="utf-8"?>
<p:tagLst xmlns:a="http://schemas.openxmlformats.org/drawingml/2006/main" xmlns:r="http://schemas.openxmlformats.org/officeDocument/2006/relationships" xmlns:p="http://schemas.openxmlformats.org/presentationml/2006/main">
  <p:tag name="OHEIGHT" val="10.13268"/>
  <p:tag name="OWIDTH" val="14.72709"/>
  <p:tag name="OTOP" val="488.2677"/>
  <p:tag name="OLEFT" val="786.5948"/>
</p:tagLst>
</file>

<file path=ppt/tags/tag28.xml><?xml version="1.0" encoding="utf-8"?>
<p:tagLst xmlns:a="http://schemas.openxmlformats.org/drawingml/2006/main" xmlns:r="http://schemas.openxmlformats.org/officeDocument/2006/relationships" xmlns:p="http://schemas.openxmlformats.org/presentationml/2006/main">
  <p:tag name="OHEIGHT" val="10.13268"/>
  <p:tag name="OWIDTH" val="14.72709"/>
  <p:tag name="OTOP" val="505.2756"/>
  <p:tag name="OLEFT" val="786.5948"/>
</p:tagLst>
</file>

<file path=ppt/tags/tag29.xml><?xml version="1.0" encoding="utf-8"?>
<p:tagLst xmlns:a="http://schemas.openxmlformats.org/drawingml/2006/main" xmlns:r="http://schemas.openxmlformats.org/officeDocument/2006/relationships" xmlns:p="http://schemas.openxmlformats.org/presentationml/2006/main">
  <p:tag name="OHEIGHT" val="8.920945"/>
  <p:tag name="OWIDTH" val="15.23197"/>
  <p:tag name="OTOP" val="73.99244"/>
  <p:tag name="OLEFT" val="786.5948"/>
</p:tagLst>
</file>

<file path=ppt/tags/tag3.xml><?xml version="1.0" encoding="utf-8"?>
<p:tagLst xmlns:a="http://schemas.openxmlformats.org/drawingml/2006/main" xmlns:r="http://schemas.openxmlformats.org/officeDocument/2006/relationships" xmlns:p="http://schemas.openxmlformats.org/presentationml/2006/main">
  <p:tag name="OHEIGHT" val="10.13268"/>
  <p:tag name="OWIDTH" val="18.13504"/>
  <p:tag name="OTOP" val="-13.32913"/>
  <p:tag name="OLEFT" val="32.83464"/>
</p:tagLst>
</file>

<file path=ppt/tags/tag30.xml><?xml version="1.0" encoding="utf-8"?>
<p:tagLst xmlns:a="http://schemas.openxmlformats.org/drawingml/2006/main" xmlns:r="http://schemas.openxmlformats.org/officeDocument/2006/relationships" xmlns:p="http://schemas.openxmlformats.org/presentationml/2006/main">
  <p:tag name="OHEIGHT" val="10.13268"/>
  <p:tag name="OWIDTH" val="14.72709"/>
  <p:tag name="OTOP" val="298.3288"/>
  <p:tag name="OLEFT" val="786.5948"/>
</p:tagLst>
</file>

<file path=ppt/tags/tag31.xml><?xml version="1.0" encoding="utf-8"?>
<p:tagLst xmlns:a="http://schemas.openxmlformats.org/drawingml/2006/main" xmlns:r="http://schemas.openxmlformats.org/officeDocument/2006/relationships" xmlns:p="http://schemas.openxmlformats.org/presentationml/2006/main">
  <p:tag name="OHEIGHT" val="10.13268"/>
  <p:tag name="OWIDTH" val="14.72709"/>
  <p:tag name="OTOP" val="318.7383"/>
  <p:tag name="OLEFT" val="786.5948"/>
</p:tagLst>
</file>

<file path=ppt/tags/tag4.xml><?xml version="1.0" encoding="utf-8"?>
<p:tagLst xmlns:a="http://schemas.openxmlformats.org/drawingml/2006/main" xmlns:r="http://schemas.openxmlformats.org/officeDocument/2006/relationships" xmlns:p="http://schemas.openxmlformats.org/presentationml/2006/main">
  <p:tag name="OHEIGHT" val="10.13268"/>
  <p:tag name="OWIDTH" val="24.12244"/>
  <p:tag name="OTOP" val="-13.32913"/>
  <p:tag name="OLEFT" val="395.6693"/>
</p:tagLst>
</file>

<file path=ppt/tags/tag5.xml><?xml version="1.0" encoding="utf-8"?>
<p:tagLst xmlns:a="http://schemas.openxmlformats.org/drawingml/2006/main" xmlns:r="http://schemas.openxmlformats.org/officeDocument/2006/relationships" xmlns:p="http://schemas.openxmlformats.org/presentationml/2006/main">
  <p:tag name="OHEIGHT" val="10.13268"/>
  <p:tag name="OWIDTH" val="14.72709"/>
  <p:tag name="OTOP" val="-13.32913"/>
  <p:tag name="OLEFT" val="188.1863"/>
</p:tagLst>
</file>

<file path=ppt/tags/tag6.xml><?xml version="1.0" encoding="utf-8"?>
<p:tagLst xmlns:a="http://schemas.openxmlformats.org/drawingml/2006/main" xmlns:r="http://schemas.openxmlformats.org/officeDocument/2006/relationships" xmlns:p="http://schemas.openxmlformats.org/presentationml/2006/main">
  <p:tag name="OHEIGHT" val="10.13268"/>
  <p:tag name="OWIDTH" val="20.78567"/>
  <p:tag name="OTOP" val="-13.32913"/>
  <p:tag name="OLEFT" val="363.545"/>
</p:tagLst>
</file>

<file path=ppt/tags/tag7.xml><?xml version="1.0" encoding="utf-8"?>
<p:tagLst xmlns:a="http://schemas.openxmlformats.org/drawingml/2006/main" xmlns:r="http://schemas.openxmlformats.org/officeDocument/2006/relationships" xmlns:p="http://schemas.openxmlformats.org/presentationml/2006/main">
  <p:tag name="OHEIGHT" val="10.13268"/>
  <p:tag name="OWIDTH" val="18.13496"/>
  <p:tag name="OTOP" val="-13.32913"/>
  <p:tag name="OLEFT" val="729.0304"/>
</p:tagLst>
</file>

<file path=ppt/tags/tag8.xml><?xml version="1.0" encoding="utf-8"?>
<p:tagLst xmlns:a="http://schemas.openxmlformats.org/drawingml/2006/main" xmlns:r="http://schemas.openxmlformats.org/officeDocument/2006/relationships" xmlns:p="http://schemas.openxmlformats.org/presentationml/2006/main">
  <p:tag name="OHEIGHT" val="8.920945"/>
  <p:tag name="OWIDTH" val="15.23197"/>
  <p:tag name="OTOP" val="-12.1174"/>
  <p:tag name="OLEFT" val="17.60268"/>
</p:tagLst>
</file>

<file path=ppt/tags/tag9.xml><?xml version="1.0" encoding="utf-8"?>
<p:tagLst xmlns:a="http://schemas.openxmlformats.org/drawingml/2006/main" xmlns:r="http://schemas.openxmlformats.org/officeDocument/2006/relationships" xmlns:p="http://schemas.openxmlformats.org/presentationml/2006/main">
  <p:tag name="OHEIGHT" val="10.13268"/>
  <p:tag name="OWIDTH" val="14.72709"/>
  <p:tag name="OTOP" val="-13.32913"/>
  <p:tag name="OLEFT" val="214.252"/>
</p:tagLst>
</file>

<file path=ppt/theme/theme1.xml><?xml version="1.0" encoding="utf-8"?>
<a:theme xmlns:a="http://schemas.openxmlformats.org/drawingml/2006/main" name="Facet">
  <a:themeElements>
    <a:clrScheme name="GFXC Red">
      <a:dk1>
        <a:sysClr val="windowText" lastClr="000000"/>
      </a:dk1>
      <a:lt1>
        <a:sysClr val="window" lastClr="FFFFFF"/>
      </a:lt1>
      <a:dk2>
        <a:srgbClr val="696464"/>
      </a:dk2>
      <a:lt2>
        <a:srgbClr val="E9E5DC"/>
      </a:lt2>
      <a:accent1>
        <a:srgbClr val="700000"/>
      </a:accent1>
      <a:accent2>
        <a:srgbClr val="8D8A8B"/>
      </a:accent2>
      <a:accent3>
        <a:srgbClr val="50474A"/>
      </a:accent3>
      <a:accent4>
        <a:srgbClr val="B74645"/>
      </a:accent4>
      <a:accent5>
        <a:srgbClr val="0499D6"/>
      </a:accent5>
      <a:accent6>
        <a:srgbClr val="855D5D"/>
      </a:accent6>
      <a:hlink>
        <a:srgbClr val="CC9900"/>
      </a:hlink>
      <a:folHlink>
        <a:srgbClr val="700000"/>
      </a:folHlink>
    </a:clrScheme>
    <a:fontScheme name="Custom 1">
      <a:majorFont>
        <a:latin typeface="Open Sans"/>
        <a:ea typeface=""/>
        <a:cs typeface=""/>
      </a:majorFont>
      <a:minorFont>
        <a:latin typeface="Open Sans"/>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arkets)_(BCV)_1169093_v_1_GFXC Meeting Template (2)">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Custom 2">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685047_TF02901024.potx" id="{EBA6CA3D-6EC7-463F-AA0F-FFAF2438C800}" vid="{A92DF10D-038C-47BE-96E7-5D4D8DFD2099}"/>
    </a:ext>
  </a:extLst>
</a:theme>
</file>

<file path=ppt/theme/theme3.xml><?xml version="1.0" encoding="utf-8"?>
<a:theme xmlns:a="http://schemas.openxmlformats.org/drawingml/2006/main" name="1_(Markets)_(BCV)_1169093_v_1_GFXC Meeting Template (2)">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Custom 2">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685047_TF02901024.potx" id="{EBA6CA3D-6EC7-463F-AA0F-FFAF2438C800}" vid="{A92DF10D-038C-47BE-96E7-5D4D8DFD2099}"/>
    </a:ext>
  </a:extLst>
</a:theme>
</file>

<file path=ppt/theme/theme4.xml><?xml version="1.0" encoding="utf-8"?>
<a:theme xmlns:a="http://schemas.openxmlformats.org/drawingml/2006/main" name="2_(Markets)_(BCV)_1169093_v_1_GFXC Meeting Template (2)">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Custom 2">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685047_TF02901024.potx" id="{EBA6CA3D-6EC7-463F-AA0F-FFAF2438C800}" vid="{A92DF10D-038C-47BE-96E7-5D4D8DFD2099}"/>
    </a:ext>
  </a:extLst>
</a:theme>
</file>

<file path=ppt/theme/theme5.xml><?xml version="1.0" encoding="utf-8"?>
<a:theme xmlns:a="http://schemas.openxmlformats.org/drawingml/2006/main" name="Text pages_Line">
  <a:themeElements>
    <a:clrScheme name="MUFG-B">
      <a:dk1>
        <a:srgbClr val="000000"/>
      </a:dk1>
      <a:lt1>
        <a:srgbClr val="FFFFFF"/>
      </a:lt1>
      <a:dk2>
        <a:srgbClr val="5A5A5A"/>
      </a:dk2>
      <a:lt2>
        <a:srgbClr val="E60000"/>
      </a:lt2>
      <a:accent1>
        <a:srgbClr val="F3D54D"/>
      </a:accent1>
      <a:accent2>
        <a:srgbClr val="EB9041"/>
      </a:accent2>
      <a:accent3>
        <a:srgbClr val="DC595B"/>
      </a:accent3>
      <a:accent4>
        <a:srgbClr val="AA5193"/>
      </a:accent4>
      <a:accent5>
        <a:srgbClr val="337EBC"/>
      </a:accent5>
      <a:accent6>
        <a:srgbClr val="2AABA0"/>
      </a:accent6>
      <a:hlink>
        <a:srgbClr val="0000FF"/>
      </a:hlink>
      <a:folHlink>
        <a:srgbClr val="ACAC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DADAD"/>
        </a:solidFill>
        <a:ln>
          <a:noFill/>
        </a:ln>
        <a:effectLst/>
      </a:spPr>
      <a:bodyPr lIns="0" tIns="0" rIns="0" bIns="0" rtlCol="0" anchor="t" anchorCtr="0"/>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rmAutofit/>
      </a:bodyPr>
      <a:lstStyle>
        <a:defPPr>
          <a:defRPr sz="1600" baseline="0" dirty="0" smtClean="0"/>
        </a:defPPr>
      </a:lstStyle>
    </a:txDef>
  </a:objectDefaults>
  <a:extraClrSchemeLst/>
  <a:extLst>
    <a:ext uri="{05A4C25C-085E-4340-85A3-A5531E510DB2}">
      <thm15:themeFamily xmlns:thm15="http://schemas.microsoft.com/office/thememl/2012/main" name="プレゼンテーション2" id="{38CDEBFC-4EE1-42D1-9B8C-2B82623B65A1}" vid="{C890A6E0-A6F0-4D0F-99D3-BD507DE32C0B}"/>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BBSettings xmlns="http://schemas.bloomberg.com/settings/1.0">
  <Item name="DocumentId_Charts">{422B30F0-26B5-4335-BAAA-B5893AC9FAA8}</Item>
  <Item xmlns="" name="ShapesMap_Charts">{"{422B30F0-26B5-4335-BAAA-B5893AC9FAA8}":{"1580853184":{},"1580853197":{},"1580853198":{},"2145721855":{},"2145721856":{},"2145721857":{},"2145721858":{},"2145721859":{},"262":{},"270":{},"511":{},"669":{},"670":{},"671":{},"703":{}}}</Item>
</BBSettings>
</file>

<file path=customXml/item2.xml><?xml version="1.0" encoding="utf-8"?>
<sisl xmlns:xsd="http://www.w3.org/2001/XMLSchema" xmlns:xsi="http://www.w3.org/2001/XMLSchema-instance" xmlns="http://www.boldonjames.com/2008/01/sie/internal/label" sislVersion="0" policy="2c673f97-f704-441a-a1be-26277c273d44" origin="userSelected">
  <element uid="26942484-e33a-4b77-b4f5-82dd3c942130" value=""/>
</sisl>
</file>

<file path=customXml/item3.xml><?xml version="1.0" encoding="utf-8"?>
<ct:contentTypeSchema xmlns:ct="http://schemas.microsoft.com/office/2006/metadata/contentType" xmlns:ma="http://schemas.microsoft.com/office/2006/metadata/properties/metaAttributes" ct:_="" ma:_="" ma:contentTypeName="Document" ma:contentTypeID="0x010100F7E07AC79BC57345BD04C3015049B566" ma:contentTypeVersion="7" ma:contentTypeDescription="Crée un document." ma:contentTypeScope="" ma:versionID="b39773ef2d456d5122c4253116c2db54">
  <xsd:schema xmlns:xsd="http://www.w3.org/2001/XMLSchema" xmlns:xs="http://www.w3.org/2001/XMLSchema" xmlns:p="http://schemas.microsoft.com/office/2006/metadata/properties" xmlns:ns2="421da635-1577-4a99-95e7-35b6c8d5dc34" targetNamespace="http://schemas.microsoft.com/office/2006/metadata/properties" ma:root="true" ma:fieldsID="258db65d4cb39b239f0ed8c0a7673b04" ns2:_="">
    <xsd:import namespace="421da635-1577-4a99-95e7-35b6c8d5dc3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1da635-1577-4a99-95e7-35b6c8d5dc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BC9091-E723-4277-A4E6-41CFB48AAF99}">
  <ds:schemaRefs>
    <ds:schemaRef ds:uri="http://schemas.bloomberg.com/settings/1.0"/>
    <ds:schemaRef ds:uri=""/>
  </ds:schemaRefs>
</ds:datastoreItem>
</file>

<file path=customXml/itemProps2.xml><?xml version="1.0" encoding="utf-8"?>
<ds:datastoreItem xmlns:ds="http://schemas.openxmlformats.org/officeDocument/2006/customXml" ds:itemID="{1FFC99BA-93F9-4079-978C-2F6630A6CA9E}">
  <ds:schemaRefs>
    <ds:schemaRef ds:uri="http://www.w3.org/2001/XMLSchema"/>
    <ds:schemaRef ds:uri="http://www.boldonjames.com/2008/01/sie/internal/label"/>
  </ds:schemaRefs>
</ds:datastoreItem>
</file>

<file path=customXml/itemProps3.xml><?xml version="1.0" encoding="utf-8"?>
<ds:datastoreItem xmlns:ds="http://schemas.openxmlformats.org/officeDocument/2006/customXml" ds:itemID="{646CA114-2DD0-4B2E-9908-47C51213DE72}"/>
</file>

<file path=customXml/itemProps4.xml><?xml version="1.0" encoding="utf-8"?>
<ds:datastoreItem xmlns:ds="http://schemas.openxmlformats.org/officeDocument/2006/customXml" ds:itemID="{4B44B704-1AC1-451B-AD8D-D5C32C3A55CE}"/>
</file>

<file path=customXml/itemProps5.xml><?xml version="1.0" encoding="utf-8"?>
<ds:datastoreItem xmlns:ds="http://schemas.openxmlformats.org/officeDocument/2006/customXml" ds:itemID="{62BB21D0-155F-4074-ABF3-63AC9D9AD7D4}"/>
</file>

<file path=docProps/app.xml><?xml version="1.0" encoding="utf-8"?>
<Properties xmlns="http://schemas.openxmlformats.org/officeDocument/2006/extended-properties" xmlns:vt="http://schemas.openxmlformats.org/officeDocument/2006/docPropsVTypes">
  <TotalTime>2830</TotalTime>
  <Words>1267</Words>
  <Application>Microsoft Office PowerPoint</Application>
  <PresentationFormat>Panorámica</PresentationFormat>
  <Paragraphs>153</Paragraphs>
  <Slides>15</Slides>
  <Notes>15</Notes>
  <HiddenSlides>0</HiddenSlides>
  <MMClips>0</MMClips>
  <ScaleCrop>false</ScaleCrop>
  <HeadingPairs>
    <vt:vector size="6" baseType="variant">
      <vt:variant>
        <vt:lpstr>Fuentes usadas</vt:lpstr>
      </vt:variant>
      <vt:variant>
        <vt:i4>12</vt:i4>
      </vt:variant>
      <vt:variant>
        <vt:lpstr>Tema</vt:lpstr>
      </vt:variant>
      <vt:variant>
        <vt:i4>5</vt:i4>
      </vt:variant>
      <vt:variant>
        <vt:lpstr>Títulos de diapositiva</vt:lpstr>
      </vt:variant>
      <vt:variant>
        <vt:i4>15</vt:i4>
      </vt:variant>
    </vt:vector>
  </HeadingPairs>
  <TitlesOfParts>
    <vt:vector size="32" baseType="lpstr">
      <vt:lpstr>ＭＳ Ｐゴシック</vt:lpstr>
      <vt:lpstr>Arial</vt:lpstr>
      <vt:lpstr>BIZ UDPゴシック</vt:lpstr>
      <vt:lpstr>Calibri</vt:lpstr>
      <vt:lpstr>Century Gothic</vt:lpstr>
      <vt:lpstr>Franklin Gothic Book</vt:lpstr>
      <vt:lpstr>Franklin Gothic Medium</vt:lpstr>
      <vt:lpstr>Open Sans</vt:lpstr>
      <vt:lpstr>Symbol</vt:lpstr>
      <vt:lpstr>Wingdings</vt:lpstr>
      <vt:lpstr>Wingdings 2</vt:lpstr>
      <vt:lpstr>Wingdings 3</vt:lpstr>
      <vt:lpstr>Facet</vt:lpstr>
      <vt:lpstr>(Markets)_(BCV)_1169093_v_1_GFXC Meeting Template (2)</vt:lpstr>
      <vt:lpstr>1_(Markets)_(BCV)_1169093_v_1_GFXC Meeting Template (2)</vt:lpstr>
      <vt:lpstr>2_(Markets)_(BCV)_1169093_v_1_GFXC Meeting Template (2)</vt:lpstr>
      <vt:lpstr>Text pages_Line</vt:lpstr>
      <vt:lpstr>The Foreign Exchange Global Code</vt:lpstr>
      <vt:lpstr>Agenda</vt:lpstr>
      <vt:lpstr>The GFXC</vt:lpstr>
      <vt:lpstr>GFXC Membership</vt:lpstr>
      <vt:lpstr>GFXC Membership</vt:lpstr>
      <vt:lpstr>History of the FX Global Code</vt:lpstr>
      <vt:lpstr>The FX Global Code Principles</vt:lpstr>
      <vt:lpstr>Benefits of FX Global Code adoption</vt:lpstr>
      <vt:lpstr>Adoption of the FX Global Code continues to increase</vt:lpstr>
      <vt:lpstr>Adoption of the FX Global Code by institution</vt:lpstr>
      <vt:lpstr>Roadmap to adopting the FX Global Code </vt:lpstr>
      <vt:lpstr>Three-year review of the FX Global Code (2024)</vt:lpstr>
      <vt:lpstr>GFXC Working Groups 2025 Agenda</vt:lpstr>
      <vt:lpstr>Contact Information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GFXC Meeting</dc:title>
  <dc:creator>Mariel Padilla</dc:creator>
  <cp:keywords>NO Significativa</cp:keywords>
  <cp:lastModifiedBy>García López Gerardo Israel</cp:lastModifiedBy>
  <cp:revision>257</cp:revision>
  <cp:lastPrinted>2025-02-21T01:13:40Z</cp:lastPrinted>
  <dcterms:created xsi:type="dcterms:W3CDTF">2024-06-28T14:08:46Z</dcterms:created>
  <dcterms:modified xsi:type="dcterms:W3CDTF">2025-02-21T20:29:00Z</dcterms:modified>
  <cp:category>NO Significativa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c60767f5-fd4c-4324-99b7-d27f111273f2</vt:lpwstr>
  </property>
  <property fmtid="{D5CDD505-2E9C-101B-9397-08002B2CF9AE}" pid="3" name="bjClsUserRVM">
    <vt:lpwstr>[]</vt:lpwstr>
  </property>
  <property fmtid="{D5CDD505-2E9C-101B-9397-08002B2CF9AE}" pid="4" name="bjSaver">
    <vt:lpwstr>liEiMnmx8WitHTmpOdNTnj/oss/P6uI0</vt:lpwstr>
  </property>
  <property fmtid="{D5CDD505-2E9C-101B-9397-08002B2CF9AE}" pid="5" name="bjDocumentLabelXML">
    <vt:lpwstr>&lt;?xml version="1.0" encoding="us-ascii"?&gt;&lt;sisl xmlns:xsd="http://www.w3.org/2001/XMLSchema" xmlns:xsi="http://www.w3.org/2001/XMLSchema-instance" sislVersion="0" policy="2c673f97-f704-441a-a1be-26277c273d44" origin="userSelected" xmlns="http://www.boldonj</vt:lpwstr>
  </property>
  <property fmtid="{D5CDD505-2E9C-101B-9397-08002B2CF9AE}" pid="6" name="bjDocumentLabelXML-0">
    <vt:lpwstr>ames.com/2008/01/sie/internal/label"&gt;&lt;element uid="26942484-e33a-4b77-b4f5-82dd3c942130" value="" /&gt;&lt;/sisl&gt;</vt:lpwstr>
  </property>
  <property fmtid="{D5CDD505-2E9C-101B-9397-08002B2CF9AE}" pid="7" name="bjDocumentSecurityLabel">
    <vt:lpwstr>NO Significativa</vt:lpwstr>
  </property>
  <property fmtid="{D5CDD505-2E9C-101B-9397-08002B2CF9AE}" pid="8" name="X-Metadata 2">
    <vt:lpwstr>9c37f|||f14cf7a0-dd03-4cad-81e7-af3095354730</vt:lpwstr>
  </property>
  <property fmtid="{D5CDD505-2E9C-101B-9397-08002B2CF9AE}" pid="9" name="X-Metadata 1">
    <vt:lpwstr>001: J15257 - 002: 170.70.66.211 - 003: 20/02/2025 11:04:29 a. m.</vt:lpwstr>
  </property>
  <property fmtid="{D5CDD505-2E9C-101B-9397-08002B2CF9AE}" pid="10" name="ContentTypeId">
    <vt:lpwstr>0x010100F7E07AC79BC57345BD04C3015049B566</vt:lpwstr>
  </property>
</Properties>
</file>