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4" r:id="rId4"/>
  </p:sldMasterIdLst>
  <p:notesMasterIdLst>
    <p:notesMasterId r:id="rId14"/>
  </p:notesMasterIdLst>
  <p:handoutMasterIdLst>
    <p:handoutMasterId r:id="rId15"/>
  </p:handoutMasterIdLst>
  <p:sldIdLst>
    <p:sldId id="295" r:id="rId5"/>
    <p:sldId id="296" r:id="rId6"/>
    <p:sldId id="297" r:id="rId7"/>
    <p:sldId id="298" r:id="rId8"/>
    <p:sldId id="299" r:id="rId9"/>
    <p:sldId id="304" r:id="rId10"/>
    <p:sldId id="305" r:id="rId11"/>
    <p:sldId id="30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FF3223-6627-46F4-A58E-B0B1B349B449}" v="5" dt="2025-10-01T16:11:27.469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293" autoAdjust="0"/>
  </p:normalViewPr>
  <p:slideViewPr>
    <p:cSldViewPr snapToGrid="0">
      <p:cViewPr varScale="1">
        <p:scale>
          <a:sx n="49" d="100"/>
          <a:sy n="49" d="100"/>
        </p:scale>
        <p:origin x="1300" y="264"/>
      </p:cViewPr>
      <p:guideLst/>
    </p:cSldViewPr>
  </p:slideViewPr>
  <p:outlineViewPr>
    <p:cViewPr>
      <p:scale>
        <a:sx n="33" d="100"/>
        <a:sy n="33" d="100"/>
      </p:scale>
      <p:origin x="0" y="-48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rol Cova" userId="b0868ac8-dc3e-41d8-92cf-60f3db8da272" providerId="ADAL" clId="{75E0AFCD-0DC1-4762-8396-B925DC669762}"/>
    <pc:docChg chg="undo custSel addSld delSld modSld">
      <pc:chgData name="Errol Cova" userId="b0868ac8-dc3e-41d8-92cf-60f3db8da272" providerId="ADAL" clId="{75E0AFCD-0DC1-4762-8396-B925DC669762}" dt="2025-10-01T17:15:05.716" v="598" actId="20577"/>
      <pc:docMkLst>
        <pc:docMk/>
      </pc:docMkLst>
      <pc:sldChg chg="addSp delSp modSp mod">
        <pc:chgData name="Errol Cova" userId="b0868ac8-dc3e-41d8-92cf-60f3db8da272" providerId="ADAL" clId="{75E0AFCD-0DC1-4762-8396-B925DC669762}" dt="2025-10-01T16:35:10.977" v="596" actId="1076"/>
        <pc:sldMkLst>
          <pc:docMk/>
          <pc:sldMk cId="850743011" sldId="264"/>
        </pc:sldMkLst>
        <pc:spChg chg="del">
          <ac:chgData name="Errol Cova" userId="b0868ac8-dc3e-41d8-92cf-60f3db8da272" providerId="ADAL" clId="{75E0AFCD-0DC1-4762-8396-B925DC669762}" dt="2025-10-01T16:04:19.949" v="496" actId="478"/>
          <ac:spMkLst>
            <pc:docMk/>
            <pc:sldMk cId="850743011" sldId="264"/>
            <ac:spMk id="3" creationId="{6E155294-59B0-43EB-94D1-0BF9E1754452}"/>
          </ac:spMkLst>
        </pc:spChg>
        <pc:spChg chg="add del mod">
          <ac:chgData name="Errol Cova" userId="b0868ac8-dc3e-41d8-92cf-60f3db8da272" providerId="ADAL" clId="{75E0AFCD-0DC1-4762-8396-B925DC669762}" dt="2025-10-01T16:04:24.108" v="497" actId="478"/>
          <ac:spMkLst>
            <pc:docMk/>
            <pc:sldMk cId="850743011" sldId="264"/>
            <ac:spMk id="5" creationId="{8A9547FD-2B22-129E-8D4B-0EF88A3F30DE}"/>
          </ac:spMkLst>
        </pc:spChg>
        <pc:picChg chg="mod">
          <ac:chgData name="Errol Cova" userId="b0868ac8-dc3e-41d8-92cf-60f3db8da272" providerId="ADAL" clId="{75E0AFCD-0DC1-4762-8396-B925DC669762}" dt="2025-10-01T16:35:10.977" v="596" actId="1076"/>
          <ac:picMkLst>
            <pc:docMk/>
            <pc:sldMk cId="850743011" sldId="264"/>
            <ac:picMk id="6" creationId="{7152A34F-5793-48E6-BC6E-4B7215AA9A18}"/>
          </ac:picMkLst>
        </pc:picChg>
      </pc:sldChg>
      <pc:sldChg chg="addSp delSp modSp del mod">
        <pc:chgData name="Errol Cova" userId="b0868ac8-dc3e-41d8-92cf-60f3db8da272" providerId="ADAL" clId="{75E0AFCD-0DC1-4762-8396-B925DC669762}" dt="2025-10-01T14:45:04.301" v="2" actId="2696"/>
        <pc:sldMkLst>
          <pc:docMk/>
          <pc:sldMk cId="3042288838" sldId="286"/>
        </pc:sldMkLst>
        <pc:spChg chg="add mod">
          <ac:chgData name="Errol Cova" userId="b0868ac8-dc3e-41d8-92cf-60f3db8da272" providerId="ADAL" clId="{75E0AFCD-0DC1-4762-8396-B925DC669762}" dt="2025-10-01T14:44:55.169" v="1" actId="478"/>
          <ac:spMkLst>
            <pc:docMk/>
            <pc:sldMk cId="3042288838" sldId="286"/>
            <ac:spMk id="6" creationId="{15D722AA-361C-FCF9-C3F4-C862F4F55BF1}"/>
          </ac:spMkLst>
        </pc:spChg>
        <pc:picChg chg="del mod">
          <ac:chgData name="Errol Cova" userId="b0868ac8-dc3e-41d8-92cf-60f3db8da272" providerId="ADAL" clId="{75E0AFCD-0DC1-4762-8396-B925DC669762}" dt="2025-10-01T14:44:55.169" v="1" actId="478"/>
          <ac:picMkLst>
            <pc:docMk/>
            <pc:sldMk cId="3042288838" sldId="286"/>
            <ac:picMk id="5" creationId="{424B3BE0-07C0-D05C-0B61-4BE33E9E08F6}"/>
          </ac:picMkLst>
        </pc:picChg>
      </pc:sldChg>
      <pc:sldChg chg="del">
        <pc:chgData name="Errol Cova" userId="b0868ac8-dc3e-41d8-92cf-60f3db8da272" providerId="ADAL" clId="{75E0AFCD-0DC1-4762-8396-B925DC669762}" dt="2025-10-01T14:46:40.127" v="7" actId="47"/>
        <pc:sldMkLst>
          <pc:docMk/>
          <pc:sldMk cId="2651670235" sldId="294"/>
        </pc:sldMkLst>
      </pc:sldChg>
      <pc:sldChg chg="addSp delSp modSp mod setBg">
        <pc:chgData name="Errol Cova" userId="b0868ac8-dc3e-41d8-92cf-60f3db8da272" providerId="ADAL" clId="{75E0AFCD-0DC1-4762-8396-B925DC669762}" dt="2025-10-01T17:15:05.716" v="598" actId="20577"/>
        <pc:sldMkLst>
          <pc:docMk/>
          <pc:sldMk cId="2076879118" sldId="295"/>
        </pc:sldMkLst>
        <pc:spChg chg="add mod">
          <ac:chgData name="Errol Cova" userId="b0868ac8-dc3e-41d8-92cf-60f3db8da272" providerId="ADAL" clId="{75E0AFCD-0DC1-4762-8396-B925DC669762}" dt="2025-10-01T17:15:05.716" v="598" actId="20577"/>
          <ac:spMkLst>
            <pc:docMk/>
            <pc:sldMk cId="2076879118" sldId="295"/>
            <ac:spMk id="2" creationId="{89AEF332-AB05-12C7-F6EA-1992683D55AB}"/>
          </ac:spMkLst>
        </pc:spChg>
        <pc:spChg chg="mod">
          <ac:chgData name="Errol Cova" userId="b0868ac8-dc3e-41d8-92cf-60f3db8da272" providerId="ADAL" clId="{75E0AFCD-0DC1-4762-8396-B925DC669762}" dt="2025-10-01T16:11:10.663" v="510" actId="26606"/>
          <ac:spMkLst>
            <pc:docMk/>
            <pc:sldMk cId="2076879118" sldId="295"/>
            <ac:spMk id="6" creationId="{8C834208-78D3-55FF-0568-AC7434753C76}"/>
          </ac:spMkLst>
        </pc:spChg>
        <pc:spChg chg="add del">
          <ac:chgData name="Errol Cova" userId="b0868ac8-dc3e-41d8-92cf-60f3db8da272" providerId="ADAL" clId="{75E0AFCD-0DC1-4762-8396-B925DC669762}" dt="2025-10-01T16:11:10.663" v="510" actId="26606"/>
          <ac:spMkLst>
            <pc:docMk/>
            <pc:sldMk cId="2076879118" sldId="295"/>
            <ac:spMk id="11" creationId="{39E3965E-AC41-4711-9D10-E25ABB132D86}"/>
          </ac:spMkLst>
        </pc:spChg>
        <pc:spChg chg="add del">
          <ac:chgData name="Errol Cova" userId="b0868ac8-dc3e-41d8-92cf-60f3db8da272" providerId="ADAL" clId="{75E0AFCD-0DC1-4762-8396-B925DC669762}" dt="2025-10-01T16:11:10.663" v="510" actId="26606"/>
          <ac:spMkLst>
            <pc:docMk/>
            <pc:sldMk cId="2076879118" sldId="295"/>
            <ac:spMk id="15" creationId="{33428ACC-71EC-4171-9527-10983BA6B41D}"/>
          </ac:spMkLst>
        </pc:spChg>
        <pc:spChg chg="add del">
          <ac:chgData name="Errol Cova" userId="b0868ac8-dc3e-41d8-92cf-60f3db8da272" providerId="ADAL" clId="{75E0AFCD-0DC1-4762-8396-B925DC669762}" dt="2025-10-01T16:11:10.663" v="510" actId="26606"/>
          <ac:spMkLst>
            <pc:docMk/>
            <pc:sldMk cId="2076879118" sldId="295"/>
            <ac:spMk id="19" creationId="{8D4480B4-953D-41FA-9052-09AB3A026947}"/>
          </ac:spMkLst>
        </pc:spChg>
        <pc:spChg chg="add">
          <ac:chgData name="Errol Cova" userId="b0868ac8-dc3e-41d8-92cf-60f3db8da272" providerId="ADAL" clId="{75E0AFCD-0DC1-4762-8396-B925DC669762}" dt="2025-10-01T16:11:10.663" v="510" actId="26606"/>
          <ac:spMkLst>
            <pc:docMk/>
            <pc:sldMk cId="2076879118" sldId="295"/>
            <ac:spMk id="24" creationId="{39E3965E-AC41-4711-9D10-E25ABB132D86}"/>
          </ac:spMkLst>
        </pc:spChg>
        <pc:spChg chg="add">
          <ac:chgData name="Errol Cova" userId="b0868ac8-dc3e-41d8-92cf-60f3db8da272" providerId="ADAL" clId="{75E0AFCD-0DC1-4762-8396-B925DC669762}" dt="2025-10-01T16:11:10.663" v="510" actId="26606"/>
          <ac:spMkLst>
            <pc:docMk/>
            <pc:sldMk cId="2076879118" sldId="295"/>
            <ac:spMk id="28" creationId="{E75F8FC7-2268-462F-AFF6-A4A975C3444E}"/>
          </ac:spMkLst>
        </pc:spChg>
        <pc:spChg chg="add">
          <ac:chgData name="Errol Cova" userId="b0868ac8-dc3e-41d8-92cf-60f3db8da272" providerId="ADAL" clId="{75E0AFCD-0DC1-4762-8396-B925DC669762}" dt="2025-10-01T16:11:10.663" v="510" actId="26606"/>
          <ac:spMkLst>
            <pc:docMk/>
            <pc:sldMk cId="2076879118" sldId="295"/>
            <ac:spMk id="32" creationId="{7EE051E9-6C07-4FBB-B4F7-EDF8DDEAA6DA}"/>
          </ac:spMkLst>
        </pc:spChg>
        <pc:picChg chg="mod ord">
          <ac:chgData name="Errol Cova" userId="b0868ac8-dc3e-41d8-92cf-60f3db8da272" providerId="ADAL" clId="{75E0AFCD-0DC1-4762-8396-B925DC669762}" dt="2025-10-01T16:11:10.663" v="510" actId="26606"/>
          <ac:picMkLst>
            <pc:docMk/>
            <pc:sldMk cId="2076879118" sldId="295"/>
            <ac:picMk id="4" creationId="{6BEAD192-141F-FDDE-021B-8674B81EECDC}"/>
          </ac:picMkLst>
        </pc:picChg>
        <pc:cxnChg chg="add del">
          <ac:chgData name="Errol Cova" userId="b0868ac8-dc3e-41d8-92cf-60f3db8da272" providerId="ADAL" clId="{75E0AFCD-0DC1-4762-8396-B925DC669762}" dt="2025-10-01T16:11:10.663" v="510" actId="26606"/>
          <ac:cxnSpMkLst>
            <pc:docMk/>
            <pc:sldMk cId="2076879118" sldId="295"/>
            <ac:cxnSpMk id="13" creationId="{1F5DC8C3-BA5F-4EED-BB9A-A14272BD82A1}"/>
          </ac:cxnSpMkLst>
        </pc:cxnChg>
        <pc:cxnChg chg="add">
          <ac:chgData name="Errol Cova" userId="b0868ac8-dc3e-41d8-92cf-60f3db8da272" providerId="ADAL" clId="{75E0AFCD-0DC1-4762-8396-B925DC669762}" dt="2025-10-01T16:08:38.702" v="498" actId="26606"/>
          <ac:cxnSpMkLst>
            <pc:docMk/>
            <pc:sldMk cId="2076879118" sldId="295"/>
            <ac:cxnSpMk id="17" creationId="{BA22713B-ABB6-4391-97F9-0449A2B9B664}"/>
          </ac:cxnSpMkLst>
        </pc:cxnChg>
        <pc:cxnChg chg="add">
          <ac:chgData name="Errol Cova" userId="b0868ac8-dc3e-41d8-92cf-60f3db8da272" providerId="ADAL" clId="{75E0AFCD-0DC1-4762-8396-B925DC669762}" dt="2025-10-01T16:11:10.663" v="510" actId="26606"/>
          <ac:cxnSpMkLst>
            <pc:docMk/>
            <pc:sldMk cId="2076879118" sldId="295"/>
            <ac:cxnSpMk id="30" creationId="{BEF45B32-FB97-49CC-B778-CA7CF87BEF7A}"/>
          </ac:cxnSpMkLst>
        </pc:cxnChg>
      </pc:sldChg>
      <pc:sldChg chg="addSp modSp mod setBg">
        <pc:chgData name="Errol Cova" userId="b0868ac8-dc3e-41d8-92cf-60f3db8da272" providerId="ADAL" clId="{75E0AFCD-0DC1-4762-8396-B925DC669762}" dt="2025-10-01T16:25:57.221" v="534" actId="20577"/>
        <pc:sldMkLst>
          <pc:docMk/>
          <pc:sldMk cId="3648163248" sldId="296"/>
        </pc:sldMkLst>
        <pc:spChg chg="mod">
          <ac:chgData name="Errol Cova" userId="b0868ac8-dc3e-41d8-92cf-60f3db8da272" providerId="ADAL" clId="{75E0AFCD-0DC1-4762-8396-B925DC669762}" dt="2025-10-01T15:41:39.192" v="242" actId="2711"/>
          <ac:spMkLst>
            <pc:docMk/>
            <pc:sldMk cId="3648163248" sldId="296"/>
            <ac:spMk id="2" creationId="{8EE44E67-57A4-9825-9E94-C2B258A68C9D}"/>
          </ac:spMkLst>
        </pc:spChg>
        <pc:spChg chg="mod">
          <ac:chgData name="Errol Cova" userId="b0868ac8-dc3e-41d8-92cf-60f3db8da272" providerId="ADAL" clId="{75E0AFCD-0DC1-4762-8396-B925DC669762}" dt="2025-10-01T16:25:57.221" v="534" actId="20577"/>
          <ac:spMkLst>
            <pc:docMk/>
            <pc:sldMk cId="3648163248" sldId="296"/>
            <ac:spMk id="3" creationId="{F21C3D74-CBD0-AEEC-7CF1-ED875B10D2FB}"/>
          </ac:spMkLst>
        </pc:spChg>
        <pc:spChg chg="add">
          <ac:chgData name="Errol Cova" userId="b0868ac8-dc3e-41d8-92cf-60f3db8da272" providerId="ADAL" clId="{75E0AFCD-0DC1-4762-8396-B925DC669762}" dt="2025-10-01T14:46:24.383" v="6" actId="26606"/>
          <ac:spMkLst>
            <pc:docMk/>
            <pc:sldMk cId="3648163248" sldId="296"/>
            <ac:spMk id="10" creationId="{416A0E3C-60E6-4F39-BC55-5F7C224E1F7C}"/>
          </ac:spMkLst>
        </pc:spChg>
        <pc:spChg chg="add">
          <ac:chgData name="Errol Cova" userId="b0868ac8-dc3e-41d8-92cf-60f3db8da272" providerId="ADAL" clId="{75E0AFCD-0DC1-4762-8396-B925DC669762}" dt="2025-10-01T14:46:24.383" v="6" actId="26606"/>
          <ac:spMkLst>
            <pc:docMk/>
            <pc:sldMk cId="3648163248" sldId="296"/>
            <ac:spMk id="14" creationId="{F64BBAA4-C62B-4146-B49F-FE4CC4655EE0}"/>
          </ac:spMkLst>
        </pc:spChg>
        <pc:spChg chg="add">
          <ac:chgData name="Errol Cova" userId="b0868ac8-dc3e-41d8-92cf-60f3db8da272" providerId="ADAL" clId="{75E0AFCD-0DC1-4762-8396-B925DC669762}" dt="2025-10-01T14:46:24.383" v="6" actId="26606"/>
          <ac:spMkLst>
            <pc:docMk/>
            <pc:sldMk cId="3648163248" sldId="296"/>
            <ac:spMk id="18" creationId="{6BF36B24-6632-4516-9692-731462896C1F}"/>
          </ac:spMkLst>
        </pc:spChg>
        <pc:picChg chg="add mod">
          <ac:chgData name="Errol Cova" userId="b0868ac8-dc3e-41d8-92cf-60f3db8da272" providerId="ADAL" clId="{75E0AFCD-0DC1-4762-8396-B925DC669762}" dt="2025-10-01T15:42:21.538" v="252" actId="14100"/>
          <ac:picMkLst>
            <pc:docMk/>
            <pc:sldMk cId="3648163248" sldId="296"/>
            <ac:picMk id="5" creationId="{5CDA0D65-958F-DB34-0CD6-4EC7F3D5F9AB}"/>
          </ac:picMkLst>
        </pc:picChg>
        <pc:cxnChg chg="add">
          <ac:chgData name="Errol Cova" userId="b0868ac8-dc3e-41d8-92cf-60f3db8da272" providerId="ADAL" clId="{75E0AFCD-0DC1-4762-8396-B925DC669762}" dt="2025-10-01T14:46:24.383" v="6" actId="26606"/>
          <ac:cxnSpMkLst>
            <pc:docMk/>
            <pc:sldMk cId="3648163248" sldId="296"/>
            <ac:cxnSpMk id="12" creationId="{C5025DAC-8B93-4160-B017-3A274A5828C0}"/>
          </ac:cxnSpMkLst>
        </pc:cxnChg>
        <pc:cxnChg chg="add">
          <ac:chgData name="Errol Cova" userId="b0868ac8-dc3e-41d8-92cf-60f3db8da272" providerId="ADAL" clId="{75E0AFCD-0DC1-4762-8396-B925DC669762}" dt="2025-10-01T14:46:24.383" v="6" actId="26606"/>
          <ac:cxnSpMkLst>
            <pc:docMk/>
            <pc:sldMk cId="3648163248" sldId="296"/>
            <ac:cxnSpMk id="16" creationId="{EEB57AA8-F021-480C-A9E2-F89913313611}"/>
          </ac:cxnSpMkLst>
        </pc:cxnChg>
      </pc:sldChg>
      <pc:sldChg chg="modSp mod">
        <pc:chgData name="Errol Cova" userId="b0868ac8-dc3e-41d8-92cf-60f3db8da272" providerId="ADAL" clId="{75E0AFCD-0DC1-4762-8396-B925DC669762}" dt="2025-10-01T16:27:03.477" v="589" actId="20577"/>
        <pc:sldMkLst>
          <pc:docMk/>
          <pc:sldMk cId="1666731882" sldId="297"/>
        </pc:sldMkLst>
        <pc:spChg chg="mod">
          <ac:chgData name="Errol Cova" userId="b0868ac8-dc3e-41d8-92cf-60f3db8da272" providerId="ADAL" clId="{75E0AFCD-0DC1-4762-8396-B925DC669762}" dt="2025-10-01T15:30:52.747" v="56" actId="2711"/>
          <ac:spMkLst>
            <pc:docMk/>
            <pc:sldMk cId="1666731882" sldId="297"/>
            <ac:spMk id="2" creationId="{A0A06819-AA5B-295D-8572-4858952DAE71}"/>
          </ac:spMkLst>
        </pc:spChg>
        <pc:spChg chg="mod">
          <ac:chgData name="Errol Cova" userId="b0868ac8-dc3e-41d8-92cf-60f3db8da272" providerId="ADAL" clId="{75E0AFCD-0DC1-4762-8396-B925DC669762}" dt="2025-10-01T16:27:03.477" v="589" actId="20577"/>
          <ac:spMkLst>
            <pc:docMk/>
            <pc:sldMk cId="1666731882" sldId="297"/>
            <ac:spMk id="3" creationId="{4FA83709-886B-3B06-E9F0-11D361B52E6D}"/>
          </ac:spMkLst>
        </pc:spChg>
      </pc:sldChg>
      <pc:sldChg chg="addSp delSp modSp mod setBg">
        <pc:chgData name="Errol Cova" userId="b0868ac8-dc3e-41d8-92cf-60f3db8da272" providerId="ADAL" clId="{75E0AFCD-0DC1-4762-8396-B925DC669762}" dt="2025-10-01T16:30:34.942" v="594" actId="27636"/>
        <pc:sldMkLst>
          <pc:docMk/>
          <pc:sldMk cId="4288213016" sldId="298"/>
        </pc:sldMkLst>
        <pc:spChg chg="mod">
          <ac:chgData name="Errol Cova" userId="b0868ac8-dc3e-41d8-92cf-60f3db8da272" providerId="ADAL" clId="{75E0AFCD-0DC1-4762-8396-B925DC669762}" dt="2025-10-01T15:47:37.850" v="282" actId="26606"/>
          <ac:spMkLst>
            <pc:docMk/>
            <pc:sldMk cId="4288213016" sldId="298"/>
            <ac:spMk id="2" creationId="{80E9AD8A-1DD0-5798-279E-723AFBF21AB2}"/>
          </ac:spMkLst>
        </pc:spChg>
        <pc:spChg chg="mod">
          <ac:chgData name="Errol Cova" userId="b0868ac8-dc3e-41d8-92cf-60f3db8da272" providerId="ADAL" clId="{75E0AFCD-0DC1-4762-8396-B925DC669762}" dt="2025-10-01T16:30:34.942" v="594" actId="27636"/>
          <ac:spMkLst>
            <pc:docMk/>
            <pc:sldMk cId="4288213016" sldId="298"/>
            <ac:spMk id="3" creationId="{8EDE50FB-473C-3BEA-8431-B03765A8981F}"/>
          </ac:spMkLst>
        </pc:spChg>
        <pc:spChg chg="del mod">
          <ac:chgData name="Errol Cova" userId="b0868ac8-dc3e-41d8-92cf-60f3db8da272" providerId="ADAL" clId="{75E0AFCD-0DC1-4762-8396-B925DC669762}" dt="2025-10-01T15:46:43.686" v="275" actId="22"/>
          <ac:spMkLst>
            <pc:docMk/>
            <pc:sldMk cId="4288213016" sldId="298"/>
            <ac:spMk id="5" creationId="{92CFD42C-9F4E-2D2B-754C-DED3325D89CF}"/>
          </ac:spMkLst>
        </pc:spChg>
        <pc:spChg chg="add del">
          <ac:chgData name="Errol Cova" userId="b0868ac8-dc3e-41d8-92cf-60f3db8da272" providerId="ADAL" clId="{75E0AFCD-0DC1-4762-8396-B925DC669762}" dt="2025-10-01T15:47:37.850" v="282" actId="26606"/>
          <ac:spMkLst>
            <pc:docMk/>
            <pc:sldMk cId="4288213016" sldId="298"/>
            <ac:spMk id="11" creationId="{416A0E3C-60E6-4F39-BC55-5F7C224E1F7C}"/>
          </ac:spMkLst>
        </pc:spChg>
        <pc:spChg chg="add del">
          <ac:chgData name="Errol Cova" userId="b0868ac8-dc3e-41d8-92cf-60f3db8da272" providerId="ADAL" clId="{75E0AFCD-0DC1-4762-8396-B925DC669762}" dt="2025-10-01T15:47:37.850" v="282" actId="26606"/>
          <ac:spMkLst>
            <pc:docMk/>
            <pc:sldMk cId="4288213016" sldId="298"/>
            <ac:spMk id="15" creationId="{0AB6E427-3F73-4C06-A5D5-AE52C3883B50}"/>
          </ac:spMkLst>
        </pc:spChg>
        <pc:spChg chg="add del">
          <ac:chgData name="Errol Cova" userId="b0868ac8-dc3e-41d8-92cf-60f3db8da272" providerId="ADAL" clId="{75E0AFCD-0DC1-4762-8396-B925DC669762}" dt="2025-10-01T15:47:37.850" v="282" actId="26606"/>
          <ac:spMkLst>
            <pc:docMk/>
            <pc:sldMk cId="4288213016" sldId="298"/>
            <ac:spMk id="17" creationId="{D8C9BDAA-0390-4B39-9B5C-BC95E5120DA4}"/>
          </ac:spMkLst>
        </pc:spChg>
        <pc:picChg chg="add mod ord">
          <ac:chgData name="Errol Cova" userId="b0868ac8-dc3e-41d8-92cf-60f3db8da272" providerId="ADAL" clId="{75E0AFCD-0DC1-4762-8396-B925DC669762}" dt="2025-10-01T15:47:37.850" v="282" actId="26606"/>
          <ac:picMkLst>
            <pc:docMk/>
            <pc:sldMk cId="4288213016" sldId="298"/>
            <ac:picMk id="6" creationId="{FFCB2EBF-748D-3C0D-E141-0739556AC7D2}"/>
          </ac:picMkLst>
        </pc:picChg>
        <pc:cxnChg chg="add del">
          <ac:chgData name="Errol Cova" userId="b0868ac8-dc3e-41d8-92cf-60f3db8da272" providerId="ADAL" clId="{75E0AFCD-0DC1-4762-8396-B925DC669762}" dt="2025-10-01T15:47:37.850" v="282" actId="26606"/>
          <ac:cxnSpMkLst>
            <pc:docMk/>
            <pc:sldMk cId="4288213016" sldId="298"/>
            <ac:cxnSpMk id="13" creationId="{C5025DAC-8B93-4160-B017-3A274A5828C0}"/>
          </ac:cxnSpMkLst>
        </pc:cxnChg>
        <pc:cxnChg chg="add del">
          <ac:chgData name="Errol Cova" userId="b0868ac8-dc3e-41d8-92cf-60f3db8da272" providerId="ADAL" clId="{75E0AFCD-0DC1-4762-8396-B925DC669762}" dt="2025-10-01T15:47:37.850" v="282" actId="26606"/>
          <ac:cxnSpMkLst>
            <pc:docMk/>
            <pc:sldMk cId="4288213016" sldId="298"/>
            <ac:cxnSpMk id="19" creationId="{E04A321A-A039-4720-87B4-66A4210E0D57}"/>
          </ac:cxnSpMkLst>
        </pc:cxnChg>
      </pc:sldChg>
      <pc:sldChg chg="addSp delSp modSp mod">
        <pc:chgData name="Errol Cova" userId="b0868ac8-dc3e-41d8-92cf-60f3db8da272" providerId="ADAL" clId="{75E0AFCD-0DC1-4762-8396-B925DC669762}" dt="2025-10-01T15:52:12.624" v="316" actId="14100"/>
        <pc:sldMkLst>
          <pc:docMk/>
          <pc:sldMk cId="1900868295" sldId="299"/>
        </pc:sldMkLst>
        <pc:spChg chg="del mod">
          <ac:chgData name="Errol Cova" userId="b0868ac8-dc3e-41d8-92cf-60f3db8da272" providerId="ADAL" clId="{75E0AFCD-0DC1-4762-8396-B925DC669762}" dt="2025-10-01T15:51:47.529" v="310" actId="478"/>
          <ac:spMkLst>
            <pc:docMk/>
            <pc:sldMk cId="1900868295" sldId="299"/>
            <ac:spMk id="2" creationId="{5A5416DB-BC4C-330B-1179-90F5684F6C18}"/>
          </ac:spMkLst>
        </pc:spChg>
        <pc:spChg chg="add del mod">
          <ac:chgData name="Errol Cova" userId="b0868ac8-dc3e-41d8-92cf-60f3db8da272" providerId="ADAL" clId="{75E0AFCD-0DC1-4762-8396-B925DC669762}" dt="2025-10-01T14:46:54.810" v="9" actId="3680"/>
          <ac:spMkLst>
            <pc:docMk/>
            <pc:sldMk cId="1900868295" sldId="299"/>
            <ac:spMk id="4" creationId="{C0DCB753-4B13-7A69-4C5A-F436B2F91D11}"/>
          </ac:spMkLst>
        </pc:spChg>
        <pc:spChg chg="del mod">
          <ac:chgData name="Errol Cova" userId="b0868ac8-dc3e-41d8-92cf-60f3db8da272" providerId="ADAL" clId="{75E0AFCD-0DC1-4762-8396-B925DC669762}" dt="2025-10-01T15:51:59.259" v="313" actId="22"/>
          <ac:spMkLst>
            <pc:docMk/>
            <pc:sldMk cId="1900868295" sldId="299"/>
            <ac:spMk id="5" creationId="{DF71E581-3C99-81DE-3F57-81E7595DC350}"/>
          </ac:spMkLst>
        </pc:spChg>
        <pc:spChg chg="add del mod">
          <ac:chgData name="Errol Cova" userId="b0868ac8-dc3e-41d8-92cf-60f3db8da272" providerId="ADAL" clId="{75E0AFCD-0DC1-4762-8396-B925DC669762}" dt="2025-10-01T14:47:40.587" v="13" actId="931"/>
          <ac:spMkLst>
            <pc:docMk/>
            <pc:sldMk cId="1900868295" sldId="299"/>
            <ac:spMk id="10" creationId="{BDA96376-D14C-3213-419A-514F66BB2640}"/>
          </ac:spMkLst>
        </pc:spChg>
        <pc:spChg chg="add del mod">
          <ac:chgData name="Errol Cova" userId="b0868ac8-dc3e-41d8-92cf-60f3db8da272" providerId="ADAL" clId="{75E0AFCD-0DC1-4762-8396-B925DC669762}" dt="2025-10-01T14:47:17.121" v="12" actId="478"/>
          <ac:spMkLst>
            <pc:docMk/>
            <pc:sldMk cId="1900868295" sldId="299"/>
            <ac:spMk id="12" creationId="{AE843844-1641-7DFA-8687-38BAEEE26923}"/>
          </ac:spMkLst>
        </pc:spChg>
        <pc:spChg chg="add del mod">
          <ac:chgData name="Errol Cova" userId="b0868ac8-dc3e-41d8-92cf-60f3db8da272" providerId="ADAL" clId="{75E0AFCD-0DC1-4762-8396-B925DC669762}" dt="2025-10-01T15:51:49.530" v="311" actId="478"/>
          <ac:spMkLst>
            <pc:docMk/>
            <pc:sldMk cId="1900868295" sldId="299"/>
            <ac:spMk id="16" creationId="{022AB05E-9680-A48F-DB09-2B21D7EBED26}"/>
          </ac:spMkLst>
        </pc:spChg>
        <pc:graphicFrameChg chg="add del mod ord modGraphic">
          <ac:chgData name="Errol Cova" userId="b0868ac8-dc3e-41d8-92cf-60f3db8da272" providerId="ADAL" clId="{75E0AFCD-0DC1-4762-8396-B925DC669762}" dt="2025-10-01T14:47:02.198" v="10" actId="478"/>
          <ac:graphicFrameMkLst>
            <pc:docMk/>
            <pc:sldMk cId="1900868295" sldId="299"/>
            <ac:graphicFrameMk id="8" creationId="{11BE5045-F5D9-EB04-CDE2-CA4B0CA834CE}"/>
          </ac:graphicFrameMkLst>
        </pc:graphicFrameChg>
        <pc:picChg chg="del">
          <ac:chgData name="Errol Cova" userId="b0868ac8-dc3e-41d8-92cf-60f3db8da272" providerId="ADAL" clId="{75E0AFCD-0DC1-4762-8396-B925DC669762}" dt="2025-10-01T14:46:46.603" v="8" actId="478"/>
          <ac:picMkLst>
            <pc:docMk/>
            <pc:sldMk cId="1900868295" sldId="299"/>
            <ac:picMk id="6" creationId="{08637BD7-EBE7-9B0F-2D96-E02697A450F5}"/>
          </ac:picMkLst>
        </pc:picChg>
        <pc:picChg chg="del">
          <ac:chgData name="Errol Cova" userId="b0868ac8-dc3e-41d8-92cf-60f3db8da272" providerId="ADAL" clId="{75E0AFCD-0DC1-4762-8396-B925DC669762}" dt="2025-10-01T14:47:11.985" v="11" actId="478"/>
          <ac:picMkLst>
            <pc:docMk/>
            <pc:sldMk cId="1900868295" sldId="299"/>
            <ac:picMk id="7" creationId="{C5646C18-01E0-75C8-7655-4411D8143C91}"/>
          </ac:picMkLst>
        </pc:picChg>
        <pc:picChg chg="add mod">
          <ac:chgData name="Errol Cova" userId="b0868ac8-dc3e-41d8-92cf-60f3db8da272" providerId="ADAL" clId="{75E0AFCD-0DC1-4762-8396-B925DC669762}" dt="2025-10-01T14:47:54.015" v="19" actId="14100"/>
          <ac:picMkLst>
            <pc:docMk/>
            <pc:sldMk cId="1900868295" sldId="299"/>
            <ac:picMk id="14" creationId="{3CC6A12E-76DF-A6FA-E0F5-1F2C18C1941C}"/>
          </ac:picMkLst>
        </pc:picChg>
        <pc:picChg chg="add mod ord">
          <ac:chgData name="Errol Cova" userId="b0868ac8-dc3e-41d8-92cf-60f3db8da272" providerId="ADAL" clId="{75E0AFCD-0DC1-4762-8396-B925DC669762}" dt="2025-10-01T15:52:12.624" v="316" actId="14100"/>
          <ac:picMkLst>
            <pc:docMk/>
            <pc:sldMk cId="1900868295" sldId="299"/>
            <ac:picMk id="18" creationId="{4FF07A08-8095-2CA0-5BC7-C5C5854F3DFE}"/>
          </ac:picMkLst>
        </pc:picChg>
      </pc:sldChg>
      <pc:sldChg chg="addSp delSp modSp add del mod setBg">
        <pc:chgData name="Errol Cova" userId="b0868ac8-dc3e-41d8-92cf-60f3db8da272" providerId="ADAL" clId="{75E0AFCD-0DC1-4762-8396-B925DC669762}" dt="2025-10-01T16:03:45.257" v="495" actId="26606"/>
        <pc:sldMkLst>
          <pc:docMk/>
          <pc:sldMk cId="1948030887" sldId="303"/>
        </pc:sldMkLst>
        <pc:spChg chg="mod">
          <ac:chgData name="Errol Cova" userId="b0868ac8-dc3e-41d8-92cf-60f3db8da272" providerId="ADAL" clId="{75E0AFCD-0DC1-4762-8396-B925DC669762}" dt="2025-10-01T16:03:45.257" v="495" actId="26606"/>
          <ac:spMkLst>
            <pc:docMk/>
            <pc:sldMk cId="1948030887" sldId="303"/>
            <ac:spMk id="2" creationId="{AB7613C2-6656-2A43-ABCE-B021D6A3530F}"/>
          </ac:spMkLst>
        </pc:spChg>
        <pc:spChg chg="del">
          <ac:chgData name="Errol Cova" userId="b0868ac8-dc3e-41d8-92cf-60f3db8da272" providerId="ADAL" clId="{75E0AFCD-0DC1-4762-8396-B925DC669762}" dt="2025-10-01T15:57:46.245" v="384" actId="478"/>
          <ac:spMkLst>
            <pc:docMk/>
            <pc:sldMk cId="1948030887" sldId="303"/>
            <ac:spMk id="3" creationId="{A89DBFB6-9EAA-8E31-B059-F1A4E4F5F93C}"/>
          </ac:spMkLst>
        </pc:spChg>
        <pc:spChg chg="add del mod">
          <ac:chgData name="Errol Cova" userId="b0868ac8-dc3e-41d8-92cf-60f3db8da272" providerId="ADAL" clId="{75E0AFCD-0DC1-4762-8396-B925DC669762}" dt="2025-10-01T15:57:48.489" v="385" actId="478"/>
          <ac:spMkLst>
            <pc:docMk/>
            <pc:sldMk cId="1948030887" sldId="303"/>
            <ac:spMk id="5" creationId="{9DCCD5FE-18D0-4320-583B-ACF7ED641848}"/>
          </ac:spMkLst>
        </pc:spChg>
        <pc:spChg chg="add del mod">
          <ac:chgData name="Errol Cova" userId="b0868ac8-dc3e-41d8-92cf-60f3db8da272" providerId="ADAL" clId="{75E0AFCD-0DC1-4762-8396-B925DC669762}" dt="2025-10-01T16:02:25.493" v="484" actId="478"/>
          <ac:spMkLst>
            <pc:docMk/>
            <pc:sldMk cId="1948030887" sldId="303"/>
            <ac:spMk id="7" creationId="{5D1A7B90-3A99-8324-E6D0-81151D4E3F92}"/>
          </ac:spMkLst>
        </pc:spChg>
        <pc:spChg chg="mod">
          <ac:chgData name="Errol Cova" userId="b0868ac8-dc3e-41d8-92cf-60f3db8da272" providerId="ADAL" clId="{75E0AFCD-0DC1-4762-8396-B925DC669762}" dt="2025-10-01T16:03:45.257" v="495" actId="26606"/>
          <ac:spMkLst>
            <pc:docMk/>
            <pc:sldMk cId="1948030887" sldId="303"/>
            <ac:spMk id="9" creationId="{E388F45F-4CEA-2255-ACB1-3478FBC2A03C}"/>
          </ac:spMkLst>
        </pc:spChg>
        <pc:spChg chg="del">
          <ac:chgData name="Errol Cova" userId="b0868ac8-dc3e-41d8-92cf-60f3db8da272" providerId="ADAL" clId="{75E0AFCD-0DC1-4762-8396-B925DC669762}" dt="2025-10-01T16:02:22.169" v="483" actId="478"/>
          <ac:spMkLst>
            <pc:docMk/>
            <pc:sldMk cId="1948030887" sldId="303"/>
            <ac:spMk id="13" creationId="{722309C3-D1EC-FAF3-C7BF-F5FF58E6BD33}"/>
          </ac:spMkLst>
        </pc:spChg>
        <pc:spChg chg="add">
          <ac:chgData name="Errol Cova" userId="b0868ac8-dc3e-41d8-92cf-60f3db8da272" providerId="ADAL" clId="{75E0AFCD-0DC1-4762-8396-B925DC669762}" dt="2025-10-01T16:03:45.257" v="495" actId="26606"/>
          <ac:spMkLst>
            <pc:docMk/>
            <pc:sldMk cId="1948030887" sldId="303"/>
            <ac:spMk id="15" creationId="{416A0E3C-60E6-4F39-BC55-5F7C224E1F7C}"/>
          </ac:spMkLst>
        </pc:spChg>
        <pc:spChg chg="add">
          <ac:chgData name="Errol Cova" userId="b0868ac8-dc3e-41d8-92cf-60f3db8da272" providerId="ADAL" clId="{75E0AFCD-0DC1-4762-8396-B925DC669762}" dt="2025-10-01T16:03:45.257" v="495" actId="26606"/>
          <ac:spMkLst>
            <pc:docMk/>
            <pc:sldMk cId="1948030887" sldId="303"/>
            <ac:spMk id="19" creationId="{0AB6E427-3F73-4C06-A5D5-AE52C3883B50}"/>
          </ac:spMkLst>
        </pc:spChg>
        <pc:spChg chg="add">
          <ac:chgData name="Errol Cova" userId="b0868ac8-dc3e-41d8-92cf-60f3db8da272" providerId="ADAL" clId="{75E0AFCD-0DC1-4762-8396-B925DC669762}" dt="2025-10-01T16:03:45.257" v="495" actId="26606"/>
          <ac:spMkLst>
            <pc:docMk/>
            <pc:sldMk cId="1948030887" sldId="303"/>
            <ac:spMk id="21" creationId="{D8C9BDAA-0390-4B39-9B5C-BC95E5120DA4}"/>
          </ac:spMkLst>
        </pc:spChg>
        <pc:picChg chg="add mod">
          <ac:chgData name="Errol Cova" userId="b0868ac8-dc3e-41d8-92cf-60f3db8da272" providerId="ADAL" clId="{75E0AFCD-0DC1-4762-8396-B925DC669762}" dt="2025-10-01T16:03:45.257" v="495" actId="26606"/>
          <ac:picMkLst>
            <pc:docMk/>
            <pc:sldMk cId="1948030887" sldId="303"/>
            <ac:picMk id="10" creationId="{CA4BEC43-702A-45AF-CE0F-3131EC7A61CB}"/>
          </ac:picMkLst>
        </pc:picChg>
        <pc:cxnChg chg="add">
          <ac:chgData name="Errol Cova" userId="b0868ac8-dc3e-41d8-92cf-60f3db8da272" providerId="ADAL" clId="{75E0AFCD-0DC1-4762-8396-B925DC669762}" dt="2025-10-01T16:03:45.257" v="495" actId="26606"/>
          <ac:cxnSpMkLst>
            <pc:docMk/>
            <pc:sldMk cId="1948030887" sldId="303"/>
            <ac:cxnSpMk id="17" creationId="{C5025DAC-8B93-4160-B017-3A274A5828C0}"/>
          </ac:cxnSpMkLst>
        </pc:cxnChg>
        <pc:cxnChg chg="add">
          <ac:chgData name="Errol Cova" userId="b0868ac8-dc3e-41d8-92cf-60f3db8da272" providerId="ADAL" clId="{75E0AFCD-0DC1-4762-8396-B925DC669762}" dt="2025-10-01T16:03:45.257" v="495" actId="26606"/>
          <ac:cxnSpMkLst>
            <pc:docMk/>
            <pc:sldMk cId="1948030887" sldId="303"/>
            <ac:cxnSpMk id="23" creationId="{E04A321A-A039-4720-87B4-66A4210E0D57}"/>
          </ac:cxnSpMkLst>
        </pc:cxnChg>
      </pc:sldChg>
      <pc:sldChg chg="addSp delSp modSp new mod">
        <pc:chgData name="Errol Cova" userId="b0868ac8-dc3e-41d8-92cf-60f3db8da272" providerId="ADAL" clId="{75E0AFCD-0DC1-4762-8396-B925DC669762}" dt="2025-10-01T15:56:05.014" v="383" actId="14100"/>
        <pc:sldMkLst>
          <pc:docMk/>
          <pc:sldMk cId="3943951866" sldId="304"/>
        </pc:sldMkLst>
        <pc:spChg chg="mod">
          <ac:chgData name="Errol Cova" userId="b0868ac8-dc3e-41d8-92cf-60f3db8da272" providerId="ADAL" clId="{75E0AFCD-0DC1-4762-8396-B925DC669762}" dt="2025-10-01T15:56:05.014" v="383" actId="14100"/>
          <ac:spMkLst>
            <pc:docMk/>
            <pc:sldMk cId="3943951866" sldId="304"/>
            <ac:spMk id="2" creationId="{A3B3B25F-C4A4-161D-E26F-A2D6DFC3ABC2}"/>
          </ac:spMkLst>
        </pc:spChg>
        <pc:spChg chg="del">
          <ac:chgData name="Errol Cova" userId="b0868ac8-dc3e-41d8-92cf-60f3db8da272" providerId="ADAL" clId="{75E0AFCD-0DC1-4762-8396-B925DC669762}" dt="2025-10-01T15:54:40.052" v="329" actId="3680"/>
          <ac:spMkLst>
            <pc:docMk/>
            <pc:sldMk cId="3943951866" sldId="304"/>
            <ac:spMk id="3" creationId="{0912EDF0-B3CE-513B-1CC7-2FF0F9F43622}"/>
          </ac:spMkLst>
        </pc:spChg>
        <pc:spChg chg="del">
          <ac:chgData name="Errol Cova" userId="b0868ac8-dc3e-41d8-92cf-60f3db8da272" providerId="ADAL" clId="{75E0AFCD-0DC1-4762-8396-B925DC669762}" dt="2025-10-01T15:54:48.946" v="332" actId="478"/>
          <ac:spMkLst>
            <pc:docMk/>
            <pc:sldMk cId="3943951866" sldId="304"/>
            <ac:spMk id="4" creationId="{662EDF33-C2CA-A804-92AB-D71987969AAF}"/>
          </ac:spMkLst>
        </pc:spChg>
        <pc:spChg chg="del">
          <ac:chgData name="Errol Cova" userId="b0868ac8-dc3e-41d8-92cf-60f3db8da272" providerId="ADAL" clId="{75E0AFCD-0DC1-4762-8396-B925DC669762}" dt="2025-10-01T15:54:35.255" v="328" actId="22"/>
          <ac:spMkLst>
            <pc:docMk/>
            <pc:sldMk cId="3943951866" sldId="304"/>
            <ac:spMk id="5" creationId="{71E547A9-1113-4EAA-707C-1356A7029892}"/>
          </ac:spMkLst>
        </pc:spChg>
        <pc:spChg chg="add del mod">
          <ac:chgData name="Errol Cova" userId="b0868ac8-dc3e-41d8-92cf-60f3db8da272" providerId="ADAL" clId="{75E0AFCD-0DC1-4762-8396-B925DC669762}" dt="2025-10-01T15:54:45.110" v="331" actId="478"/>
          <ac:spMkLst>
            <pc:docMk/>
            <pc:sldMk cId="3943951866" sldId="304"/>
            <ac:spMk id="10" creationId="{3928A033-9C50-B9CC-1DD3-48F282BC287D}"/>
          </ac:spMkLst>
        </pc:spChg>
        <pc:graphicFrameChg chg="add del mod ord modGraphic">
          <ac:chgData name="Errol Cova" userId="b0868ac8-dc3e-41d8-92cf-60f3db8da272" providerId="ADAL" clId="{75E0AFCD-0DC1-4762-8396-B925DC669762}" dt="2025-10-01T15:54:42.479" v="330" actId="478"/>
          <ac:graphicFrameMkLst>
            <pc:docMk/>
            <pc:sldMk cId="3943951866" sldId="304"/>
            <ac:graphicFrameMk id="8" creationId="{09EE74DE-5B49-FAF2-19B1-30B44092059D}"/>
          </ac:graphicFrameMkLst>
        </pc:graphicFrameChg>
        <pc:picChg chg="add mod ord">
          <ac:chgData name="Errol Cova" userId="b0868ac8-dc3e-41d8-92cf-60f3db8da272" providerId="ADAL" clId="{75E0AFCD-0DC1-4762-8396-B925DC669762}" dt="2025-10-01T15:56:00.069" v="382" actId="14100"/>
          <ac:picMkLst>
            <pc:docMk/>
            <pc:sldMk cId="3943951866" sldId="304"/>
            <ac:picMk id="7" creationId="{5DF6FD8C-E136-6FCF-40B5-9DDECAFB0597}"/>
          </ac:picMkLst>
        </pc:picChg>
      </pc:sldChg>
      <pc:sldChg chg="addSp delSp modSp add mod setBg">
        <pc:chgData name="Errol Cova" userId="b0868ac8-dc3e-41d8-92cf-60f3db8da272" providerId="ADAL" clId="{75E0AFCD-0DC1-4762-8396-B925DC669762}" dt="2025-10-01T16:12:59.438" v="529" actId="20577"/>
        <pc:sldMkLst>
          <pc:docMk/>
          <pc:sldMk cId="796121837" sldId="305"/>
        </pc:sldMkLst>
        <pc:spChg chg="mod">
          <ac:chgData name="Errol Cova" userId="b0868ac8-dc3e-41d8-92cf-60f3db8da272" providerId="ADAL" clId="{75E0AFCD-0DC1-4762-8396-B925DC669762}" dt="2025-10-01T16:09:57.796" v="499" actId="14100"/>
          <ac:spMkLst>
            <pc:docMk/>
            <pc:sldMk cId="796121837" sldId="305"/>
            <ac:spMk id="2" creationId="{5DA8FB05-9F31-6FC8-CDF5-9808D4552CE2}"/>
          </ac:spMkLst>
        </pc:spChg>
        <pc:spChg chg="mod">
          <ac:chgData name="Errol Cova" userId="b0868ac8-dc3e-41d8-92cf-60f3db8da272" providerId="ADAL" clId="{75E0AFCD-0DC1-4762-8396-B925DC669762}" dt="2025-10-01T16:12:59.438" v="529" actId="20577"/>
          <ac:spMkLst>
            <pc:docMk/>
            <pc:sldMk cId="796121837" sldId="305"/>
            <ac:spMk id="3" creationId="{CE52EC88-4FE3-2FE1-1FC5-4CC6362715D5}"/>
          </ac:spMkLst>
        </pc:spChg>
        <pc:spChg chg="add del mod">
          <ac:chgData name="Errol Cova" userId="b0868ac8-dc3e-41d8-92cf-60f3db8da272" providerId="ADAL" clId="{75E0AFCD-0DC1-4762-8396-B925DC669762}" dt="2025-10-01T15:58:45.464" v="454" actId="478"/>
          <ac:spMkLst>
            <pc:docMk/>
            <pc:sldMk cId="796121837" sldId="305"/>
            <ac:spMk id="5" creationId="{04DBA816-88D9-4126-1710-82E3D5575606}"/>
          </ac:spMkLst>
        </pc:spChg>
        <pc:spChg chg="add">
          <ac:chgData name="Errol Cova" userId="b0868ac8-dc3e-41d8-92cf-60f3db8da272" providerId="ADAL" clId="{75E0AFCD-0DC1-4762-8396-B925DC669762}" dt="2025-10-01T16:00:05.900" v="468" actId="26606"/>
          <ac:spMkLst>
            <pc:docMk/>
            <pc:sldMk cId="796121837" sldId="305"/>
            <ac:spMk id="13" creationId="{416A0E3C-60E6-4F39-BC55-5F7C224E1F7C}"/>
          </ac:spMkLst>
        </pc:spChg>
        <pc:spChg chg="add">
          <ac:chgData name="Errol Cova" userId="b0868ac8-dc3e-41d8-92cf-60f3db8da272" providerId="ADAL" clId="{75E0AFCD-0DC1-4762-8396-B925DC669762}" dt="2025-10-01T16:00:05.900" v="468" actId="26606"/>
          <ac:spMkLst>
            <pc:docMk/>
            <pc:sldMk cId="796121837" sldId="305"/>
            <ac:spMk id="17" creationId="{13BCCAE5-A35B-4B66-A4A7-E23C34A403A4}"/>
          </ac:spMkLst>
        </pc:spChg>
        <pc:spChg chg="add">
          <ac:chgData name="Errol Cova" userId="b0868ac8-dc3e-41d8-92cf-60f3db8da272" providerId="ADAL" clId="{75E0AFCD-0DC1-4762-8396-B925DC669762}" dt="2025-10-01T16:00:05.900" v="468" actId="26606"/>
          <ac:spMkLst>
            <pc:docMk/>
            <pc:sldMk cId="796121837" sldId="305"/>
            <ac:spMk id="21" creationId="{FEC9799F-A0B8-45B9-8164-71F2838922CE}"/>
          </ac:spMkLst>
        </pc:spChg>
        <pc:picChg chg="del">
          <ac:chgData name="Errol Cova" userId="b0868ac8-dc3e-41d8-92cf-60f3db8da272" providerId="ADAL" clId="{75E0AFCD-0DC1-4762-8396-B925DC669762}" dt="2025-10-01T15:58:41.664" v="453" actId="478"/>
          <ac:picMkLst>
            <pc:docMk/>
            <pc:sldMk cId="796121837" sldId="305"/>
            <ac:picMk id="6" creationId="{2E371F24-0F55-7C5A-C3B1-20354863B872}"/>
          </ac:picMkLst>
        </pc:picChg>
        <pc:picChg chg="add mod">
          <ac:chgData name="Errol Cova" userId="b0868ac8-dc3e-41d8-92cf-60f3db8da272" providerId="ADAL" clId="{75E0AFCD-0DC1-4762-8396-B925DC669762}" dt="2025-10-01T16:01:15.237" v="480" actId="14100"/>
          <ac:picMkLst>
            <pc:docMk/>
            <pc:sldMk cId="796121837" sldId="305"/>
            <ac:picMk id="8" creationId="{9714E770-9334-2FE8-EEA5-F1A83C848012}"/>
          </ac:picMkLst>
        </pc:picChg>
        <pc:cxnChg chg="add">
          <ac:chgData name="Errol Cova" userId="b0868ac8-dc3e-41d8-92cf-60f3db8da272" providerId="ADAL" clId="{75E0AFCD-0DC1-4762-8396-B925DC669762}" dt="2025-10-01T16:00:05.900" v="468" actId="26606"/>
          <ac:cxnSpMkLst>
            <pc:docMk/>
            <pc:sldMk cId="796121837" sldId="305"/>
            <ac:cxnSpMk id="15" creationId="{C5025DAC-8B93-4160-B017-3A274A5828C0}"/>
          </ac:cxnSpMkLst>
        </pc:cxnChg>
        <pc:cxnChg chg="add">
          <ac:chgData name="Errol Cova" userId="b0868ac8-dc3e-41d8-92cf-60f3db8da272" providerId="ADAL" clId="{75E0AFCD-0DC1-4762-8396-B925DC669762}" dt="2025-10-01T16:00:05.900" v="468" actId="26606"/>
          <ac:cxnSpMkLst>
            <pc:docMk/>
            <pc:sldMk cId="796121837" sldId="305"/>
            <ac:cxnSpMk id="19" creationId="{6987BDFB-DE64-4B56-B44F-45FAE19FA94E}"/>
          </ac:cxnSpMkLst>
        </pc:cxnChg>
      </pc:sldChg>
      <pc:sldMasterChg chg="addSldLayout delSldLayout">
        <pc:chgData name="Errol Cova" userId="b0868ac8-dc3e-41d8-92cf-60f3db8da272" providerId="ADAL" clId="{75E0AFCD-0DC1-4762-8396-B925DC669762}" dt="2025-10-01T15:58:02.068" v="387" actId="47"/>
        <pc:sldMasterMkLst>
          <pc:docMk/>
          <pc:sldMasterMk cId="2317560720" sldId="2147483764"/>
        </pc:sldMasterMkLst>
        <pc:sldLayoutChg chg="del">
          <pc:chgData name="Errol Cova" userId="b0868ac8-dc3e-41d8-92cf-60f3db8da272" providerId="ADAL" clId="{75E0AFCD-0DC1-4762-8396-B925DC669762}" dt="2025-10-01T14:45:04.301" v="2" actId="2696"/>
          <pc:sldLayoutMkLst>
            <pc:docMk/>
            <pc:sldMasterMk cId="2317560720" sldId="2147483764"/>
            <pc:sldLayoutMk cId="1476752318" sldId="2147483781"/>
          </pc:sldLayoutMkLst>
        </pc:sldLayoutChg>
        <pc:sldLayoutChg chg="del">
          <pc:chgData name="Errol Cova" userId="b0868ac8-dc3e-41d8-92cf-60f3db8da272" providerId="ADAL" clId="{75E0AFCD-0DC1-4762-8396-B925DC669762}" dt="2025-10-01T14:46:40.127" v="7" actId="47"/>
          <pc:sldLayoutMkLst>
            <pc:docMk/>
            <pc:sldMasterMk cId="2317560720" sldId="2147483764"/>
            <pc:sldLayoutMk cId="3421303283" sldId="2147483783"/>
          </pc:sldLayoutMkLst>
        </pc:sldLayoutChg>
        <pc:sldLayoutChg chg="add del">
          <pc:chgData name="Errol Cova" userId="b0868ac8-dc3e-41d8-92cf-60f3db8da272" providerId="ADAL" clId="{75E0AFCD-0DC1-4762-8396-B925DC669762}" dt="2025-10-01T15:58:02.068" v="387" actId="47"/>
          <pc:sldLayoutMkLst>
            <pc:docMk/>
            <pc:sldMasterMk cId="2317560720" sldId="2147483764"/>
            <pc:sldLayoutMk cId="2263183959" sldId="214748378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81869F-F6FC-6A0D-CE07-6B540E550E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6B6C1-6185-79F5-23C8-927538634E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1E86C-C6B4-424D-8295-67D3386172F0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5153B-EAEA-CF1E-30D7-16C2E64586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2AFB7-47EE-893B-5887-BDC37DCA5F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94707-CAF6-40B0-A7EA-C5F3C63CB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11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88D07-B188-44E4-ABBB-6994C1A52936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455A-0D23-4EAB-9AF9-2CC2B3066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6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1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7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48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67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68262-1481-F83B-FBB2-1FE621D48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8E17B7-8AEE-C738-8D41-D59540B1C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9D579E-F823-B024-B2DA-473F4EB10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00928-9342-86BC-22B4-AC4B2AE84D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40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8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5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367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989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91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548640" anchor="b" anchorCtr="0">
            <a:noAutofit/>
          </a:bodyPr>
          <a:lstStyle>
            <a:lvl1pPr>
              <a:defRPr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8344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Click to add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08201"/>
            <a:ext cx="10058399" cy="3760891"/>
          </a:xfrm>
        </p:spPr>
        <p:txBody>
          <a:bodyPr lIns="91440">
            <a:normAutofit/>
          </a:bodyPr>
          <a:lstStyle>
            <a:lvl1pPr marL="347472" indent="-347472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3000"/>
            </a:lvl1pPr>
            <a:lvl2pPr>
              <a:spcBef>
                <a:spcPts val="1200"/>
              </a:spcBef>
              <a:spcAft>
                <a:spcPts val="200"/>
              </a:spcAft>
              <a:defRPr sz="3000"/>
            </a:lvl2pPr>
            <a:lvl3pPr>
              <a:spcBef>
                <a:spcPts val="1200"/>
              </a:spcBef>
              <a:spcAft>
                <a:spcPts val="200"/>
              </a:spcAft>
              <a:defRPr sz="3000"/>
            </a:lvl3pPr>
            <a:lvl4pPr>
              <a:spcBef>
                <a:spcPts val="1200"/>
              </a:spcBef>
              <a:spcAft>
                <a:spcPts val="200"/>
              </a:spcAft>
              <a:defRPr sz="3000"/>
            </a:lvl4pPr>
            <a:lvl5pPr>
              <a:spcBef>
                <a:spcPts val="1200"/>
              </a:spcBef>
              <a:spcAft>
                <a:spcPts val="200"/>
              </a:spcAft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8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Click to add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82849"/>
            <a:ext cx="10058399" cy="3956692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/>
            </a:lvl1pPr>
            <a:lvl2pPr marL="38404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>
              <a:spcBef>
                <a:spcPts val="1200"/>
              </a:spcBef>
              <a:spcAft>
                <a:spcPts val="200"/>
              </a:spcAft>
              <a:defRPr sz="2400"/>
            </a:lvl3pPr>
            <a:lvl4pPr>
              <a:spcBef>
                <a:spcPts val="1200"/>
              </a:spcBef>
              <a:spcAft>
                <a:spcPts val="200"/>
              </a:spcAft>
              <a:defRPr sz="2400"/>
            </a:lvl4pPr>
            <a:lvl5pPr>
              <a:spcBef>
                <a:spcPts val="1200"/>
              </a:spcBef>
              <a:spcAft>
                <a:spcPts val="200"/>
              </a:spcAft>
              <a:defRPr sz="2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53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Click to add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1" y="2183367"/>
            <a:ext cx="4998720" cy="3914850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/>
            </a:lvl1pPr>
            <a:lvl2pPr marL="347472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 marL="56692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3pPr>
            <a:lvl4pPr marL="74980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4pPr>
            <a:lvl5pPr marL="93268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BEAF6B01-7E55-3A14-DE85-588680B091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03438" y="2183367"/>
            <a:ext cx="4672294" cy="3914850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/>
            </a:lvl1pPr>
            <a:lvl2pPr marL="347472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 marL="56692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3pPr>
            <a:lvl4pPr marL="74980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4pPr>
            <a:lvl5pPr marL="93268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1363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and 2 Columns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5F368C9-4803-45FD-A0BA-26B5679AF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676" y="286603"/>
            <a:ext cx="6024004" cy="17885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487FB7-F6EE-0454-5FB0-228B2EBCB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30366" y="2166571"/>
            <a:ext cx="603012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E27ABCA-7CD7-B1C6-D787-E3B8959F7FE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9763" y="287338"/>
            <a:ext cx="4067175" cy="2801123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244AF500-76F9-CD01-586B-E1B35B735F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9763" y="3416796"/>
            <a:ext cx="4067175" cy="2801124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EEE198-C7B9-2C56-05AC-997ADD4EE0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31676" y="2258012"/>
            <a:ext cx="6024003" cy="3959908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None/>
              <a:defRPr sz="2400"/>
            </a:lvl1pPr>
            <a:lvl2pPr>
              <a:spcBef>
                <a:spcPts val="1200"/>
              </a:spcBef>
              <a:spcAft>
                <a:spcPts val="200"/>
              </a:spcAft>
              <a:defRPr sz="2000"/>
            </a:lvl2pPr>
            <a:lvl3pPr>
              <a:spcBef>
                <a:spcPts val="1200"/>
              </a:spcBef>
              <a:spcAft>
                <a:spcPts val="200"/>
              </a:spcAft>
              <a:defRPr sz="1600"/>
            </a:lvl3pPr>
            <a:lvl4pPr>
              <a:spcBef>
                <a:spcPts val="1200"/>
              </a:spcBef>
              <a:spcAft>
                <a:spcPts val="200"/>
              </a:spcAft>
              <a:defRPr sz="1600"/>
            </a:lvl4pPr>
            <a:lvl5pPr>
              <a:spcBef>
                <a:spcPts val="1200"/>
              </a:spcBef>
              <a:spcAft>
                <a:spcPts val="200"/>
              </a:spcAft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2F1891-1ACC-4692-80A2-4F69EAAA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25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DE7C46-EBCB-4558-B868-C6E743BAE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7474" y="640080"/>
            <a:ext cx="7229518" cy="51138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ED5FBCAA-65CF-CE8D-2A57-F07A559D6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051" y="839520"/>
            <a:ext cx="6546596" cy="1729252"/>
          </a:xfrm>
        </p:spPr>
        <p:txBody>
          <a:bodyPr lIns="18288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A471100-D8FC-C6A3-1AB4-9E0BBF5AA83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35050" y="2878052"/>
            <a:ext cx="3152775" cy="2557463"/>
          </a:xfrm>
        </p:spPr>
        <p:txBody>
          <a:bodyPr lIns="9144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31FFC008-9C4B-BB79-13EF-E3E28AF0285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28872" y="2878052"/>
            <a:ext cx="3152775" cy="2557463"/>
          </a:xfrm>
        </p:spPr>
        <p:txBody>
          <a:bodyPr lIns="9144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4FE1E40-4668-3A25-AAEB-34B59D71BB2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556170" y="839520"/>
            <a:ext cx="2600779" cy="4915168"/>
          </a:xfrm>
          <a:noFill/>
        </p:spPr>
        <p:txBody>
          <a:bodyPr/>
          <a:lstStyle>
            <a:lvl1pPr marL="457200" indent="-4572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/>
            </a:lvl1pPr>
            <a:lvl2pPr marL="544068" indent="-3429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/>
            </a:lvl2pPr>
            <a:lvl3pPr marL="726948" indent="-3429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/>
            </a:lvl3pPr>
            <a:lvl4pPr marL="909828" indent="-3429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/>
            </a:lvl4pPr>
            <a:lvl5pPr marL="1092708" indent="-342900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592754-9FDD-4637-8931-8898DCEA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4A9276-3942-47EA-B16C-FEF66FB6F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2128" y="2723126"/>
            <a:ext cx="646743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8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E322D5-1CC3-400A-A187-55543F0E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EAD2187F-4097-47C0-8330-56262D3283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9485" y="640080"/>
            <a:ext cx="3690257" cy="2450676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523EF1-B104-45FE-925A-5C7906FA1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942633" y="3255512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58037-C140-4697-8EAF-21C950A0E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640080"/>
            <a:ext cx="6912864" cy="5312664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44613BB0-E0E0-4B1C-9926-EBE53B5420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59485" y="3429000"/>
            <a:ext cx="3690257" cy="2440094"/>
          </a:xfrm>
        </p:spPr>
        <p:txBody>
          <a:bodyPr lIns="9144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878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23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848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516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64DCA-A9BF-A892-3059-84E13570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70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630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775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56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80" r:id="rId14"/>
    <p:sldLayoutId id="2147483782" r:id="rId15"/>
    <p:sldLayoutId id="2147483784" r:id="rId16"/>
    <p:sldLayoutId id="2147483786" r:id="rId17"/>
    <p:sldLayoutId id="214748378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C834208-78D3-55FF-0568-AC7434753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8013" y="639098"/>
            <a:ext cx="4813072" cy="3571186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role of qualitative measures in effective supervisory frameworks </a:t>
            </a:r>
          </a:p>
        </p:txBody>
      </p:sp>
      <p:pic>
        <p:nvPicPr>
          <p:cNvPr id="4" name="Picture Placeholder 7" descr="A group of people sitting at a table">
            <a:extLst>
              <a:ext uri="{FF2B5EF4-FFF2-40B4-BE49-F238E27FC236}">
                <a16:creationId xmlns:a16="http://schemas.microsoft.com/office/drawing/2014/main" id="{6BEAD192-141F-FDDE-021B-8674B81EEC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0" r="2751"/>
          <a:stretch>
            <a:fillRect/>
          </a:stretch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8549" y="437114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AEF332-AB05-12C7-F6EA-1992683D55AB}"/>
              </a:ext>
            </a:extLst>
          </p:cNvPr>
          <p:cNvSpPr txBox="1"/>
          <p:nvPr/>
        </p:nvSpPr>
        <p:spPr>
          <a:xfrm>
            <a:off x="9144549" y="5324905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2 October 2025</a:t>
            </a:r>
          </a:p>
        </p:txBody>
      </p:sp>
    </p:spTree>
    <p:extLst>
      <p:ext uri="{BB962C8B-B14F-4D97-AF65-F5344CB8AC3E}">
        <p14:creationId xmlns:p14="http://schemas.microsoft.com/office/powerpoint/2010/main" val="207687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44E67-57A4-9825-9E94-C2B258A68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64" y="1110764"/>
            <a:ext cx="3177847" cy="9676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Overview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C3D74-CBD0-AEEC-7CF1-ED875B10D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93" y="2558264"/>
            <a:ext cx="4840406" cy="3150839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90000"/>
              </a:lnSpc>
              <a:buFont typeface="Calibri" panose="020F0502020204030204" pitchFamily="34" charset="0"/>
            </a:pPr>
            <a:r>
              <a:rPr lang="en-US" sz="1800" dirty="0">
                <a:latin typeface="Century Gothic" panose="020B0502020202020204" pitchFamily="34" charset="0"/>
              </a:rPr>
              <a:t>Background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Initiatives to strengthen supervisory effectiveness </a:t>
            </a:r>
          </a:p>
          <a:p>
            <a:pPr>
              <a:lnSpc>
                <a:spcPct val="90000"/>
              </a:lnSpc>
              <a:buFont typeface="Calibri" panose="020F0502020204030204" pitchFamily="34" charset="0"/>
            </a:pPr>
            <a:r>
              <a:rPr lang="en-US" sz="1800" dirty="0">
                <a:latin typeface="Century Gothic" panose="020B0502020202020204" pitchFamily="34" charset="0"/>
              </a:rPr>
              <a:t>Key elements of supervisory cycle 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Qualitative measures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Risk Assessment BMA and Governance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Supervisory Judgement </a:t>
            </a:r>
          </a:p>
        </p:txBody>
      </p:sp>
      <p:pic>
        <p:nvPicPr>
          <p:cNvPr id="5" name="Picture 4" descr="A two silhouettes of a person's head&#10;&#10;AI-generated content may be incorrect.">
            <a:extLst>
              <a:ext uri="{FF2B5EF4-FFF2-40B4-BE49-F238E27FC236}">
                <a16:creationId xmlns:a16="http://schemas.microsoft.com/office/drawing/2014/main" id="{5CDA0D65-958F-DB34-0CD6-4EC7F3D5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9" y="1148895"/>
            <a:ext cx="6059607" cy="45602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6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6819-AA5B-295D-8572-4858952D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83709-886B-3B06-E9F0-11D361B52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Market turmoil in March 2023 led to the failure of several US regional banks (Silicon Valley, First Republic, Silvergate) and forced merger of a Swiss G-SIB (Credit Suisse) </a:t>
            </a:r>
            <a:r>
              <a:rPr lang="en-US" sz="2600" dirty="0">
                <a:solidFill>
                  <a:srgbClr val="A60000"/>
                </a:solidFill>
                <a:latin typeface="Century Gothic" panose="020B0502020202020204" pitchFamily="34" charset="0"/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Turmoil exposed shortcomings in banks’ risk management, viability of business models and supervisory oversight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Lessons re-learned:</a:t>
            </a:r>
          </a:p>
          <a:p>
            <a:r>
              <a:rPr lang="en-US" sz="2600" dirty="0">
                <a:solidFill>
                  <a:srgbClr val="000000"/>
                </a:solidFill>
                <a:latin typeface="Century Gothic" panose="020B0502020202020204" pitchFamily="34" charset="0"/>
              </a:rPr>
              <a:t>	- </a:t>
            </a:r>
            <a:r>
              <a:rPr lang="en-US" sz="260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Banks and financial firms can meet all quantitative requirements 	and still face crisis of confidence</a:t>
            </a:r>
          </a:p>
          <a:p>
            <a:r>
              <a:rPr lang="en-US" sz="2600" dirty="0">
                <a:solidFill>
                  <a:srgbClr val="000000"/>
                </a:solidFill>
                <a:latin typeface="Century Gothic" panose="020B0502020202020204" pitchFamily="34" charset="0"/>
              </a:rPr>
              <a:t>	- </a:t>
            </a:r>
            <a:r>
              <a:rPr lang="en-US" sz="260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Importance of prompt supervisory actions</a:t>
            </a:r>
          </a:p>
          <a:p>
            <a:r>
              <a:rPr lang="en-US" sz="2600" dirty="0">
                <a:solidFill>
                  <a:srgbClr val="000000"/>
                </a:solidFill>
                <a:latin typeface="Century Gothic" panose="020B0502020202020204" pitchFamily="34" charset="0"/>
              </a:rPr>
              <a:t>	- </a:t>
            </a:r>
            <a:r>
              <a:rPr lang="en-US" sz="260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Qualitative measures are fundamental in addressing problems in 	banks and financial firms at an early stage</a:t>
            </a:r>
          </a:p>
          <a:p>
            <a:endParaRPr lang="en-US" sz="260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73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9AD8A-1DD0-5798-279E-723AFBF2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Initiatives to strengthen supervisory effectiveness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E50FB-473C-3BEA-8431-B03765A89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Risk scoping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Risk assessment, Supervisory actions and qualitative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Supervisory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Monitoring and escalation</a:t>
            </a:r>
          </a:p>
          <a:p>
            <a:endParaRPr lang="en-US" dirty="0"/>
          </a:p>
          <a:p>
            <a:r>
              <a:rPr lang="en-US" sz="1700" dirty="0">
                <a:latin typeface="Century Gothic" panose="020B0502020202020204" pitchFamily="34" charset="0"/>
              </a:rPr>
              <a:t>**Supervisory judgment underpins every stage of the supervisory process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CB2EBF-748D-3C0D-E141-0739556AC7D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838173" y="2182813"/>
            <a:ext cx="4003641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1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4FF07A08-8095-2CA0-5BC7-C5C5854F3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58598" y="827315"/>
            <a:ext cx="6599875" cy="5191007"/>
          </a:xfrm>
          <a:prstGeom prst="rect">
            <a:avLst/>
          </a:prstGeom>
        </p:spPr>
      </p:pic>
      <p:pic>
        <p:nvPicPr>
          <p:cNvPr id="14" name="Content Placeholder 13" descr="A collage of people working in a room&#10;&#10;AI-generated content may be incorrect.">
            <a:extLst>
              <a:ext uri="{FF2B5EF4-FFF2-40B4-BE49-F238E27FC236}">
                <a16:creationId xmlns:a16="http://schemas.microsoft.com/office/drawing/2014/main" id="{3CC6A12E-76DF-A6FA-E0F5-1F2C18C1941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/>
          <a:stretch>
            <a:fillRect/>
          </a:stretch>
        </p:blipFill>
        <p:spPr>
          <a:xfrm>
            <a:off x="527115" y="827315"/>
            <a:ext cx="3794514" cy="4715330"/>
          </a:xfrm>
        </p:spPr>
      </p:pic>
    </p:spTree>
    <p:extLst>
      <p:ext uri="{BB962C8B-B14F-4D97-AF65-F5344CB8AC3E}">
        <p14:creationId xmlns:p14="http://schemas.microsoft.com/office/powerpoint/2010/main" val="190086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3B25F-C4A4-161D-E26F-A2D6DFC3A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40" y="286604"/>
            <a:ext cx="10415940" cy="1367536"/>
          </a:xfrm>
        </p:spPr>
        <p:txBody>
          <a:bodyPr/>
          <a:lstStyle/>
          <a:p>
            <a:r>
              <a:rPr lang="en-US" dirty="0"/>
              <a:t>Risk Assessment of Governance and BMA’s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F6FD8C-E136-6FCF-40B5-9DDECAFB0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740" y="2075130"/>
            <a:ext cx="10415624" cy="354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5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7D0850-5BEB-16F0-13A0-3380B502D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8FB05-9F31-6FC8-CDF5-9808D455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7031722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Policy Recommendation: Supervisory Judgement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62179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2EC88-4FE3-2FE1-1FC5-4CC636271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667001"/>
            <a:ext cx="6925490" cy="3202091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Calibri" panose="020F0502020204030204" pitchFamily="34" charset="0"/>
            </a:pPr>
            <a:r>
              <a:rPr lang="en-US" dirty="0">
                <a:latin typeface="Century Gothic" panose="020B0502020202020204" pitchFamily="34" charset="0"/>
              </a:rPr>
              <a:t>* (Continue to) foster sound professional judgement of front-line supervisors. </a:t>
            </a:r>
          </a:p>
          <a:p>
            <a:pPr>
              <a:buFont typeface="Calibri" panose="020F0502020204030204" pitchFamily="34" charset="0"/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buFont typeface="Calibri" panose="020F0502020204030204" pitchFamily="34" charset="0"/>
            </a:pPr>
            <a:r>
              <a:rPr lang="en-US" dirty="0">
                <a:latin typeface="Century Gothic" panose="020B0502020202020204" pitchFamily="34" charset="0"/>
              </a:rPr>
              <a:t>* Strike appropriate balance between rules versus discretion in supervisory frameworks</a:t>
            </a:r>
            <a:r>
              <a:rPr lang="en-US" b="1" dirty="0">
                <a:latin typeface="Century Gothic" panose="020B0502020202020204" pitchFamily="34" charset="0"/>
              </a:rPr>
              <a:t>.</a:t>
            </a:r>
          </a:p>
          <a:p>
            <a:pPr>
              <a:buFont typeface="Calibri" panose="020F0502020204030204" pitchFamily="34" charset="0"/>
            </a:pPr>
            <a:endParaRPr lang="en-US" dirty="0"/>
          </a:p>
          <a:p>
            <a:pPr>
              <a:buFont typeface="Calibri" panose="020F0502020204030204" pitchFamily="34" charset="0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14E770-9334-2FE8-EEA5-F1A83C848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002" y="1344080"/>
            <a:ext cx="3747311" cy="418586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EC9799F-A0B8-45B9-8164-71F28389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2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465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613C2-6656-2A43-ABCE-B021D6A3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Final takeaway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388F45F-4CEA-2255-ACB1-3478FBC2A0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  <a:p>
            <a:r>
              <a:rPr lang="en-US" sz="1800">
                <a:solidFill>
                  <a:srgbClr val="FFFFFF"/>
                </a:solidFill>
              </a:rPr>
              <a:t>Structured, well-targeted communication is the foundation for effective supervision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4BEC43-702A-45AF-CE0F-3131EC7A6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017" y="1115584"/>
            <a:ext cx="6798082" cy="462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3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8C2A-D6A8-4036-9B23-884C3448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People in the background shaking hands">
            <a:extLst>
              <a:ext uri="{FF2B5EF4-FFF2-40B4-BE49-F238E27FC236}">
                <a16:creationId xmlns:a16="http://schemas.microsoft.com/office/drawing/2014/main" id="{7152A34F-5793-48E6-BC6E-4B7215AA9A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" r="4"/>
          <a:stretch/>
        </p:blipFill>
        <p:spPr/>
      </p:pic>
    </p:spTree>
    <p:extLst>
      <p:ext uri="{BB962C8B-B14F-4D97-AF65-F5344CB8AC3E}">
        <p14:creationId xmlns:p14="http://schemas.microsoft.com/office/powerpoint/2010/main" val="8507430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E6FD3E-3033-4D44-9759-980DCC3E7F4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FDF0338-C524-4CF6-9268-3569B6574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887178-918B-41B5-90B5-AF84E76A422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cc6a443-e4f4-4abf-babe-fc4ae6807d66}" enabled="1" method="Privileged" siteId="{dbbbce05-3c7d-4318-a718-2abda77a106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{EE62CA7C-E71B-4595-A8C8-B46CA5734BAD}TF776e3e59-1204-479e-95b5-5e72eaac51ab78076569_win32-dba623c40f6b</Template>
  <TotalTime>153</TotalTime>
  <Words>222</Words>
  <Application>Microsoft Office PowerPoint</Application>
  <PresentationFormat>Widescreen</PresentationFormat>
  <Paragraphs>40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Century Gothic</vt:lpstr>
      <vt:lpstr>Segoe UI</vt:lpstr>
      <vt:lpstr>RetrospectVTI</vt:lpstr>
      <vt:lpstr>  The role of qualitative measures in effective supervisory frameworks </vt:lpstr>
      <vt:lpstr>Overview</vt:lpstr>
      <vt:lpstr>Background</vt:lpstr>
      <vt:lpstr>Initiatives to strengthen supervisory effectiveness </vt:lpstr>
      <vt:lpstr>PowerPoint Presentation</vt:lpstr>
      <vt:lpstr>Risk Assessment of Governance and BMA’s</vt:lpstr>
      <vt:lpstr>Policy Recommendation: Supervisory Judgement</vt:lpstr>
      <vt:lpstr>Final takeaway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Errol Cova</dc:creator>
  <cp:lastModifiedBy>Errol Cova</cp:lastModifiedBy>
  <cp:revision>1</cp:revision>
  <dcterms:created xsi:type="dcterms:W3CDTF">2025-10-01T14:42:01Z</dcterms:created>
  <dcterms:modified xsi:type="dcterms:W3CDTF">2025-10-01T17:15:12Z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